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1ADDA-FF24-6FFD-321F-A64493176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B089F6-6A5E-7129-D78E-E4B5DFC5F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EC768-7C90-FAFB-9FA8-AA876729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DFF22-5FBA-AD1A-81BA-4E51C652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F66FB-96A4-ED0C-24E8-5CF70AB7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8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7C9C-7D5B-8CD4-FA36-03E6CD77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3EDE5-1780-F792-F29D-61019ED8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B01E4-C212-4D0E-D7F1-FF70DCE4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B986-448F-FAFE-FCB3-BAD40D36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71F9A-0D1E-36FA-5573-47FFAE08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A2725-226E-CA61-4ED5-5BE0457B2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70C63C-9FE5-5545-71FE-BFA7BEC0F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5A95D-1556-D8AE-2B91-9A3D3361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22DBE-3D60-3390-24A8-0C0FD82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2BB14-77C4-C896-4370-3766098A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3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16211-1238-7DFB-EC84-52AA9DF9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77902-003A-0708-3044-BD77017F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F27C9-8AD5-16CD-07E8-A8B83BFE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60214-6585-B451-9284-970D3A4B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5F06C-96B9-FE9A-1515-40B23BA3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5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5E180-2061-0A17-03D5-025C7AAF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37C3A-1F3D-ADAB-11A6-E8983501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E8E12-F682-B832-3951-118E9406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37737-A795-79CF-8664-3A311260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50B8D-A4A4-9DFC-82A3-3DA7F2B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B11F-593E-EABD-9C45-B417A88E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5479-F92B-186A-EE61-7F045C912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C43FC0-71B2-38B3-8950-7593FC2C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C5AAB-1A11-30D9-FC31-A0EC833D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DE4EC-3128-7062-966C-044C2D12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3AE2E-2F97-C694-0768-FF3A86C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1B8F5-3D22-362D-82A1-2BF2DCD8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AFC73-AB12-B409-7701-1B8EB489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3AE550-1458-F37D-768D-66BB731D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7001D5-C799-894B-7E31-5010C8C8C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7F483-32BB-C6B5-25C2-C18AA6235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EF6F2A-3384-7813-30EC-B6AB510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91F03-9098-5498-FF0B-956F256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08E67D-299D-973B-6BEA-AECADB4F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5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9203C-9612-E0E4-9DDE-99A3A4DD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569713-6258-1947-EC6D-D73DBAA9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C581C-0E6C-BAB3-50E2-B3FED75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0DCB8D-3FF1-49F6-C519-10E10CAA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B171F3-6A22-F6A2-F940-6398166B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78A151-3691-F64C-C11B-81D0CDEF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1FD45-C980-8FAF-69E7-F9E8A7F3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06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40C10-2B13-BFE8-A575-DEFEA2E9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7B123-11E0-C92F-534C-A62933B5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DCCECA-D94A-B3E4-19A7-650004D4A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FFAAC-2816-0182-B934-965BE79D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C3864-07CF-D239-CB14-DCAF447D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9B324-C8C3-C323-0CF6-2F5269C2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432E-874B-C64D-9CFC-FA61EAC4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FD2D03-A1D8-A8F0-C6F1-090B7BB6F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26EEB1-54CF-9601-76D1-F31B956A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A47448-CE4E-2514-34ED-A550EDAB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E464E9-1BC3-1789-375A-ACCF2B0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86E6E6-019C-DE80-40F0-C3CDCE03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4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2BF08-C49C-1D1A-F626-CAEBDD78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B7E41-E071-465D-28B4-7A4321C3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6DEA-C8A6-16E6-3E6E-433654236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9C474-01BF-4015-9B19-CBC70EB519B7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9DF27-7DD4-C564-DB01-B0DBB4202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15B2B-878E-404F-F289-22ABC1F24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E08C9-214C-4AF8-9A88-FA0A76F40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zCjXqFnWP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22369-E8E4-9367-0691-5FE079753E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Tutorial Week 7</a:t>
            </a:r>
            <a:br>
              <a:rPr lang="en-US" altLang="zh-CN" b="1" dirty="0"/>
            </a:br>
            <a:r>
              <a:rPr lang="en-US" altLang="zh-CN" b="1" dirty="0"/>
              <a:t>Modern CNN Architectures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A089E-25FB-B8A9-370E-392BD8489B31}"/>
              </a:ext>
            </a:extLst>
          </p:cNvPr>
          <p:cNvSpPr txBox="1"/>
          <p:nvPr/>
        </p:nvSpPr>
        <p:spPr>
          <a:xfrm>
            <a:off x="-63796" y="6457890"/>
            <a:ext cx="698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Reference: </a:t>
            </a:r>
            <a:r>
              <a:rPr lang="en-US" altLang="zh-CN" sz="2000" dirty="0">
                <a:hlinkClick r:id="rId2"/>
              </a:rPr>
              <a:t>https://www.youtube.com/watch?v=QzCjXqFnWPE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9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C543AEF-F4B8-93A6-167E-86A1EF95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75" y="1984920"/>
            <a:ext cx="7566849" cy="48730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B4E4ED-9E12-9148-3977-B59CC18D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86" y="0"/>
            <a:ext cx="10285228" cy="16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80A6BB0-D4F2-D0FC-7B2D-4FD71E13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65" y="186038"/>
            <a:ext cx="9711070" cy="5429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77C16F-0E78-2006-D73A-563D3E98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465" y="5897278"/>
            <a:ext cx="9711070" cy="6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5C5EED-720C-CA9A-693A-FBB2BDC2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E6421-0D4E-96AD-4199-ECB369B04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DE84B8-D4BD-CAC3-EB4D-308A847E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DEE0E-1E04-CD0A-6032-A155C4CC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31540E-EF07-E6EE-4EC2-3A3696BA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67" y="381000"/>
            <a:ext cx="573706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1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A5A9E-6E03-3963-A883-4A473DE4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54BB5E-84F0-20C6-B725-F0B0512C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720"/>
            <a:ext cx="12192000" cy="556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328A3-87BA-2F00-E9DE-69E7BB14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89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宽屏</PresentationFormat>
  <Paragraphs>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Tutorial Week 7 Modern CNN Architectures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Week 7 Modern CNN Architectures</dc:title>
  <dc:creator>Xiangyu Peng</dc:creator>
  <cp:lastModifiedBy>Xiangyu Peng</cp:lastModifiedBy>
  <cp:revision>7</cp:revision>
  <dcterms:created xsi:type="dcterms:W3CDTF">2024-03-04T08:26:43Z</dcterms:created>
  <dcterms:modified xsi:type="dcterms:W3CDTF">2024-03-04T08:56:06Z</dcterms:modified>
</cp:coreProperties>
</file>