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5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ADDA-FF24-6FFD-321F-A6449317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089F6-6A5E-7129-D78E-E4B5DFC5F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EC768-7C90-FAFB-9FA8-AA87672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DFF22-5FBA-AD1A-81BA-4E51C65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F66FB-96A4-ED0C-24E8-5CF70AB7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7C9C-7D5B-8CD4-FA36-03E6CD7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3EDE5-1780-F792-F29D-61019ED8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B01E4-C212-4D0E-D7F1-FF70DCE4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B986-448F-FAFE-FCB3-BAD40D36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71F9A-0D1E-36FA-5573-47FFAE0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A2725-226E-CA61-4ED5-5BE0457B2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0C63C-9FE5-5545-71FE-BFA7BEC0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5A95D-1556-D8AE-2B91-9A3D3361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22DBE-3D60-3390-24A8-0C0FD82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2BB14-77C4-C896-4370-3766098A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6211-1238-7DFB-EC84-52AA9DF9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77902-003A-0708-3044-BD77017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F27C9-8AD5-16CD-07E8-A8B83BFE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0214-6585-B451-9284-970D3A4B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5F06C-96B9-FE9A-1515-40B23BA3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E180-2061-0A17-03D5-025C7AAF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37C3A-1F3D-ADAB-11A6-E8983501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8E12-F682-B832-3951-118E940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37737-A795-79CF-8664-3A311260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50B8D-A4A4-9DFC-82A3-3DA7F2B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B11F-593E-EABD-9C45-B417A88E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5479-F92B-186A-EE61-7F045C91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43FC0-71B2-38B3-8950-7593FC2C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C5AAB-1A11-30D9-FC31-A0EC833D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DE4EC-3128-7062-966C-044C2D12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3AE2E-2F97-C694-0768-FF3A86C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B8F5-3D22-362D-82A1-2BF2DCD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AFC73-AB12-B409-7701-1B8EB489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AE550-1458-F37D-768D-66BB731D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7001D5-C799-894B-7E31-5010C8C8C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7F483-32BB-C6B5-25C2-C18AA623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EF6F2A-3384-7813-30EC-B6AB510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91F03-9098-5498-FF0B-956F256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8E67D-299D-973B-6BEA-AECADB4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5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203C-9612-E0E4-9DDE-99A3A4D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69713-6258-1947-EC6D-D73DBAA9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C581C-0E6C-BAB3-50E2-B3FED75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DCB8D-3FF1-49F6-C519-10E10CAA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171F3-6A22-F6A2-F940-6398166B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8A151-3691-F64C-C11B-81D0CDE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1FD45-C980-8FAF-69E7-F9E8A7F3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0C10-2B13-BFE8-A575-DEFEA2E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7B123-11E0-C92F-534C-A62933B5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CCECA-D94A-B3E4-19A7-650004D4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FFAAC-2816-0182-B934-965BE79D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C3864-07CF-D239-CB14-DCAF447D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B324-C8C3-C323-0CF6-2F5269C2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432E-874B-C64D-9CFC-FA61EAC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FD2D03-A1D8-A8F0-C6F1-090B7BB6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6EEB1-54CF-9601-76D1-F31B956A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47448-CE4E-2514-34ED-A550EDA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464E9-1BC3-1789-375A-ACCF2B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6E6E6-019C-DE80-40F0-C3CDCE03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2BF08-C49C-1D1A-F626-CAEBDD78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B7E41-E071-465D-28B4-7A4321C3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6DEA-C8A6-16E6-3E6E-4336542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9C474-01BF-4015-9B19-CBC70EB519B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9DF27-7DD4-C564-DB01-B0DBB420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15B2B-878E-404F-F289-22ABC1F24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22369-E8E4-9367-0691-5FE07975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Tutorial Week 9</a:t>
            </a:r>
            <a:br>
              <a:rPr lang="en-US" altLang="zh-CN" b="1" dirty="0"/>
            </a:br>
            <a:r>
              <a:rPr lang="en-US" altLang="zh-CN" b="1" dirty="0"/>
              <a:t>BERT for Image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9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75DCDE-68BB-34A4-BB61-0FEBE832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53916" cy="5832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4D672-3A23-766F-162B-FEC7CF73736F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https://arxiv.org/abs/2106.08254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B9B2C-8E7B-F542-5644-3DA069C7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" y="1006142"/>
            <a:ext cx="9373469" cy="48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C5867E-D8BA-6309-B48B-27CEE667B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7" y="1426535"/>
            <a:ext cx="8134090" cy="48324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03A88E-DCF6-E904-781F-5ADD9DA2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53916" cy="5832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4CD1C3-4E53-39C6-C9E9-8FD2EA926436}"/>
              </a:ext>
            </a:extLst>
          </p:cNvPr>
          <p:cNvSpPr txBox="1"/>
          <p:nvPr/>
        </p:nvSpPr>
        <p:spPr>
          <a:xfrm>
            <a:off x="637953" y="765544"/>
            <a:ext cx="530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BEiT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pretraining surpasses supervised training.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5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78FFB-CDE3-E1D2-A243-78487ACA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194698" cy="5955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F71C32-946E-252C-CB77-40DA4FBB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190846"/>
            <a:ext cx="7970722" cy="45813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575500-9622-E237-B278-E7419FB56F62}"/>
              </a:ext>
            </a:extLst>
          </p:cNvPr>
          <p:cNvSpPr txBox="1"/>
          <p:nvPr/>
        </p:nvSpPr>
        <p:spPr>
          <a:xfrm>
            <a:off x="0" y="6488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https://arxiv.org/abs/2111.06377</a:t>
            </a:r>
          </a:p>
        </p:txBody>
      </p:sp>
    </p:spTree>
    <p:extLst>
      <p:ext uri="{BB962C8B-B14F-4D97-AF65-F5344CB8AC3E}">
        <p14:creationId xmlns:p14="http://schemas.microsoft.com/office/powerpoint/2010/main" val="288198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0370CB-3492-4B4E-9630-19FBE178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996"/>
            <a:ext cx="12192000" cy="4244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D8F47D-B13C-84CB-0956-88654757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194698" cy="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F1F331-152E-6E8C-EF2F-DCB4F739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223962"/>
            <a:ext cx="7353300" cy="4410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741619-5EBC-2576-CC69-FBA25B5F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194698" cy="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2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Tutorial Week 9 BERT for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Week 7 Modern CNN Architectures</dc:title>
  <dc:creator>Xiangyu Peng</dc:creator>
  <cp:lastModifiedBy>Xiangyu Peng</cp:lastModifiedBy>
  <cp:revision>10</cp:revision>
  <dcterms:created xsi:type="dcterms:W3CDTF">2024-03-04T08:26:43Z</dcterms:created>
  <dcterms:modified xsi:type="dcterms:W3CDTF">2024-03-18T11:07:21Z</dcterms:modified>
</cp:coreProperties>
</file>