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3D458-2961-3056-A27D-A6BB8145C405}" v="128" dt="2024-02-16T00:22:36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." userId="S::sikramud@my.centennialcollege.ca::62ec2fe1-da18-44f1-8428-b4ac092a6487" providerId="AD" clId="Web-{D7A3D458-2961-3056-A27D-A6BB8145C405}"/>
    <pc:docChg chg="addSld modSld">
      <pc:chgData name="Syed ." userId="S::sikramud@my.centennialcollege.ca::62ec2fe1-da18-44f1-8428-b4ac092a6487" providerId="AD" clId="Web-{D7A3D458-2961-3056-A27D-A6BB8145C405}" dt="2024-02-16T00:22:36.302" v="120" actId="20577"/>
      <pc:docMkLst>
        <pc:docMk/>
      </pc:docMkLst>
      <pc:sldChg chg="delSp modSp">
        <pc:chgData name="Syed ." userId="S::sikramud@my.centennialcollege.ca::62ec2fe1-da18-44f1-8428-b4ac092a6487" providerId="AD" clId="Web-{D7A3D458-2961-3056-A27D-A6BB8145C405}" dt="2024-02-16T00:22:36.302" v="120" actId="20577"/>
        <pc:sldMkLst>
          <pc:docMk/>
          <pc:sldMk cId="109857222" sldId="256"/>
        </pc:sldMkLst>
        <pc:spChg chg="mod">
          <ac:chgData name="Syed ." userId="S::sikramud@my.centennialcollege.ca::62ec2fe1-da18-44f1-8428-b4ac092a6487" providerId="AD" clId="Web-{D7A3D458-2961-3056-A27D-A6BB8145C405}" dt="2024-02-16T00:22:36.302" v="120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yed ." userId="S::sikramud@my.centennialcollege.ca::62ec2fe1-da18-44f1-8428-b4ac092a6487" providerId="AD" clId="Web-{D7A3D458-2961-3056-A27D-A6BB8145C405}" dt="2024-02-16T00:22:25.130" v="114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yed ." userId="S::sikramud@my.centennialcollege.ca::62ec2fe1-da18-44f1-8428-b4ac092a6487" providerId="AD" clId="Web-{D7A3D458-2961-3056-A27D-A6BB8145C405}" dt="2024-02-16T00:15:14.034" v="7" actId="20577"/>
        <pc:sldMkLst>
          <pc:docMk/>
          <pc:sldMk cId="2609941178" sldId="257"/>
        </pc:sldMkLst>
        <pc:spChg chg="mod">
          <ac:chgData name="Syed ." userId="S::sikramud@my.centennialcollege.ca::62ec2fe1-da18-44f1-8428-b4ac092a6487" providerId="AD" clId="Web-{D7A3D458-2961-3056-A27D-A6BB8145C405}" dt="2024-02-16T00:15:14.034" v="7" actId="20577"/>
          <ac:spMkLst>
            <pc:docMk/>
            <pc:sldMk cId="2609941178" sldId="257"/>
            <ac:spMk id="2" creationId="{60A8321D-AE2D-ABB2-68C2-3E054918B9B6}"/>
          </ac:spMkLst>
        </pc:spChg>
      </pc:sldChg>
      <pc:sldChg chg="modSp new">
        <pc:chgData name="Syed ." userId="S::sikramud@my.centennialcollege.ca::62ec2fe1-da18-44f1-8428-b4ac092a6487" providerId="AD" clId="Web-{D7A3D458-2961-3056-A27D-A6BB8145C405}" dt="2024-02-16T00:17:59.697" v="58" actId="20577"/>
        <pc:sldMkLst>
          <pc:docMk/>
          <pc:sldMk cId="4096305494" sldId="258"/>
        </pc:sldMkLst>
        <pc:spChg chg="mod">
          <ac:chgData name="Syed ." userId="S::sikramud@my.centennialcollege.ca::62ec2fe1-da18-44f1-8428-b4ac092a6487" providerId="AD" clId="Web-{D7A3D458-2961-3056-A27D-A6BB8145C405}" dt="2024-02-16T00:17:59.697" v="58" actId="20577"/>
          <ac:spMkLst>
            <pc:docMk/>
            <pc:sldMk cId="4096305494" sldId="258"/>
            <ac:spMk id="2" creationId="{999B27F3-D1E7-7FAE-4DB8-BEC2456BBD81}"/>
          </ac:spMkLst>
        </pc:spChg>
      </pc:sldChg>
      <pc:sldChg chg="modSp new">
        <pc:chgData name="Syed ." userId="S::sikramud@my.centennialcollege.ca::62ec2fe1-da18-44f1-8428-b4ac092a6487" providerId="AD" clId="Web-{D7A3D458-2961-3056-A27D-A6BB8145C405}" dt="2024-02-16T00:17:44.728" v="53" actId="20577"/>
        <pc:sldMkLst>
          <pc:docMk/>
          <pc:sldMk cId="3759029986" sldId="259"/>
        </pc:sldMkLst>
        <pc:spChg chg="mod">
          <ac:chgData name="Syed ." userId="S::sikramud@my.centennialcollege.ca::62ec2fe1-da18-44f1-8428-b4ac092a6487" providerId="AD" clId="Web-{D7A3D458-2961-3056-A27D-A6BB8145C405}" dt="2024-02-16T00:17:00.320" v="19" actId="20577"/>
          <ac:spMkLst>
            <pc:docMk/>
            <pc:sldMk cId="3759029986" sldId="259"/>
            <ac:spMk id="2" creationId="{A95EA9FA-B82F-08D0-9EB8-09945EB25786}"/>
          </ac:spMkLst>
        </pc:spChg>
        <pc:spChg chg="mod">
          <ac:chgData name="Syed ." userId="S::sikramud@my.centennialcollege.ca::62ec2fe1-da18-44f1-8428-b4ac092a6487" providerId="AD" clId="Web-{D7A3D458-2961-3056-A27D-A6BB8145C405}" dt="2024-02-16T00:17:44.728" v="53" actId="20577"/>
          <ac:spMkLst>
            <pc:docMk/>
            <pc:sldMk cId="3759029986" sldId="259"/>
            <ac:spMk id="3" creationId="{06981C1A-A8E3-F3B3-8B9C-471E05022FF9}"/>
          </ac:spMkLst>
        </pc:spChg>
      </pc:sldChg>
      <pc:sldChg chg="modSp new">
        <pc:chgData name="Syed ." userId="S::sikramud@my.centennialcollege.ca::62ec2fe1-da18-44f1-8428-b4ac092a6487" providerId="AD" clId="Web-{D7A3D458-2961-3056-A27D-A6BB8145C405}" dt="2024-02-16T00:18:19.448" v="65" actId="20577"/>
        <pc:sldMkLst>
          <pc:docMk/>
          <pc:sldMk cId="3787314828" sldId="260"/>
        </pc:sldMkLst>
        <pc:spChg chg="mod">
          <ac:chgData name="Syed ." userId="S::sikramud@my.centennialcollege.ca::62ec2fe1-da18-44f1-8428-b4ac092a6487" providerId="AD" clId="Web-{D7A3D458-2961-3056-A27D-A6BB8145C405}" dt="2024-02-16T00:18:19.448" v="65" actId="20577"/>
          <ac:spMkLst>
            <pc:docMk/>
            <pc:sldMk cId="3787314828" sldId="260"/>
            <ac:spMk id="2" creationId="{2128C00E-DE91-AF5A-19F6-C557C29077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294" y="1637833"/>
            <a:ext cx="9144000" cy="3620248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Detection and Response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Syed - 301318212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Joemar - 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Mark - 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Tarun -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C00E-DE91-AF5A-19F6-C557C290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Summarize What we are doing(pdf)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926F-F071-7D8F-49E1-68B359BC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321D-AE2D-ABB2-68C2-3E054918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Python Code screenshots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3830-FDA1-35EF-8F2C-C2533C71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27F3-D1E7-7FAE-4DB8-BEC2456B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Brute Force Screenshots(Kali 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30FE-C202-FEB5-BA1A-B366C9717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A9FA-B82F-08D0-9EB8-09945EB2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1C1A-A8E3-F3B3-8B9C-471E0502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Next Milestone 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CIC Flow meter tool</a:t>
            </a:r>
          </a:p>
          <a:p>
            <a:r>
              <a:rPr lang="en-US" dirty="0">
                <a:ea typeface="Calibri"/>
                <a:cs typeface="Calibri"/>
              </a:rPr>
              <a:t>Working model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75902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Detection and Response Syed - 301318212 Joemar -  Mark -  Tarun - </vt:lpstr>
      <vt:lpstr>Summarize What we are doing(pdf)</vt:lpstr>
      <vt:lpstr>Python Code screenshots</vt:lpstr>
      <vt:lpstr>Brute Force Screenshots(Kali Linux)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</cp:revision>
  <dcterms:created xsi:type="dcterms:W3CDTF">2024-02-16T00:14:41Z</dcterms:created>
  <dcterms:modified xsi:type="dcterms:W3CDTF">2024-02-16T00:22:36Z</dcterms:modified>
</cp:coreProperties>
</file>