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Alerts by Priority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High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361</c:v>
                </c:pt>
                <c:pt idx="1">
                  <c:v>22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Comparison of Alerts Count from Past 2 Months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March 1st - March 31st</c:v>
                </c:pt>
                <c:pt idx="1">
                  <c:v>April 1st - April 30th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383</c:v>
                </c:pt>
                <c:pt idx="1">
                  <c:v>383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Escalated Alerts over the Past 2 Months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March 1st - March 31st</c:v>
                </c:pt>
                <c:pt idx="1">
                  <c:v>April 1st - April 30th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Disposition Breakdown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Benign</c:v>
                </c:pt>
                <c:pt idx="1">
                  <c:v>False Positive</c:v>
                </c:pt>
                <c:pt idx="2">
                  <c:v>Reported Malicious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/>
            </a:pPr>
            <a:r>
              <a:t>Top Alert Types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RMM Tools</c:v>
                </c:pt>
                <c:pt idx="1">
                  <c:v>Ingress From Account Whose Password Never Expires</c:v>
                </c:pt>
                <c:pt idx="2">
                  <c:v>Lateral Movement - Administrator Impersonation</c:v>
                </c:pt>
                <c:pt idx="3">
                  <c:v>New Local User Account Created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181</c:v>
                </c:pt>
                <c:pt idx="1">
                  <c:v>131</c:v>
                </c:pt>
                <c:pt idx="2">
                  <c:v>22</c:v>
                </c:pt>
                <c:pt idx="3">
                  <c:v>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0160" y="39319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t>jan 1-jan30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Accounts Created/Locked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Accounts Created: 14</a:t>
            </a:r>
            <a:br/>
            <a:r>
              <a:t>Accounts Locked: 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Placeholder Slide 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TBD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Password Reset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Password Resets: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Members Added to Security Groups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Members Added: TBD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Password Set Never to Expire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Accounts: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Remote Access and Cloud Storage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Remote Access Incidents: 1500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Rapid Updates (jan)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New ABA detection rules (10 threats)</a:t>
            </a:r>
            <a:br/>
            <a:r>
              <a:t>Improved Microsoft/Office 365 event sources</a:t>
            </a:r>
            <a:br/>
            <a:r>
              <a:t>Settings UI updates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Q and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10</a:t>
            </a:r>
            <a:br/>
            <a:br/>
            <a:r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Alert Classification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SOC Report: Alerts Comparison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Payrollorg SOC Report: Alerts Escalated Comparison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Closed Alerts by Disposition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Projecting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Projection Data TBD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Event Sources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51276" y="22860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Event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Status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APA-SADC05-AD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Running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Cloud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APA-M365-Logs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Running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Attack Trends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436876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FFFFFF"/>
                </a:solidFill>
              </a:defRPr>
            </a:pPr>
            <a:r>
              <a:t>SOC Monthly Dashboards Status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1276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>
                <a:solidFill>
                  <a:srgbClr val="000000"/>
                </a:solidFill>
              </a:defRPr>
            </a:pPr>
            <a:r>
              <a:t>Dashboard Status TBD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