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EDCF-5EF2-6905-2FBF-514AAAE16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E8D18-DDF8-0562-1893-2F810898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0A07-D9E8-AFC2-57C4-2F4BDFC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987B-D9E4-4C91-3AB6-C98D422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41C3-977C-B3E2-2C8D-041CBC4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597A-7418-EB86-266A-60EE7B5F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6F99A-346B-1726-D6ED-F69A14028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25CD-38CB-C130-C101-3EF08065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D5A2-02C7-0D92-F826-685976C6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EB18-6C36-7A2A-F162-3E41623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9CF84-4030-66CC-1EA8-6777BB33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7DF82-C066-5585-4004-387B1B9CC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7F6B4-B2CD-7308-2F95-CD83586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7C5F-F8F7-29F0-F375-42A5C7D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7EE7-BEF2-ED61-E1C8-E3F3192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7E4B-E97C-DB34-8A51-3BB14A97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D967-C037-BFEB-7813-53DD5F0A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6DE7-77ED-BDD3-CC3B-2441C328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026F-4D55-234A-505D-2E67E2BA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4977-3E42-C61C-4F13-72A7B883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8ABF-1112-6AD6-6C4F-0711226E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A868-CA2A-BF01-0F33-F00D1E88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0D76-E7AC-E57E-FAB8-3E0100CE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EE54-89AE-E213-AF43-8ADEFF2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A383-A5BA-0A17-0A4F-6555EA40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4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30F1-6016-D1D2-FBEB-F28BC379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E1CF-34A2-9887-5303-D1160324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D2240-4619-7793-7331-1BBF0652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7331C-7C67-0FB1-3373-151FCC15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CB452-27AD-6699-8D61-DEBFDEB1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05D0-EFB7-C7E5-E604-8D70BB58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8C45-5C8B-037B-8D6F-ACC983A1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70C1-0AD6-9331-0370-E632585F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4E29-9C6A-47FB-89EF-BEDEF227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604CE-2E54-68EE-4546-89715A09D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0F22-FE9D-3DA3-A100-CE0FD0AA1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119E8-6D57-99AF-CFF6-4A510AE5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4A5E2-AC8A-E88C-05A6-DC82E0F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586FA-77FC-B0A0-0CEF-4722033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6349-EDD7-5B0D-0E66-E041B665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FE05-910D-A0A4-E555-2D350355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F0F64-AFD6-359A-3F59-2668488D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0213D-52A9-5BAC-8D05-7F2BEBD6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2241E-824B-E8D8-DDD6-168D150C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B1C95-B441-D007-AF08-3F4D1D10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437D-C842-5DD4-5B4C-7259589B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7636-DB8A-49DF-69B0-51031F1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153A-5C55-67A1-0E2A-4D433FDC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359F8-9801-4933-B117-DD30BE49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ADF33-F8CF-5807-D9B3-96D1EEF1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3612-F832-B381-DCF7-22C95209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47AB-41E3-4558-EB2D-EACB01A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09E1-A4D4-5FD9-13A0-A74974BB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A4232-54E0-C97C-8A0A-69D519DB6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3BDE-8679-F46C-2598-DFD4C804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F700-C9A6-D9EA-EA7A-857990F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40B4-F6B6-EDE7-19D0-ACDDFE8D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464B4-0D5F-28DD-CDA5-CC8C9D7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48F6E-A8EA-5D17-3B02-42F2D7AB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369A-7698-A44E-6B3E-A1C4D649E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2487-6CE4-149D-E8CB-EF93F360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8260-1EB7-44F3-ABFD-3679E8F338B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0D1E-0469-328D-7ADB-060B22FE4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BDE-9FE8-4F10-F21A-50DDDB95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F2D4-45B3-4F69-B237-2CFB09760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E6237833-3CCA-7292-1372-BAFF1511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72"/>
            <a:ext cx="12192000" cy="5917456"/>
          </a:xfrm>
          <a:prstGeom prst="rect">
            <a:avLst/>
          </a:prstGeom>
        </p:spPr>
      </p:pic>
      <p:sp>
        <p:nvSpPr>
          <p:cNvPr id="6" name="Arrow: Chevron 5">
            <a:hlinkClick r:id="rId3" action="ppaction://hlinksldjump"/>
            <a:extLst>
              <a:ext uri="{FF2B5EF4-FFF2-40B4-BE49-F238E27FC236}">
                <a16:creationId xmlns:a16="http://schemas.microsoft.com/office/drawing/2014/main" id="{BF59E6D2-8C6E-BAC8-22E6-CF01AD4711D6}"/>
              </a:ext>
            </a:extLst>
          </p:cNvPr>
          <p:cNvSpPr/>
          <p:nvPr/>
        </p:nvSpPr>
        <p:spPr>
          <a:xfrm>
            <a:off x="6400800" y="4800600"/>
            <a:ext cx="314325" cy="171450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hlinkClick r:id="rId4" action="ppaction://hlinksldjump"/>
            <a:extLst>
              <a:ext uri="{FF2B5EF4-FFF2-40B4-BE49-F238E27FC236}">
                <a16:creationId xmlns:a16="http://schemas.microsoft.com/office/drawing/2014/main" id="{F93B83E0-E1A9-163A-DE3F-0051777A1DBB}"/>
              </a:ext>
            </a:extLst>
          </p:cNvPr>
          <p:cNvSpPr/>
          <p:nvPr/>
        </p:nvSpPr>
        <p:spPr>
          <a:xfrm>
            <a:off x="7038975" y="4076700"/>
            <a:ext cx="314325" cy="171450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hlinkClick r:id="rId5" action="ppaction://hlinksldjump"/>
            <a:extLst>
              <a:ext uri="{FF2B5EF4-FFF2-40B4-BE49-F238E27FC236}">
                <a16:creationId xmlns:a16="http://schemas.microsoft.com/office/drawing/2014/main" id="{0206DDC1-D550-C15A-FE6B-EC12FFE12957}"/>
              </a:ext>
            </a:extLst>
          </p:cNvPr>
          <p:cNvSpPr/>
          <p:nvPr/>
        </p:nvSpPr>
        <p:spPr>
          <a:xfrm>
            <a:off x="6400799" y="4391025"/>
            <a:ext cx="314325" cy="171450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4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692DB708-8F30-C9BF-C758-29395985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72"/>
            <a:ext cx="12192000" cy="5917456"/>
          </a:xfrm>
          <a:prstGeom prst="rect">
            <a:avLst/>
          </a:prstGeom>
        </p:spPr>
      </p:pic>
      <p:sp>
        <p:nvSpPr>
          <p:cNvPr id="6" name="Arrow: Chevron 5">
            <a:hlinkClick r:id="rId3" action="ppaction://hlinksldjump"/>
            <a:extLst>
              <a:ext uri="{FF2B5EF4-FFF2-40B4-BE49-F238E27FC236}">
                <a16:creationId xmlns:a16="http://schemas.microsoft.com/office/drawing/2014/main" id="{E2A60A32-421D-F413-689C-27C872FA82EB}"/>
              </a:ext>
            </a:extLst>
          </p:cNvPr>
          <p:cNvSpPr/>
          <p:nvPr/>
        </p:nvSpPr>
        <p:spPr>
          <a:xfrm>
            <a:off x="6743700" y="4495800"/>
            <a:ext cx="314325" cy="171450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9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CB56B7CF-3AAA-9014-8369-EAFAE040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272"/>
            <a:ext cx="12192000" cy="5917456"/>
          </a:xfrm>
          <a:prstGeom prst="rect">
            <a:avLst/>
          </a:prstGeom>
        </p:spPr>
      </p:pic>
      <p:sp>
        <p:nvSpPr>
          <p:cNvPr id="6" name="Arrow: Chevron 5">
            <a:hlinkClick r:id="rId3" action="ppaction://hlinksldjump"/>
            <a:extLst>
              <a:ext uri="{FF2B5EF4-FFF2-40B4-BE49-F238E27FC236}">
                <a16:creationId xmlns:a16="http://schemas.microsoft.com/office/drawing/2014/main" id="{2FF820E9-589E-8F0F-D44A-D72906FC75DB}"/>
              </a:ext>
            </a:extLst>
          </p:cNvPr>
          <p:cNvSpPr/>
          <p:nvPr/>
        </p:nvSpPr>
        <p:spPr>
          <a:xfrm>
            <a:off x="6334125" y="4438650"/>
            <a:ext cx="314325" cy="171450"/>
          </a:xfrm>
          <a:prstGeom prst="chevro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0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4842E6-0F9F-AE92-6D5B-EC764415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3" y="0"/>
            <a:ext cx="8662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Mbarki</dc:creator>
  <cp:lastModifiedBy>Sami Mbarki</cp:lastModifiedBy>
  <cp:revision>3</cp:revision>
  <dcterms:created xsi:type="dcterms:W3CDTF">2023-07-05T13:09:13Z</dcterms:created>
  <dcterms:modified xsi:type="dcterms:W3CDTF">2023-07-05T13:24:55Z</dcterms:modified>
</cp:coreProperties>
</file>