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4B468-F53C-46FA-81FF-9B506CD1DD35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87888-CAB0-420B-9E7E-86B888E6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87888-CAB0-420B-9E7E-86B888E644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8B-BCE5-612C-0533-771752CA8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40946-42B1-038D-E04B-D2AC0C4AC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004F-55B9-8F5E-E02A-49B0974C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46E8-EC38-1329-5044-412002FB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117-0BA2-2B14-2F04-D56DBA01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D21B-AFA1-DD4C-1C75-4497291D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0DFE-4897-D162-6899-293A1649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ACEC-40D4-7351-8432-E8A158D7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3575-4F37-3DBE-422F-250B19EC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34FE-A933-5853-C822-C49E1F12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1DAA6-A767-A5D7-C183-7954B617C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625B8-9DBC-BC43-FBCF-47023C78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E7D09-C8D9-0550-9B24-6F54897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871E-5ABE-74DF-A158-560F8637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F962-25D3-BC30-3985-8820E355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133E-689E-51BB-F5C1-4267A606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A78-6554-0AE0-E259-337AB720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D635-7F03-5DF0-D711-723866F9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577F-F5AC-9673-314F-2D528623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B099-FB4C-C3B5-5419-E9A4E6E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10D4-932C-243E-AFC4-C2DF3A80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8FC00-0C66-15FA-F11A-BFD03F8D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2BD0-6B5C-940C-79E1-2F69A591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D37C-A649-7042-0F46-D87F6E04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F0B26-B85A-A933-2E8A-C1237BBF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12A8-B807-1589-9F48-F47717AD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AD61-2E38-26FF-F8A1-C233AF069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1900D-E976-84D3-1CBF-8D322717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99A7C-02DC-6FC0-E188-F71B30F2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B5CC5-6BD5-FA45-5E36-637DBEA0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EC701-8B9C-AFD7-91B9-C707DE08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1F38-328F-A6B9-1A3C-746224BF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59327-5DA6-A416-89B0-B6388969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F0AB8-0BE6-17FE-2141-11C0A73F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6F10D-36D8-0D02-83B9-F4FFEA09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9427C-31E6-0D1A-8882-B52BD4A75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D7799-4C67-CCDF-91D7-5AE2BE53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361B7-1B42-7304-7526-81E8D357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166FA-C660-B6CB-C1C5-C5A2A823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AC55-3490-0D4E-D927-08BFB902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359FA-417E-3B31-A92D-F5109A7D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9EB83-3B8F-2768-4FB9-CBFD596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C1B8A-9672-2878-415F-93B12E6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2E9D2-50FD-04F9-6414-192F9866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2D753-5CC3-5DE0-5905-E48C248B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A978F-262A-9D32-EC7D-813B243F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5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5185-E528-EF6C-AD3A-7B20BBFB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A289-E052-C085-4A4A-4EC76541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705E-6E34-6AFD-E8F9-F67D1AE1E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80EC0-0CE2-6E11-6941-E2079D3A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95DB-37CF-D520-AA2D-B19DBB40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7CDA2-6947-78C7-100D-2BC2AB76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4E7D-0540-2856-73D5-AB929B8C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2AC3C-DCF8-C077-E3B5-541B5D6C6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1EB74-9F10-D478-1FBC-823E5F4F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56C73-7997-4B0B-5C06-B5882415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86438-1E77-1F07-5072-2EEADBCA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3716A-21AA-3F23-2623-67801489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7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10BE4-8D4C-4D17-3F72-CB5B9FB1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161B-6F8A-2A6E-8795-3FB8C044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0B3A-D83C-8F15-A178-4D59FC7AE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0176-4246-47D2-9E90-A688198C26F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8411-CCC0-9714-A6B6-F2FD36E3F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1FC0-9C3D-961A-13DD-206AF1566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320E-6544-4544-8E84-DEF930D1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47DCBE-8AC7-3932-FD7D-2E367457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54"/>
            <a:ext cx="12192000" cy="60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7A168485-C918-F2A6-984F-C086E698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54"/>
            <a:ext cx="12192000" cy="60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5FFB73-6B62-5526-022D-6CC822BF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54"/>
            <a:ext cx="12192000" cy="60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Mbarki</dc:creator>
  <cp:lastModifiedBy>Sami Mbarki</cp:lastModifiedBy>
  <cp:revision>3</cp:revision>
  <dcterms:created xsi:type="dcterms:W3CDTF">2023-07-05T16:00:08Z</dcterms:created>
  <dcterms:modified xsi:type="dcterms:W3CDTF">2023-07-06T15:51:46Z</dcterms:modified>
</cp:coreProperties>
</file>