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4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7b71d8670_2_7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77b71d8670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7b71d8670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77b71d8670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7b71d8670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77b71d8670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7b71d8670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77b71d8670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95625" y="1335525"/>
            <a:ext cx="80322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112"/>
              <a:buNone/>
            </a:pPr>
            <a:r>
              <a:rPr lang="en" sz="3155"/>
              <a:t>Familiarize yourself with phishing attacks</a:t>
            </a:r>
            <a:endParaRPr sz="315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8819"/>
              <a:buNone/>
            </a:pPr>
            <a:r>
              <a:rPr lang="en" sz="2822">
                <a:highlight>
                  <a:srgbClr val="FFFF00"/>
                </a:highlight>
              </a:rPr>
              <a:t>HR and Marketing Team</a:t>
            </a:r>
            <a:endParaRPr sz="2822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1538"/>
              <a:buNone/>
            </a:pPr>
            <a:r>
              <a:t/>
            </a:r>
            <a:endParaRPr sz="26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1538"/>
              <a:buNone/>
            </a:pPr>
            <a:r>
              <a:t/>
            </a:r>
            <a:endParaRPr sz="26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1538"/>
              <a:buNone/>
            </a:pPr>
            <a:r>
              <a:t/>
            </a:r>
            <a:endParaRPr sz="26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1538"/>
              <a:buNone/>
            </a:pPr>
            <a:r>
              <a:t/>
            </a:r>
            <a:endParaRPr sz="26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1538"/>
              <a:buNone/>
            </a:pPr>
            <a:r>
              <a:t/>
            </a:r>
            <a:endParaRPr sz="26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1538"/>
              <a:buNone/>
            </a:pPr>
            <a:r>
              <a:t/>
            </a:r>
            <a:endParaRPr sz="26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61538"/>
              <a:buNone/>
            </a:pPr>
            <a:r>
              <a:rPr lang="en" sz="2600">
                <a:highlight>
                  <a:srgbClr val="FFFF00"/>
                </a:highlight>
              </a:rPr>
              <a:t>Nurlyza Lubis</a:t>
            </a:r>
            <a:endParaRPr sz="26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highlight>
                  <a:srgbClr val="FFFF00"/>
                </a:highlight>
              </a:rPr>
              <a:t>Phishing is an act of cyberattack where an attacker tricks someone into giving away sensitive information (like passwords, bank details, or personal data) by pretending to be a trusted source.</a:t>
            </a:r>
            <a:endParaRPr sz="14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highlight>
                  <a:srgbClr val="FFFF00"/>
                </a:highlight>
              </a:rPr>
              <a:t>It usually happens through emails, text messages, fake websites, and phone calls.</a:t>
            </a:r>
            <a:endParaRPr sz="14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highlight>
                  <a:srgbClr val="FFFF00"/>
                </a:highlight>
              </a:rPr>
              <a:t>The message is designed to look like they came from a legitimate company.</a:t>
            </a:r>
            <a:endParaRPr sz="14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400">
                <a:highlight>
                  <a:srgbClr val="FFFF00"/>
                </a:highlight>
              </a:rPr>
              <a:t>The goal is to get you to click a malicious link, open an attachment, or enter your credentials into a fake login page.</a:t>
            </a:r>
            <a:endParaRPr sz="14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400">
                <a:highlight>
                  <a:srgbClr val="FFFF00"/>
                </a:highlight>
              </a:rPr>
              <a:t>Suspicious emails</a:t>
            </a:r>
            <a:endParaRPr sz="1400">
              <a:highlight>
                <a:srgbClr val="FFFF00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highlight>
                  <a:srgbClr val="FFFF00"/>
                </a:highlight>
              </a:rPr>
              <a:t>Look at </a:t>
            </a:r>
            <a:r>
              <a:rPr lang="en" sz="1400">
                <a:highlight>
                  <a:srgbClr val="FFFF00"/>
                </a:highlight>
              </a:rPr>
              <a:t>the greeting</a:t>
            </a:r>
            <a:endParaRPr sz="1400">
              <a:highlight>
                <a:srgbClr val="FFFF00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highlight>
                  <a:srgbClr val="FFFF00"/>
                </a:highlight>
              </a:rPr>
              <a:t>Urgent or threatening emails</a:t>
            </a:r>
            <a:endParaRPr sz="1400">
              <a:highlight>
                <a:srgbClr val="FFFF00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highlight>
                  <a:srgbClr val="FFFF00"/>
                </a:highlight>
              </a:rPr>
              <a:t>Suspicious links or attachments</a:t>
            </a:r>
            <a:endParaRPr sz="1400">
              <a:highlight>
                <a:srgbClr val="FFFF00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highlight>
                  <a:srgbClr val="FFFF00"/>
                </a:highlight>
              </a:rPr>
              <a:t>Spelling &amp; grammar mistakes</a:t>
            </a:r>
            <a:endParaRPr sz="1400">
              <a:highlight>
                <a:srgbClr val="FFFF00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highlight>
                  <a:srgbClr val="FFFF00"/>
                </a:highlight>
              </a:rPr>
              <a:t>Requests for sensitive info</a:t>
            </a:r>
            <a:endParaRPr sz="1400">
              <a:highlight>
                <a:srgbClr val="FFFF00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highlight>
                  <a:srgbClr val="FFFF00"/>
                </a:highlight>
              </a:rPr>
              <a:t>Too good to be true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143" name="Google Shape;14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 to spot phishing emails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400">
                <a:highlight>
                  <a:srgbClr val="FFFF00"/>
                </a:highlight>
              </a:rPr>
              <a:t>Be skeptical of unexpected message</a:t>
            </a:r>
            <a:endParaRPr sz="1400">
              <a:highlight>
                <a:srgbClr val="FFFF00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highlight>
                  <a:srgbClr val="FFFF00"/>
                </a:highlight>
              </a:rPr>
              <a:t>Double check links and senders</a:t>
            </a:r>
            <a:endParaRPr sz="1400">
              <a:highlight>
                <a:srgbClr val="FFFF00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highlight>
                  <a:srgbClr val="FFFF00"/>
                </a:highlight>
              </a:rPr>
              <a:t>Use strong unique passwords</a:t>
            </a:r>
            <a:endParaRPr sz="1400">
              <a:highlight>
                <a:srgbClr val="FFFF00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highlight>
                  <a:srgbClr val="FFFF00"/>
                </a:highlight>
              </a:rPr>
              <a:t>Turn on MFA</a:t>
            </a:r>
            <a:endParaRPr sz="1400">
              <a:highlight>
                <a:srgbClr val="FFFF00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highlight>
                  <a:srgbClr val="FFFF00"/>
                </a:highlight>
              </a:rPr>
              <a:t>Educate yourself and others</a:t>
            </a:r>
            <a:endParaRPr sz="14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