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26" y="-2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DE64D-1496-4904-82A0-BB1EA26271F5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EC129-60C7-4655-8AA1-685079760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292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8CB3-91EC-CD27-B048-4C62EBCCD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FA4A8-0690-AED0-3A0F-16E0B00C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3183-8A93-DDEB-8DFF-81EA8EDC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9948-04CB-FC8D-774B-5DD2765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68A3-FB3B-967D-F8A8-CFF1F681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48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427B-DD92-1C5F-67BF-E91CBECD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C5BE8-3836-514D-C491-7AE690F1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17E9-D794-0F84-DD08-2C1FB6B3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9040-8106-3EDE-EE70-8915AD52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FAE3-B75B-8FFC-D110-3240A38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91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97645-CB8D-E507-DA44-757A7C322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E9A1-55CD-4324-F535-A1BC7A30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CCC0-7157-320A-0A1E-C55CB0BC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6A01-D621-EAFF-24BD-9FF960DE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DA7B-A357-F3BB-576C-C6AFD2D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3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E513-5FE6-CC3D-12E4-166AB941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D35C-D08F-B004-7EEB-94385497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E70C-2286-D080-947F-831E3435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74E6-53EE-07A8-3CAB-94854D50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25B1-D9B9-F883-6951-CFC9AED4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1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5438-A907-1BC5-74A7-D7C2F008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2D00-F1D4-BE37-DE6C-E2E42AD3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F995-BE26-5E41-F176-447851FB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3251-1B76-88E0-48EB-748BFE8A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CE02-15EA-11F3-652E-B80ABD06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89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1C45-C35B-B808-7F6B-DC3EC08A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3339-D8EE-1920-DE9B-9B89B3EF0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FB70-48E4-9297-EF0E-0303E9E5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401D-CE9E-F0FC-E508-4B763FB4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741-9E9D-00DE-5BCC-7A2889F1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14D0-6052-3054-236A-1518E0D9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761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19E7-8B42-E62C-C2C8-D1CC450D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D5A0-4FA0-A019-DE73-8929AD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00BB-7DD8-5BCA-8035-6687BFAF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AEBE6-12CB-3FF1-22FC-1C61FCBE9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46A30-009D-8FE8-E63E-96135ED6D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D008C-2DAA-CCCE-8946-A58E4CB5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8DBC3-DC24-CA06-7DD2-5EB7D3F5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39621-119A-AEDD-328C-CF7E3904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601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674E-CDA7-6B4F-2A54-56428D34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F7871-9362-0F9F-577E-BAB6973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A52BD-165C-3012-5383-CEEECC9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7F223-FEC3-A382-8EC6-A9BFC3CC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90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080D1-295A-4FF2-ABC0-697EE47D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4BD1B-F901-69DA-7F96-5894AF74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BAE9B-1981-90E2-9DCC-6959930E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27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7C29-B63A-5C31-3831-95C589D3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6B93-2229-ED0C-963A-64D5122C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488A6-0012-2DF0-F203-BD14A80A6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EE529-1C5C-0D3D-CD97-E98827DE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7F68B-F9A2-06DF-8FEF-B6084AE2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C125-1B3E-8573-A5F4-0CCFCF64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211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2F09-8930-30A9-9B41-6A417A36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0527-4B0B-5C5F-7573-5B9CBFD56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46EA5-17C1-FE67-34A4-3B23AC9F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8874-CC06-9694-B0B5-C0C7BBE9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E52FF-7EB8-B0E6-04CC-65DCC824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9051-3DA5-1176-BA4A-19684D73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98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F152-EB63-029F-2012-E9D6CB1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D892-4D79-3EA1-338D-38111741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2353-BCAB-0997-0241-6CD1193A6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CCFC-5AC2-4141-B3AB-6B287A9DE98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B956-8F7D-5FA1-90A9-72C766867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99A5-0C92-0AC0-6F1B-D2DFE41D3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341A-1505-41B1-A1CB-A01A5C82747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99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E536-69B3-1821-06E3-487557BC2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85763" cy="2344188"/>
          </a:xfrm>
        </p:spPr>
        <p:txBody>
          <a:bodyPr/>
          <a:lstStyle/>
          <a:p>
            <a:r>
              <a:rPr lang="en-MY" dirty="0"/>
              <a:t>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F24FF-7479-F5BB-0A6C-C3AE696AD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D013-FD99-EDC9-467C-563A776C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45" y="0"/>
            <a:ext cx="9849910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4AF5655-6FAE-A95A-B2AB-FCBC37A80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3427" y="1528201"/>
            <a:ext cx="1590675" cy="10763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F50D97-09E0-0800-E964-6ABF39F4191D}"/>
              </a:ext>
            </a:extLst>
          </p:cNvPr>
          <p:cNvSpPr/>
          <p:nvPr/>
        </p:nvSpPr>
        <p:spPr>
          <a:xfrm>
            <a:off x="3567953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UTAMA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30D06E-A0B6-3E6F-2342-55F2EB6AFEAE}"/>
              </a:ext>
            </a:extLst>
          </p:cNvPr>
          <p:cNvSpPr/>
          <p:nvPr/>
        </p:nvSpPr>
        <p:spPr>
          <a:xfrm>
            <a:off x="5325034" y="2447366"/>
            <a:ext cx="1398495" cy="4840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KOLEKSI KASUT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1D458B-46D4-48DF-A2CB-F6A77EB739B6}"/>
              </a:ext>
            </a:extLst>
          </p:cNvPr>
          <p:cNvSpPr/>
          <p:nvPr/>
        </p:nvSpPr>
        <p:spPr>
          <a:xfrm>
            <a:off x="701936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LOG MASUK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4AEB9-B0B7-E3E4-22E4-13D2594195F9}"/>
              </a:ext>
            </a:extLst>
          </p:cNvPr>
          <p:cNvSpPr/>
          <p:nvPr/>
        </p:nvSpPr>
        <p:spPr>
          <a:xfrm>
            <a:off x="3406588" y="4544882"/>
            <a:ext cx="5253316" cy="3855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RUNNERS NEVER 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E5A47-5F41-08EC-51A5-A43FFBC17B03}"/>
              </a:ext>
            </a:extLst>
          </p:cNvPr>
          <p:cNvSpPr txBox="1"/>
          <p:nvPr/>
        </p:nvSpPr>
        <p:spPr>
          <a:xfrm>
            <a:off x="416689" y="337295"/>
            <a:ext cx="350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Nama: </a:t>
            </a:r>
            <a:r>
              <a:rPr lang="en-MY" dirty="0" err="1"/>
              <a:t>Anniq</a:t>
            </a:r>
            <a:r>
              <a:rPr lang="en-MY" dirty="0"/>
              <a:t> </a:t>
            </a:r>
            <a:r>
              <a:rPr lang="en-MY" dirty="0" err="1"/>
              <a:t>Darwisy</a:t>
            </a:r>
            <a:r>
              <a:rPr lang="en-MY" dirty="0"/>
              <a:t> Bin Amrin</a:t>
            </a:r>
          </a:p>
          <a:p>
            <a:r>
              <a:rPr lang="en-MY" dirty="0" err="1"/>
              <a:t>Kelas</a:t>
            </a:r>
            <a:r>
              <a:rPr lang="en-MY" dirty="0"/>
              <a:t>: 1 SVM KPD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DEB08-6BB4-B3FA-5040-4328F277E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95" y="2994666"/>
            <a:ext cx="3449618" cy="14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E2B9A9-CD46-E5C5-A486-6D1B657C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305" y="2969372"/>
            <a:ext cx="1671918" cy="459628"/>
          </a:xfrm>
        </p:spPr>
        <p:txBody>
          <a:bodyPr>
            <a:normAutofit fontScale="90000"/>
          </a:bodyPr>
          <a:lstStyle/>
          <a:p>
            <a:endParaRPr lang="en-MY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0584CD2-E16B-B16C-DEC6-C767B7BFE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42" y="3962400"/>
            <a:ext cx="235578" cy="215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78874-FC78-FED6-0D0B-E56EC4C5C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45" y="0"/>
            <a:ext cx="984991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72D25D-10F6-FF7C-9180-75BB9D27F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427" y="1528201"/>
            <a:ext cx="1590675" cy="10763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092A9F-2432-3106-AAFB-18C66018FD4F}"/>
              </a:ext>
            </a:extLst>
          </p:cNvPr>
          <p:cNvSpPr/>
          <p:nvPr/>
        </p:nvSpPr>
        <p:spPr>
          <a:xfrm>
            <a:off x="3567953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UTAMA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168285-209C-420F-25DC-5FE78F522838}"/>
              </a:ext>
            </a:extLst>
          </p:cNvPr>
          <p:cNvSpPr/>
          <p:nvPr/>
        </p:nvSpPr>
        <p:spPr>
          <a:xfrm>
            <a:off x="532503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KOLEKSI KASUT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F77CA7-B6CF-7BE7-0459-798B2F47EFE9}"/>
              </a:ext>
            </a:extLst>
          </p:cNvPr>
          <p:cNvSpPr/>
          <p:nvPr/>
        </p:nvSpPr>
        <p:spPr>
          <a:xfrm>
            <a:off x="701936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LOG MASUK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099E3-0F9D-5D9D-53AE-5F24265F2C0E}"/>
              </a:ext>
            </a:extLst>
          </p:cNvPr>
          <p:cNvSpPr/>
          <p:nvPr/>
        </p:nvSpPr>
        <p:spPr>
          <a:xfrm>
            <a:off x="3406588" y="4544882"/>
            <a:ext cx="5253316" cy="3855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RUNNERS NEVER QUIT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EDD9D6-173C-C3E2-8C86-0C8B136A5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30" y="2964143"/>
            <a:ext cx="845007" cy="774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87777C-480C-9407-E601-564C0D587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162" y="2994564"/>
            <a:ext cx="857693" cy="7744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F0B8C0-86D2-A418-564A-8045CD058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8264" y="3738564"/>
            <a:ext cx="821955" cy="774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AB7DE1-2FB3-E0B2-E44F-7A35CAFD7A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0261" y="3758278"/>
            <a:ext cx="841217" cy="774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8874E6-46B7-7FEE-7E2D-3DA766864E0D}"/>
              </a:ext>
            </a:extLst>
          </p:cNvPr>
          <p:cNvSpPr/>
          <p:nvPr/>
        </p:nvSpPr>
        <p:spPr>
          <a:xfrm>
            <a:off x="4688541" y="2994564"/>
            <a:ext cx="1246094" cy="752178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1BBDC6-06AA-BEE8-970C-9C22DBCF2A0F}"/>
              </a:ext>
            </a:extLst>
          </p:cNvPr>
          <p:cNvSpPr/>
          <p:nvPr/>
        </p:nvSpPr>
        <p:spPr>
          <a:xfrm>
            <a:off x="4688541" y="3768986"/>
            <a:ext cx="1246094" cy="77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A18E55-BB17-BABA-DF20-33ADF62BA3FD}"/>
              </a:ext>
            </a:extLst>
          </p:cNvPr>
          <p:cNvSpPr/>
          <p:nvPr/>
        </p:nvSpPr>
        <p:spPr>
          <a:xfrm>
            <a:off x="6488961" y="2971674"/>
            <a:ext cx="1246094" cy="77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51F58-CD99-3275-E6BE-9C21504860FF}"/>
              </a:ext>
            </a:extLst>
          </p:cNvPr>
          <p:cNvSpPr/>
          <p:nvPr/>
        </p:nvSpPr>
        <p:spPr>
          <a:xfrm>
            <a:off x="6488961" y="3758278"/>
            <a:ext cx="1246094" cy="77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84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185D-898F-7C09-ACAC-0CBD85A8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" cy="503797"/>
          </a:xfrm>
        </p:spPr>
        <p:txBody>
          <a:bodyPr>
            <a:normAutofit/>
          </a:bodyPr>
          <a:lstStyle/>
          <a:p>
            <a:r>
              <a:rPr lang="en-MY" sz="100" dirty="0"/>
              <a:t>.</a:t>
            </a:r>
            <a:br>
              <a:rPr lang="en-MY" sz="100" dirty="0"/>
            </a:br>
            <a:endParaRPr lang="en-MY" sz="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553C2-9740-507D-369A-163F432C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612776" cy="503797"/>
          </a:xfrm>
        </p:spPr>
        <p:txBody>
          <a:bodyPr/>
          <a:lstStyle/>
          <a:p>
            <a:r>
              <a:rPr lang="en-MY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E881D-128A-3AFC-0FA4-5E0AD92B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31" y="173038"/>
            <a:ext cx="984991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0A2607-3C89-C0F9-2967-15C0009CF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3425" y="1572296"/>
            <a:ext cx="1590675" cy="10763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85C8EC-0E6B-B27B-1DE5-2D2BFC003612}"/>
              </a:ext>
            </a:extLst>
          </p:cNvPr>
          <p:cNvSpPr/>
          <p:nvPr/>
        </p:nvSpPr>
        <p:spPr>
          <a:xfrm>
            <a:off x="3567953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UTAMA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B90AD3-06CD-0E0C-C45A-33FD1C494E76}"/>
              </a:ext>
            </a:extLst>
          </p:cNvPr>
          <p:cNvSpPr/>
          <p:nvPr/>
        </p:nvSpPr>
        <p:spPr>
          <a:xfrm>
            <a:off x="532503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KOLEKSI KASUT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212244-15E4-79D6-1321-0B56EB7D2E32}"/>
              </a:ext>
            </a:extLst>
          </p:cNvPr>
          <p:cNvSpPr/>
          <p:nvPr/>
        </p:nvSpPr>
        <p:spPr>
          <a:xfrm>
            <a:off x="7019364" y="2447365"/>
            <a:ext cx="1407459" cy="4930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500" b="1" dirty="0">
                <a:solidFill>
                  <a:schemeClr val="tx1"/>
                </a:solidFill>
              </a:rPr>
              <a:t>LOG MASUK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FB15-E4BB-4C3B-CB30-74465F836B33}"/>
              </a:ext>
            </a:extLst>
          </p:cNvPr>
          <p:cNvSpPr txBox="1"/>
          <p:nvPr/>
        </p:nvSpPr>
        <p:spPr>
          <a:xfrm>
            <a:off x="5505310" y="2940424"/>
            <a:ext cx="12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Log Masuk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8D6B6-CB20-8B33-1BC6-CA0773C8D498}"/>
              </a:ext>
            </a:extLst>
          </p:cNvPr>
          <p:cNvSpPr txBox="1"/>
          <p:nvPr/>
        </p:nvSpPr>
        <p:spPr>
          <a:xfrm>
            <a:off x="3436004" y="3193976"/>
            <a:ext cx="1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Nama </a:t>
            </a:r>
            <a:r>
              <a:rPr lang="en-MY" dirty="0" err="1"/>
              <a:t>pengguna</a:t>
            </a:r>
            <a:r>
              <a:rPr lang="en-MY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FCDFA-DFD6-AC0D-600B-5F6AAEC0E64C}"/>
              </a:ext>
            </a:extLst>
          </p:cNvPr>
          <p:cNvSpPr txBox="1"/>
          <p:nvPr/>
        </p:nvSpPr>
        <p:spPr>
          <a:xfrm>
            <a:off x="3436004" y="3468281"/>
            <a:ext cx="16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Kata </a:t>
            </a:r>
            <a:r>
              <a:rPr lang="en-MY" dirty="0" err="1"/>
              <a:t>laluan</a:t>
            </a:r>
            <a:r>
              <a:rPr lang="en-MY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8CC76-00AE-EEAD-2FEA-033542400A0C}"/>
              </a:ext>
            </a:extLst>
          </p:cNvPr>
          <p:cNvSpPr/>
          <p:nvPr/>
        </p:nvSpPr>
        <p:spPr>
          <a:xfrm>
            <a:off x="5139313" y="3291698"/>
            <a:ext cx="2410353" cy="219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16A182-3C6E-E17C-0D96-67BFCC018941}"/>
              </a:ext>
            </a:extLst>
          </p:cNvPr>
          <p:cNvSpPr/>
          <p:nvPr/>
        </p:nvSpPr>
        <p:spPr>
          <a:xfrm>
            <a:off x="5138332" y="3571614"/>
            <a:ext cx="2412314" cy="260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6C1E2-5C16-B4C4-B7F7-28A8E0C78841}"/>
              </a:ext>
            </a:extLst>
          </p:cNvPr>
          <p:cNvSpPr txBox="1"/>
          <p:nvPr/>
        </p:nvSpPr>
        <p:spPr>
          <a:xfrm>
            <a:off x="5053572" y="4105835"/>
            <a:ext cx="2669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" dirty="0" err="1"/>
              <a:t>Tiada</a:t>
            </a:r>
            <a:r>
              <a:rPr lang="en-MY" sz="800" dirty="0"/>
              <a:t> </a:t>
            </a:r>
            <a:r>
              <a:rPr lang="en-MY" sz="800" dirty="0" err="1"/>
              <a:t>akaun</a:t>
            </a:r>
            <a:r>
              <a:rPr lang="en-MY" sz="800" dirty="0"/>
              <a:t>? </a:t>
            </a:r>
            <a:r>
              <a:rPr lang="en-MY" sz="800" dirty="0" err="1"/>
              <a:t>Tekan</a:t>
            </a:r>
            <a:r>
              <a:rPr lang="en-MY" sz="800" dirty="0"/>
              <a:t> </a:t>
            </a:r>
            <a:r>
              <a:rPr lang="en-MY" sz="800" dirty="0" err="1"/>
              <a:t>sini</a:t>
            </a:r>
            <a:r>
              <a:rPr lang="en-MY" sz="800" dirty="0"/>
              <a:t> </a:t>
            </a:r>
            <a:r>
              <a:rPr lang="en-MY" sz="800" dirty="0" err="1"/>
              <a:t>untuk</a:t>
            </a:r>
            <a:r>
              <a:rPr lang="en-MY" sz="800" dirty="0"/>
              <a:t> </a:t>
            </a:r>
            <a:r>
              <a:rPr lang="en-MY" sz="800" dirty="0" err="1"/>
              <a:t>membuat</a:t>
            </a:r>
            <a:r>
              <a:rPr lang="en-MY" sz="800" dirty="0"/>
              <a:t> </a:t>
            </a:r>
            <a:r>
              <a:rPr lang="en-MY" sz="800" dirty="0" err="1"/>
              <a:t>akaun</a:t>
            </a:r>
            <a:r>
              <a:rPr lang="en-MY" sz="800" dirty="0"/>
              <a:t> </a:t>
            </a:r>
            <a:r>
              <a:rPr lang="en-MY" sz="800" dirty="0" err="1"/>
              <a:t>baharu</a:t>
            </a:r>
            <a:endParaRPr lang="en-MY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0E2DA3-7186-D828-B891-7E9E31B84344}"/>
              </a:ext>
            </a:extLst>
          </p:cNvPr>
          <p:cNvSpPr/>
          <p:nvPr/>
        </p:nvSpPr>
        <p:spPr>
          <a:xfrm>
            <a:off x="5145162" y="3942826"/>
            <a:ext cx="959224" cy="183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914629-F4F4-6AF4-D328-1B3AE7606340}"/>
              </a:ext>
            </a:extLst>
          </p:cNvPr>
          <p:cNvSpPr/>
          <p:nvPr/>
        </p:nvSpPr>
        <p:spPr>
          <a:xfrm>
            <a:off x="6439583" y="3938391"/>
            <a:ext cx="959224" cy="183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4FF01-C64E-6A28-AD07-60C2D61BDA7B}"/>
              </a:ext>
            </a:extLst>
          </p:cNvPr>
          <p:cNvSpPr/>
          <p:nvPr/>
        </p:nvSpPr>
        <p:spPr>
          <a:xfrm>
            <a:off x="5773269" y="4335664"/>
            <a:ext cx="959224" cy="183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 err="1">
                <a:solidFill>
                  <a:schemeClr val="tx1"/>
                </a:solidFill>
              </a:rPr>
              <a:t>Akaun</a:t>
            </a:r>
            <a:r>
              <a:rPr lang="en-MY" sz="1000" dirty="0">
                <a:solidFill>
                  <a:schemeClr val="tx1"/>
                </a:solidFill>
              </a:rPr>
              <a:t> Baharu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E9B257-54D6-13F4-3DD8-47F3E28EB198}"/>
              </a:ext>
            </a:extLst>
          </p:cNvPr>
          <p:cNvSpPr/>
          <p:nvPr/>
        </p:nvSpPr>
        <p:spPr>
          <a:xfrm>
            <a:off x="3436004" y="4716143"/>
            <a:ext cx="5235106" cy="3855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RUNNERS NEVER QUIT</a:t>
            </a:r>
          </a:p>
        </p:txBody>
      </p:sp>
    </p:spTree>
    <p:extLst>
      <p:ext uri="{BB962C8B-B14F-4D97-AF65-F5344CB8AC3E}">
        <p14:creationId xmlns:p14="http://schemas.microsoft.com/office/powerpoint/2010/main" val="332354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2C7A7-49EA-52E2-F645-49EA767F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32" y="342632"/>
            <a:ext cx="9419136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7498E-746F-B0B7-31EE-76524F2B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04" y="559821"/>
            <a:ext cx="9365792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BBCF0-B4BF-E2A7-1DF7-3AB2EA3F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2" y="521718"/>
            <a:ext cx="9403895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</vt:lpstr>
      <vt:lpstr>PowerPoint Presentation</vt:lpstr>
      <vt:lpstr>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amrin lamin</dc:creator>
  <cp:lastModifiedBy>Amrin Bin Lamin</cp:lastModifiedBy>
  <cp:revision>9</cp:revision>
  <cp:lastPrinted>2023-08-17T03:53:19Z</cp:lastPrinted>
  <dcterms:created xsi:type="dcterms:W3CDTF">2023-08-01T04:32:57Z</dcterms:created>
  <dcterms:modified xsi:type="dcterms:W3CDTF">2023-08-20T13:32:07Z</dcterms:modified>
</cp:coreProperties>
</file>