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89" r:id="rId2"/>
    <p:sldId id="262" r:id="rId3"/>
    <p:sldId id="272" r:id="rId4"/>
    <p:sldId id="274" r:id="rId5"/>
    <p:sldId id="257" r:id="rId6"/>
    <p:sldId id="291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FF7DC-D66A-4561-904A-71279B34AB48}" v="3" dt="2019-01-18T18:17:22.307"/>
    <p1510:client id="{8E8A2FE4-6ED3-47CE-AC33-4496D389C211}" v="436" dt="2019-01-17T19:24:44.941"/>
    <p1510:client id="{F9B6CFF4-794E-4191-B831-8FC4B9F460C1}" v="170" dt="2019-01-17T20:09:39.607"/>
    <p1510:client id="{5893AB5A-8C4F-4B60-819E-35F863A47BE5}" v="54" dt="2019-01-17T16:16:51.377"/>
    <p1510:client id="{CD64FC12-AC81-4983-9ADB-86E219FC80E0}" v="2" dt="2019-01-17T20:14:37.734"/>
    <p1510:client id="{68842AAE-E4D3-46E7-B5EC-3BBD7BFFE0E3}" v="87" dt="2019-01-17T16:25:05.253"/>
    <p1510:client id="{767DB697-8914-4167-A65B-A19F19A59191}" v="766" dt="2019-01-17T20:05:57.455"/>
    <p1510:client id="{A9790B0B-A76D-4C52-BB62-90CEB903FAB2}" v="55" dt="2019-01-17T19:14:22.663"/>
    <p1510:client id="{4AC624FB-6E19-4AF5-A10E-95E84A1B4A70}" v="760" dt="2019-01-17T19:46:59.649"/>
    <p1510:client id="{5C3CBBD7-5006-4826-BA7B-FF5EB206D5A2}" v="4" dt="2019-01-27T17:41:16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ий Сиверин" userId="34c655c39a720a91" providerId="Windows Live" clId="Web-{767DB697-8914-4167-A65B-A19F19A59191}"/>
    <pc:docChg chg="addSld delSld modSld sldOrd">
      <pc:chgData name="Юрий Сиверин" userId="34c655c39a720a91" providerId="Windows Live" clId="Web-{767DB697-8914-4167-A65B-A19F19A59191}" dt="2019-01-17T20:07:19.502" v="815"/>
      <pc:docMkLst>
        <pc:docMk/>
      </pc:docMkLst>
      <pc:sldChg chg="modSp del">
        <pc:chgData name="Юрий Сиверин" userId="34c655c39a720a91" providerId="Windows Live" clId="Web-{767DB697-8914-4167-A65B-A19F19A59191}" dt="2019-01-17T20:07:11.721" v="814"/>
        <pc:sldMkLst>
          <pc:docMk/>
          <pc:sldMk cId="938250492" sldId="271"/>
        </pc:sldMkLst>
        <pc:graphicFrameChg chg="mod modGraphic">
          <ac:chgData name="Юрий Сиверин" userId="34c655c39a720a91" providerId="Windows Live" clId="Web-{767DB697-8914-4167-A65B-A19F19A59191}" dt="2019-01-17T20:03:11.375" v="786" actId="1076"/>
          <ac:graphicFrameMkLst>
            <pc:docMk/>
            <pc:sldMk cId="938250492" sldId="271"/>
            <ac:graphicFrameMk id="6" creationId="{949DF936-AF18-469B-94AF-17C114A9FB3E}"/>
          </ac:graphicFrameMkLst>
        </pc:graphicFrameChg>
      </pc:sldChg>
      <pc:sldChg chg="addSp delSp modSp ord">
        <pc:chgData name="Юрий Сиверин" userId="34c655c39a720a91" providerId="Windows Live" clId="Web-{767DB697-8914-4167-A65B-A19F19A59191}" dt="2019-01-17T20:05:57.455" v="811" actId="20577"/>
        <pc:sldMkLst>
          <pc:docMk/>
          <pc:sldMk cId="95380761" sldId="284"/>
        </pc:sldMkLst>
        <pc:spChg chg="mod">
          <ac:chgData name="Юрий Сиверин" userId="34c655c39a720a91" providerId="Windows Live" clId="Web-{767DB697-8914-4167-A65B-A19F19A59191}" dt="2019-01-17T20:05:57.455" v="811" actId="20577"/>
          <ac:spMkLst>
            <pc:docMk/>
            <pc:sldMk cId="95380761" sldId="284"/>
            <ac:spMk id="2" creationId="{17DF7F9C-C30A-4CA9-AB46-E10F05619FFA}"/>
          </ac:spMkLst>
        </pc:spChg>
        <pc:spChg chg="add del">
          <ac:chgData name="Юрий Сиверин" userId="34c655c39a720a91" providerId="Windows Live" clId="Web-{767DB697-8914-4167-A65B-A19F19A59191}" dt="2019-01-17T20:03:43.016" v="790"/>
          <ac:spMkLst>
            <pc:docMk/>
            <pc:sldMk cId="95380761" sldId="284"/>
            <ac:spMk id="3" creationId="{B5283295-7ED1-4F45-82CB-B2CEA78C19BE}"/>
          </ac:spMkLst>
        </pc:spChg>
        <pc:picChg chg="add del mod ord">
          <ac:chgData name="Юрий Сиверин" userId="34c655c39a720a91" providerId="Windows Live" clId="Web-{767DB697-8914-4167-A65B-A19F19A59191}" dt="2019-01-17T20:03:38.235" v="789"/>
          <ac:picMkLst>
            <pc:docMk/>
            <pc:sldMk cId="95380761" sldId="284"/>
            <ac:picMk id="4" creationId="{7714C11A-703A-40EC-B590-3202149AEA97}"/>
          </ac:picMkLst>
        </pc:picChg>
        <pc:picChg chg="add mod ord">
          <ac:chgData name="Юрий Сиверин" userId="34c655c39a720a91" providerId="Windows Live" clId="Web-{767DB697-8914-4167-A65B-A19F19A59191}" dt="2019-01-17T20:05:25.392" v="810" actId="14100"/>
          <ac:picMkLst>
            <pc:docMk/>
            <pc:sldMk cId="95380761" sldId="284"/>
            <ac:picMk id="6" creationId="{A633C589-FECE-4938-B3F5-A5DC12EABB2D}"/>
          </ac:picMkLst>
        </pc:picChg>
      </pc:sldChg>
      <pc:sldChg chg="new">
        <pc:chgData name="Юрий Сиверин" userId="34c655c39a720a91" providerId="Windows Live" clId="Web-{767DB697-8914-4167-A65B-A19F19A59191}" dt="2019-01-17T20:07:19.502" v="815"/>
        <pc:sldMkLst>
          <pc:docMk/>
          <pc:sldMk cId="3316763755" sldId="287"/>
        </pc:sldMkLst>
      </pc:sldChg>
    </pc:docChg>
  </pc:docChgLst>
  <pc:docChgLst>
    <pc:chgData name="Юрий Сиверин" userId="34c655c39a720a91" providerId="Windows Live" clId="Web-{9711309E-0816-40BB-8090-E26C74DB73B9}"/>
    <pc:docChg chg="modSld">
      <pc:chgData name="Юрий Сиверин" userId="34c655c39a720a91" providerId="Windows Live" clId="Web-{9711309E-0816-40BB-8090-E26C74DB73B9}" dt="2019-01-17T19:34:40.209" v="261"/>
      <pc:docMkLst>
        <pc:docMk/>
      </pc:docMkLst>
      <pc:sldChg chg="modSp">
        <pc:chgData name="Юрий Сиверин" userId="34c655c39a720a91" providerId="Windows Live" clId="Web-{9711309E-0816-40BB-8090-E26C74DB73B9}" dt="2019-01-17T19:34:40.209" v="261"/>
        <pc:sldMkLst>
          <pc:docMk/>
          <pc:sldMk cId="938250492" sldId="271"/>
        </pc:sldMkLst>
        <pc:graphicFrameChg chg="mod modGraphic">
          <ac:chgData name="Юрий Сиверин" userId="34c655c39a720a91" providerId="Windows Live" clId="Web-{9711309E-0816-40BB-8090-E26C74DB73B9}" dt="2019-01-17T19:34:40.209" v="261"/>
          <ac:graphicFrameMkLst>
            <pc:docMk/>
            <pc:sldMk cId="938250492" sldId="271"/>
            <ac:graphicFrameMk id="6" creationId="{949DF936-AF18-469B-94AF-17C114A9FB3E}"/>
          </ac:graphicFrameMkLst>
        </pc:graphicFrameChg>
      </pc:sldChg>
    </pc:docChg>
  </pc:docChgLst>
  <pc:docChgLst>
    <pc:chgData name="Юрий Сиверин" userId="34c655c39a720a91" providerId="Windows Live" clId="Web-{8E8A2FE4-6ED3-47CE-AC33-4496D389C211}"/>
    <pc:docChg chg="addSld delSld modSld sldOrd">
      <pc:chgData name="Юрий Сиверин" userId="34c655c39a720a91" providerId="Windows Live" clId="Web-{8E8A2FE4-6ED3-47CE-AC33-4496D389C211}" dt="2019-01-17T19:24:44.941" v="779"/>
      <pc:docMkLst>
        <pc:docMk/>
      </pc:docMkLst>
      <pc:sldChg chg="addSp delSp modSp mod setBg setClrOvrMap">
        <pc:chgData name="Юрий Сиверин" userId="34c655c39a720a91" providerId="Windows Live" clId="Web-{8E8A2FE4-6ED3-47CE-AC33-4496D389C211}" dt="2019-01-17T16:28:54.650" v="384" actId="20577"/>
        <pc:sldMkLst>
          <pc:docMk/>
          <pc:sldMk cId="1823541577" sldId="256"/>
        </pc:sldMkLst>
        <pc:spChg chg="del mod">
          <ac:chgData name="Юрий Сиверин" userId="34c655c39a720a91" providerId="Windows Live" clId="Web-{8E8A2FE4-6ED3-47CE-AC33-4496D389C211}" dt="2019-01-17T16:02:57.328" v="119"/>
          <ac:spMkLst>
            <pc:docMk/>
            <pc:sldMk cId="1823541577" sldId="256"/>
            <ac:spMk id="2" creationId="{00000000-0000-0000-0000-000000000000}"/>
          </ac:spMkLst>
        </pc:spChg>
        <pc:spChg chg="mod">
          <ac:chgData name="Юрий Сиверин" userId="34c655c39a720a91" providerId="Windows Live" clId="Web-{8E8A2FE4-6ED3-47CE-AC33-4496D389C211}" dt="2019-01-17T16:28:54.650" v="384" actId="20577"/>
          <ac:spMkLst>
            <pc:docMk/>
            <pc:sldMk cId="1823541577" sldId="256"/>
            <ac:spMk id="3" creationId="{00000000-0000-0000-0000-000000000000}"/>
          </ac:spMkLst>
        </pc:spChg>
        <pc:spChg chg="add del">
          <ac:chgData name="Юрий Сиверин" userId="34c655c39a720a91" providerId="Windows Live" clId="Web-{8E8A2FE4-6ED3-47CE-AC33-4496D389C211}" dt="2019-01-17T15:52:38.528" v="57"/>
          <ac:spMkLst>
            <pc:docMk/>
            <pc:sldMk cId="1823541577" sldId="256"/>
            <ac:spMk id="8" creationId="{823AC064-BC96-4F32-8AE1-B2FD38754823}"/>
          </ac:spMkLst>
        </pc:spChg>
        <pc:spChg chg="add del">
          <ac:chgData name="Юрий Сиверин" userId="34c655c39a720a91" providerId="Windows Live" clId="Web-{8E8A2FE4-6ED3-47CE-AC33-4496D389C211}" dt="2019-01-17T15:52:41.434" v="59"/>
          <ac:spMkLst>
            <pc:docMk/>
            <pc:sldMk cId="1823541577" sldId="256"/>
            <ac:spMk id="10" creationId="{87CC2527-562A-4F69-B487-4371E5B243E7}"/>
          </ac:spMkLst>
        </pc:spChg>
        <pc:spChg chg="add del">
          <ac:chgData name="Юрий Сиверин" userId="34c655c39a720a91" providerId="Windows Live" clId="Web-{8E8A2FE4-6ED3-47CE-AC33-4496D389C211}" dt="2019-01-17T15:52:35.215" v="55"/>
          <ac:spMkLst>
            <pc:docMk/>
            <pc:sldMk cId="1823541577" sldId="256"/>
            <ac:spMk id="11" creationId="{ACBE1851-2230-47A9-B000-CE9046EA61B9}"/>
          </ac:spMkLst>
        </pc:spChg>
        <pc:spChg chg="add del">
          <ac:chgData name="Юрий Сиверин" userId="34c655c39a720a91" providerId="Windows Live" clId="Web-{8E8A2FE4-6ED3-47CE-AC33-4496D389C211}" dt="2019-01-17T15:52:50.091" v="61"/>
          <ac:spMkLst>
            <pc:docMk/>
            <pc:sldMk cId="1823541577" sldId="256"/>
            <ac:spMk id="14" creationId="{71B2258F-86CA-4D4D-8270-BC05FCDEBFB3}"/>
          </ac:spMkLst>
        </pc:spChg>
        <pc:spChg chg="add del">
          <ac:chgData name="Юрий Сиверин" userId="34c655c39a720a91" providerId="Windows Live" clId="Web-{8E8A2FE4-6ED3-47CE-AC33-4496D389C211}" dt="2019-01-17T15:52:55.262" v="63"/>
          <ac:spMkLst>
            <pc:docMk/>
            <pc:sldMk cId="1823541577" sldId="256"/>
            <ac:spMk id="15" creationId="{70B66945-4967-4040-926D-DCA44313CDAB}"/>
          </ac:spMkLst>
        </pc:spChg>
        <pc:spChg chg="add del">
          <ac:chgData name="Юрий Сиверин" userId="34c655c39a720a91" providerId="Windows Live" clId="Web-{8E8A2FE4-6ED3-47CE-AC33-4496D389C211}" dt="2019-01-17T15:52:55.262" v="63"/>
          <ac:spMkLst>
            <pc:docMk/>
            <pc:sldMk cId="1823541577" sldId="256"/>
            <ac:spMk id="16" creationId="{C0B27210-D0CA-4654-B3E3-9ABB4F178EA1}"/>
          </ac:spMkLst>
        </pc:spChg>
        <pc:spChg chg="add del">
          <ac:chgData name="Юрий Сиверин" userId="34c655c39a720a91" providerId="Windows Live" clId="Web-{8E8A2FE4-6ED3-47CE-AC33-4496D389C211}" dt="2019-01-17T15:52:55.262" v="63"/>
          <ac:spMkLst>
            <pc:docMk/>
            <pc:sldMk cId="1823541577" sldId="256"/>
            <ac:spMk id="17" creationId="{1DB7C82F-AB7E-4F0C-B829-FA1B9C415180}"/>
          </ac:spMkLst>
        </pc:spChg>
        <pc:spChg chg="add del mod">
          <ac:chgData name="Юрий Сиверин" userId="34c655c39a720a91" providerId="Windows Live" clId="Web-{8E8A2FE4-6ED3-47CE-AC33-4496D389C211}" dt="2019-01-17T16:03:03.172" v="121"/>
          <ac:spMkLst>
            <pc:docMk/>
            <pc:sldMk cId="1823541577" sldId="256"/>
            <ac:spMk id="19" creationId="{0C453E3C-B148-40AF-8A0D-4E6A9BAD775B}"/>
          </ac:spMkLst>
        </pc:spChg>
        <pc:picChg chg="add del mod">
          <ac:chgData name="Юрий Сиверин" userId="34c655c39a720a91" providerId="Windows Live" clId="Web-{8E8A2FE4-6ED3-47CE-AC33-4496D389C211}" dt="2019-01-17T15:46:24.635" v="45"/>
          <ac:picMkLst>
            <pc:docMk/>
            <pc:sldMk cId="1823541577" sldId="256"/>
            <ac:picMk id="4" creationId="{4AC65B14-8853-4087-80EE-3CB28CF58E6A}"/>
          </ac:picMkLst>
        </pc:picChg>
        <pc:picChg chg="add mod ord">
          <ac:chgData name="Юрий Сиверин" userId="34c655c39a720a91" providerId="Windows Live" clId="Web-{8E8A2FE4-6ED3-47CE-AC33-4496D389C211}" dt="2019-01-17T16:08:44.393" v="183" actId="14100"/>
          <ac:picMkLst>
            <pc:docMk/>
            <pc:sldMk cId="1823541577" sldId="256"/>
            <ac:picMk id="6" creationId="{86A0DAF0-F328-43EE-96C8-753BABFF23BE}"/>
          </ac:picMkLst>
        </pc:picChg>
        <pc:cxnChg chg="add del">
          <ac:chgData name="Юрий Сиверин" userId="34c655c39a720a91" providerId="Windows Live" clId="Web-{8E8A2FE4-6ED3-47CE-AC33-4496D389C211}" dt="2019-01-17T15:52:38.528" v="57"/>
          <ac:cxnSpMkLst>
            <pc:docMk/>
            <pc:sldMk cId="1823541577" sldId="256"/>
            <ac:cxnSpMk id="9" creationId="{7E7C77BC-7138-40B1-A15B-20F57A494629}"/>
          </ac:cxnSpMkLst>
        </pc:cxnChg>
        <pc:cxnChg chg="add del">
          <ac:chgData name="Юрий Сиверин" userId="34c655c39a720a91" providerId="Windows Live" clId="Web-{8E8A2FE4-6ED3-47CE-AC33-4496D389C211}" dt="2019-01-17T15:52:41.434" v="59"/>
          <ac:cxnSpMkLst>
            <pc:docMk/>
            <pc:sldMk cId="1823541577" sldId="256"/>
            <ac:cxnSpMk id="12" creationId="{BCDAEC91-5BCE-4B55-9CC0-43EF94CB734B}"/>
          </ac:cxnSpMkLst>
        </pc:cxnChg>
        <pc:cxnChg chg="add del">
          <ac:chgData name="Юрий Сиверин" userId="34c655c39a720a91" providerId="Windows Live" clId="Web-{8E8A2FE4-6ED3-47CE-AC33-4496D389C211}" dt="2019-01-17T15:52:35.215" v="55"/>
          <ac:cxnSpMkLst>
            <pc:docMk/>
            <pc:sldMk cId="1823541577" sldId="256"/>
            <ac:cxnSpMk id="13" creationId="{23B93832-6514-44F4-849B-5EE2C8A2337D}"/>
          </ac:cxnSpMkLst>
        </pc:cxnChg>
      </pc:sldChg>
      <pc:sldChg chg="addSp delSp modSp new">
        <pc:chgData name="Юрий Сиверин" userId="34c655c39a720a91" providerId="Windows Live" clId="Web-{8E8A2FE4-6ED3-47CE-AC33-4496D389C211}" dt="2019-01-17T16:28:44.463" v="381" actId="20577"/>
        <pc:sldMkLst>
          <pc:docMk/>
          <pc:sldMk cId="3430635265" sldId="257"/>
        </pc:sldMkLst>
        <pc:spChg chg="mod">
          <ac:chgData name="Юрий Сиверин" userId="34c655c39a720a91" providerId="Windows Live" clId="Web-{8E8A2FE4-6ED3-47CE-AC33-4496D389C211}" dt="2019-01-17T16:28:44.463" v="381" actId="20577"/>
          <ac:spMkLst>
            <pc:docMk/>
            <pc:sldMk cId="3430635265" sldId="257"/>
            <ac:spMk id="2" creationId="{A740E9B3-926D-42E5-B960-EAC9D1441509}"/>
          </ac:spMkLst>
        </pc:spChg>
        <pc:spChg chg="del">
          <ac:chgData name="Юрий Сиверин" userId="34c655c39a720a91" providerId="Windows Live" clId="Web-{8E8A2FE4-6ED3-47CE-AC33-4496D389C211}" dt="2019-01-17T15:57:01.295" v="65"/>
          <ac:spMkLst>
            <pc:docMk/>
            <pc:sldMk cId="3430635265" sldId="257"/>
            <ac:spMk id="3" creationId="{A0855517-7DA6-4336-8D56-F5AEBC0F0111}"/>
          </ac:spMkLst>
        </pc:spChg>
        <pc:picChg chg="add mod ord">
          <ac:chgData name="Юрий Сиверин" userId="34c655c39a720a91" providerId="Windows Live" clId="Web-{8E8A2FE4-6ED3-47CE-AC33-4496D389C211}" dt="2019-01-17T16:08:12.987" v="179" actId="1076"/>
          <ac:picMkLst>
            <pc:docMk/>
            <pc:sldMk cId="3430635265" sldId="257"/>
            <ac:picMk id="4" creationId="{48F13842-B329-4B35-9839-8DC48D0B4504}"/>
          </ac:picMkLst>
        </pc:picChg>
      </pc:sldChg>
      <pc:sldChg chg="addSp delSp modSp new">
        <pc:chgData name="Юрий Сиверин" userId="34c655c39a720a91" providerId="Windows Live" clId="Web-{8E8A2FE4-6ED3-47CE-AC33-4496D389C211}" dt="2019-01-17T16:12:12.285" v="217" actId="20577"/>
        <pc:sldMkLst>
          <pc:docMk/>
          <pc:sldMk cId="1927698842" sldId="258"/>
        </pc:sldMkLst>
        <pc:spChg chg="mod">
          <ac:chgData name="Юрий Сиверин" userId="34c655c39a720a91" providerId="Windows Live" clId="Web-{8E8A2FE4-6ED3-47CE-AC33-4496D389C211}" dt="2019-01-17T16:12:12.285" v="217" actId="20577"/>
          <ac:spMkLst>
            <pc:docMk/>
            <pc:sldMk cId="1927698842" sldId="258"/>
            <ac:spMk id="2" creationId="{358475BB-9D70-4091-85C9-16B0B4CC0D2B}"/>
          </ac:spMkLst>
        </pc:spChg>
        <pc:spChg chg="del">
          <ac:chgData name="Юрий Сиверин" userId="34c655c39a720a91" providerId="Windows Live" clId="Web-{8E8A2FE4-6ED3-47CE-AC33-4496D389C211}" dt="2019-01-17T16:01:15.937" v="106"/>
          <ac:spMkLst>
            <pc:docMk/>
            <pc:sldMk cId="1927698842" sldId="258"/>
            <ac:spMk id="3" creationId="{175D4163-A151-4463-A363-E047ABC6F796}"/>
          </ac:spMkLst>
        </pc:spChg>
        <pc:picChg chg="add mod ord">
          <ac:chgData name="Юрий Сиверин" userId="34c655c39a720a91" providerId="Windows Live" clId="Web-{8E8A2FE4-6ED3-47CE-AC33-4496D389C211}" dt="2019-01-17T16:10:10.315" v="201" actId="1076"/>
          <ac:picMkLst>
            <pc:docMk/>
            <pc:sldMk cId="1927698842" sldId="258"/>
            <ac:picMk id="4" creationId="{8A40163A-229B-4369-A273-0F4DB9A71312}"/>
          </ac:picMkLst>
        </pc:picChg>
      </pc:sldChg>
      <pc:sldChg chg="addSp delSp modSp new">
        <pc:chgData name="Юрий Сиверин" userId="34c655c39a720a91" providerId="Windows Live" clId="Web-{8E8A2FE4-6ED3-47CE-AC33-4496D389C211}" dt="2019-01-17T16:21:44.929" v="300" actId="14100"/>
        <pc:sldMkLst>
          <pc:docMk/>
          <pc:sldMk cId="1634398427" sldId="260"/>
        </pc:sldMkLst>
        <pc:spChg chg="mod">
          <ac:chgData name="Юрий Сиверин" userId="34c655c39a720a91" providerId="Windows Live" clId="Web-{8E8A2FE4-6ED3-47CE-AC33-4496D389C211}" dt="2019-01-17T16:13:15.254" v="233" actId="1076"/>
          <ac:spMkLst>
            <pc:docMk/>
            <pc:sldMk cId="1634398427" sldId="260"/>
            <ac:spMk id="2" creationId="{873DDD5E-AEE8-46E0-937F-A1ED77B75049}"/>
          </ac:spMkLst>
        </pc:spChg>
        <pc:spChg chg="del">
          <ac:chgData name="Юрий Сиверин" userId="34c655c39a720a91" providerId="Windows Live" clId="Web-{8E8A2FE4-6ED3-47CE-AC33-4496D389C211}" dt="2019-01-17T16:13:43.457" v="234"/>
          <ac:spMkLst>
            <pc:docMk/>
            <pc:sldMk cId="1634398427" sldId="260"/>
            <ac:spMk id="3" creationId="{1C79A620-150E-4A45-96D6-F1EDF47A7A75}"/>
          </ac:spMkLst>
        </pc:spChg>
        <pc:picChg chg="add mod ord">
          <ac:chgData name="Юрий Сиверин" userId="34c655c39a720a91" providerId="Windows Live" clId="Web-{8E8A2FE4-6ED3-47CE-AC33-4496D389C211}" dt="2019-01-17T16:21:44.929" v="300" actId="14100"/>
          <ac:picMkLst>
            <pc:docMk/>
            <pc:sldMk cId="1634398427" sldId="260"/>
            <ac:picMk id="4" creationId="{AB8D4947-F615-4B08-B21D-B2F7BF0036CB}"/>
          </ac:picMkLst>
        </pc:picChg>
      </pc:sldChg>
      <pc:sldChg chg="modSp new del ord">
        <pc:chgData name="Юрий Сиверин" userId="34c655c39a720a91" providerId="Windows Live" clId="Web-{8E8A2FE4-6ED3-47CE-AC33-4496D389C211}" dt="2019-01-17T16:21:04.569" v="291"/>
        <pc:sldMkLst>
          <pc:docMk/>
          <pc:sldMk cId="966178405" sldId="263"/>
        </pc:sldMkLst>
        <pc:spChg chg="mod">
          <ac:chgData name="Юрий Сиверин" userId="34c655c39a720a91" providerId="Windows Live" clId="Web-{8E8A2FE4-6ED3-47CE-AC33-4496D389C211}" dt="2019-01-17T16:19:48.241" v="270" actId="20577"/>
          <ac:spMkLst>
            <pc:docMk/>
            <pc:sldMk cId="966178405" sldId="263"/>
            <ac:spMk id="2" creationId="{C6C1FB83-3E5F-4B41-BB06-62DAFBB2F7F5}"/>
          </ac:spMkLst>
        </pc:spChg>
        <pc:spChg chg="mod">
          <ac:chgData name="Юрий Сиверин" userId="34c655c39a720a91" providerId="Windows Live" clId="Web-{8E8A2FE4-6ED3-47CE-AC33-4496D389C211}" dt="2019-01-17T16:20:06.867" v="287" actId="20577"/>
          <ac:spMkLst>
            <pc:docMk/>
            <pc:sldMk cId="966178405" sldId="263"/>
            <ac:spMk id="3" creationId="{14691234-9295-4F34-89A9-1C7F1AFCDF73}"/>
          </ac:spMkLst>
        </pc:spChg>
      </pc:sldChg>
      <pc:sldChg chg="addSp delSp modSp new ord">
        <pc:chgData name="Юрий Сиверин" userId="34c655c39a720a91" providerId="Windows Live" clId="Web-{8E8A2FE4-6ED3-47CE-AC33-4496D389C211}" dt="2019-01-17T16:28:37.432" v="379" actId="20577"/>
        <pc:sldMkLst>
          <pc:docMk/>
          <pc:sldMk cId="3248742313" sldId="265"/>
        </pc:sldMkLst>
        <pc:spChg chg="mod">
          <ac:chgData name="Юрий Сиверин" userId="34c655c39a720a91" providerId="Windows Live" clId="Web-{8E8A2FE4-6ED3-47CE-AC33-4496D389C211}" dt="2019-01-17T16:28:37.432" v="379" actId="20577"/>
          <ac:spMkLst>
            <pc:docMk/>
            <pc:sldMk cId="3248742313" sldId="265"/>
            <ac:spMk id="2" creationId="{6AC53DB1-2F5B-4EC2-9C29-4B933CD3E675}"/>
          </ac:spMkLst>
        </pc:spChg>
        <pc:spChg chg="del">
          <ac:chgData name="Юрий Сиверин" userId="34c655c39a720a91" providerId="Windows Live" clId="Web-{8E8A2FE4-6ED3-47CE-AC33-4496D389C211}" dt="2019-01-17T16:23:12.898" v="313"/>
          <ac:spMkLst>
            <pc:docMk/>
            <pc:sldMk cId="3248742313" sldId="265"/>
            <ac:spMk id="3" creationId="{DDDAF37F-EA7C-4523-9962-17147FCFD3DB}"/>
          </ac:spMkLst>
        </pc:spChg>
        <pc:picChg chg="add mod ord">
          <ac:chgData name="Юрий Сиверин" userId="34c655c39a720a91" providerId="Windows Live" clId="Web-{8E8A2FE4-6ED3-47CE-AC33-4496D389C211}" dt="2019-01-17T16:24:09.696" v="328" actId="1076"/>
          <ac:picMkLst>
            <pc:docMk/>
            <pc:sldMk cId="3248742313" sldId="265"/>
            <ac:picMk id="4" creationId="{BDBC0601-A61B-4B83-B813-5A09A06E6417}"/>
          </ac:picMkLst>
        </pc:picChg>
      </pc:sldChg>
      <pc:sldChg chg="addSp delSp modSp new">
        <pc:chgData name="Юрий Сиверин" userId="34c655c39a720a91" providerId="Windows Live" clId="Web-{8E8A2FE4-6ED3-47CE-AC33-4496D389C211}" dt="2019-01-17T16:28:34.213" v="375" actId="20577"/>
        <pc:sldMkLst>
          <pc:docMk/>
          <pc:sldMk cId="278343299" sldId="266"/>
        </pc:sldMkLst>
        <pc:spChg chg="mod">
          <ac:chgData name="Юрий Сиверин" userId="34c655c39a720a91" providerId="Windows Live" clId="Web-{8E8A2FE4-6ED3-47CE-AC33-4496D389C211}" dt="2019-01-17T16:28:34.213" v="375" actId="20577"/>
          <ac:spMkLst>
            <pc:docMk/>
            <pc:sldMk cId="278343299" sldId="266"/>
            <ac:spMk id="2" creationId="{5334C622-AE54-4D0D-81B1-C6FFAD7E9587}"/>
          </ac:spMkLst>
        </pc:spChg>
        <pc:spChg chg="del">
          <ac:chgData name="Юрий Сиверин" userId="34c655c39a720a91" providerId="Windows Live" clId="Web-{8E8A2FE4-6ED3-47CE-AC33-4496D389C211}" dt="2019-01-17T16:25:35.071" v="331"/>
          <ac:spMkLst>
            <pc:docMk/>
            <pc:sldMk cId="278343299" sldId="266"/>
            <ac:spMk id="3" creationId="{59928372-696D-4971-9890-140C0C6DF100}"/>
          </ac:spMkLst>
        </pc:spChg>
        <pc:picChg chg="add mod ord">
          <ac:chgData name="Юрий Сиверин" userId="34c655c39a720a91" providerId="Windows Live" clId="Web-{8E8A2FE4-6ED3-47CE-AC33-4496D389C211}" dt="2019-01-17T16:27:42.713" v="363" actId="1076"/>
          <ac:picMkLst>
            <pc:docMk/>
            <pc:sldMk cId="278343299" sldId="266"/>
            <ac:picMk id="4" creationId="{8DB6A135-7E6C-470F-8939-44E8B5A3FCDD}"/>
          </ac:picMkLst>
        </pc:picChg>
      </pc:sldChg>
      <pc:sldChg chg="addSp delSp modSp new ord">
        <pc:chgData name="Юрий Сиверин" userId="34c655c39a720a91" providerId="Windows Live" clId="Web-{8E8A2FE4-6ED3-47CE-AC33-4496D389C211}" dt="2019-01-17T16:30:54.323" v="408" actId="1076"/>
        <pc:sldMkLst>
          <pc:docMk/>
          <pc:sldMk cId="1124040024" sldId="268"/>
        </pc:sldMkLst>
        <pc:spChg chg="mod">
          <ac:chgData name="Юрий Сиверин" userId="34c655c39a720a91" providerId="Windows Live" clId="Web-{8E8A2FE4-6ED3-47CE-AC33-4496D389C211}" dt="2019-01-17T16:29:54.635" v="401" actId="1076"/>
          <ac:spMkLst>
            <pc:docMk/>
            <pc:sldMk cId="1124040024" sldId="268"/>
            <ac:spMk id="2" creationId="{D2695A2A-CDD7-427F-91F3-316A6B52C018}"/>
          </ac:spMkLst>
        </pc:spChg>
        <pc:spChg chg="del">
          <ac:chgData name="Юрий Сиверин" userId="34c655c39a720a91" providerId="Windows Live" clId="Web-{8E8A2FE4-6ED3-47CE-AC33-4496D389C211}" dt="2019-01-17T16:30:21.167" v="402"/>
          <ac:spMkLst>
            <pc:docMk/>
            <pc:sldMk cId="1124040024" sldId="268"/>
            <ac:spMk id="3" creationId="{3D218B20-BBA9-4E0C-AED6-0C65C89FE64F}"/>
          </ac:spMkLst>
        </pc:spChg>
        <pc:picChg chg="add mod ord">
          <ac:chgData name="Юрий Сиверин" userId="34c655c39a720a91" providerId="Windows Live" clId="Web-{8E8A2FE4-6ED3-47CE-AC33-4496D389C211}" dt="2019-01-17T16:30:54.323" v="408" actId="1076"/>
          <ac:picMkLst>
            <pc:docMk/>
            <pc:sldMk cId="1124040024" sldId="268"/>
            <ac:picMk id="4" creationId="{BF4BF1BE-A9DF-4D02-98D7-1030E5C03D77}"/>
          </ac:picMkLst>
        </pc:picChg>
      </pc:sldChg>
      <pc:sldChg chg="addSp delSp modSp new ord">
        <pc:chgData name="Юрий Сиверин" userId="34c655c39a720a91" providerId="Windows Live" clId="Web-{8E8A2FE4-6ED3-47CE-AC33-4496D389C211}" dt="2019-01-17T16:33:50.418" v="440" actId="1076"/>
        <pc:sldMkLst>
          <pc:docMk/>
          <pc:sldMk cId="2955335319" sldId="269"/>
        </pc:sldMkLst>
        <pc:spChg chg="mod">
          <ac:chgData name="Юрий Сиверин" userId="34c655c39a720a91" providerId="Windows Live" clId="Web-{8E8A2FE4-6ED3-47CE-AC33-4496D389C211}" dt="2019-01-17T16:32:31.464" v="425" actId="1076"/>
          <ac:spMkLst>
            <pc:docMk/>
            <pc:sldMk cId="2955335319" sldId="269"/>
            <ac:spMk id="2" creationId="{2C12977D-B51D-4193-878B-7B8785038E15}"/>
          </ac:spMkLst>
        </pc:spChg>
        <pc:spChg chg="del">
          <ac:chgData name="Юрий Сиверин" userId="34c655c39a720a91" providerId="Windows Live" clId="Web-{8E8A2FE4-6ED3-47CE-AC33-4496D389C211}" dt="2019-01-17T16:32:41.246" v="426"/>
          <ac:spMkLst>
            <pc:docMk/>
            <pc:sldMk cId="2955335319" sldId="269"/>
            <ac:spMk id="3" creationId="{B9874190-7FD0-4DA7-9632-CE45A8D53340}"/>
          </ac:spMkLst>
        </pc:spChg>
        <pc:picChg chg="add mod ord">
          <ac:chgData name="Юрий Сиверин" userId="34c655c39a720a91" providerId="Windows Live" clId="Web-{8E8A2FE4-6ED3-47CE-AC33-4496D389C211}" dt="2019-01-17T16:33:50.418" v="440" actId="1076"/>
          <ac:picMkLst>
            <pc:docMk/>
            <pc:sldMk cId="2955335319" sldId="269"/>
            <ac:picMk id="4" creationId="{3CD81303-D700-4FC1-A811-8815D5912100}"/>
          </ac:picMkLst>
        </pc:picChg>
      </pc:sldChg>
      <pc:sldChg chg="addSp delSp modSp new ord">
        <pc:chgData name="Юрий Сиверин" userId="34c655c39a720a91" providerId="Windows Live" clId="Web-{8E8A2FE4-6ED3-47CE-AC33-4496D389C211}" dt="2019-01-17T16:36:29.278" v="482" actId="1076"/>
        <pc:sldMkLst>
          <pc:docMk/>
          <pc:sldMk cId="819460825" sldId="270"/>
        </pc:sldMkLst>
        <pc:spChg chg="mod">
          <ac:chgData name="Юрий Сиверин" userId="34c655c39a720a91" providerId="Windows Live" clId="Web-{8E8A2FE4-6ED3-47CE-AC33-4496D389C211}" dt="2019-01-17T16:35:46.637" v="472" actId="1076"/>
          <ac:spMkLst>
            <pc:docMk/>
            <pc:sldMk cId="819460825" sldId="270"/>
            <ac:spMk id="2" creationId="{06C2C692-A2A8-4669-92F6-9D559E7892E8}"/>
          </ac:spMkLst>
        </pc:spChg>
        <pc:spChg chg="del">
          <ac:chgData name="Юрий Сиверин" userId="34c655c39a720a91" providerId="Windows Live" clId="Web-{8E8A2FE4-6ED3-47CE-AC33-4496D389C211}" dt="2019-01-17T16:35:59.731" v="473"/>
          <ac:spMkLst>
            <pc:docMk/>
            <pc:sldMk cId="819460825" sldId="270"/>
            <ac:spMk id="3" creationId="{FB7FEBB1-8A33-41B6-A089-648D647B176B}"/>
          </ac:spMkLst>
        </pc:spChg>
        <pc:picChg chg="add mod ord">
          <ac:chgData name="Юрий Сиверин" userId="34c655c39a720a91" providerId="Windows Live" clId="Web-{8E8A2FE4-6ED3-47CE-AC33-4496D389C211}" dt="2019-01-17T16:36:29.278" v="482" actId="1076"/>
          <ac:picMkLst>
            <pc:docMk/>
            <pc:sldMk cId="819460825" sldId="270"/>
            <ac:picMk id="4" creationId="{11BB58FD-336E-477D-AA7C-7E8639343C5F}"/>
          </ac:picMkLst>
        </pc:picChg>
      </pc:sldChg>
      <pc:sldChg chg="addSp delSp modSp new ord">
        <pc:chgData name="Юрий Сиверин" userId="34c655c39a720a91" providerId="Windows Live" clId="Web-{8E8A2FE4-6ED3-47CE-AC33-4496D389C211}" dt="2019-01-17T19:24:44.941" v="779"/>
        <pc:sldMkLst>
          <pc:docMk/>
          <pc:sldMk cId="938250492" sldId="271"/>
        </pc:sldMkLst>
        <pc:spChg chg="del mod">
          <ac:chgData name="Юрий Сиверин" userId="34c655c39a720a91" providerId="Windows Live" clId="Web-{8E8A2FE4-6ED3-47CE-AC33-4496D389C211}" dt="2019-01-17T19:22:04.705" v="681"/>
          <ac:spMkLst>
            <pc:docMk/>
            <pc:sldMk cId="938250492" sldId="271"/>
            <ac:spMk id="2" creationId="{10D5A561-0698-4C7C-A1BA-D02317FAF365}"/>
          </ac:spMkLst>
        </pc:spChg>
        <pc:spChg chg="del">
          <ac:chgData name="Юрий Сиверин" userId="34c655c39a720a91" providerId="Windows Live" clId="Web-{8E8A2FE4-6ED3-47CE-AC33-4496D389C211}" dt="2019-01-17T18:58:36.937" v="557"/>
          <ac:spMkLst>
            <pc:docMk/>
            <pc:sldMk cId="938250492" sldId="271"/>
            <ac:spMk id="3" creationId="{403F278C-10F3-46B9-AC8F-C7988DB9FD85}"/>
          </ac:spMkLst>
        </pc:spChg>
        <pc:spChg chg="add del mod">
          <ac:chgData name="Юрий Сиверин" userId="34c655c39a720a91" providerId="Windows Live" clId="Web-{8E8A2FE4-6ED3-47CE-AC33-4496D389C211}" dt="2019-01-17T19:20:00.454" v="570"/>
          <ac:spMkLst>
            <pc:docMk/>
            <pc:sldMk cId="938250492" sldId="271"/>
            <ac:spMk id="5" creationId="{E8EA8402-7916-4406-B2D9-096E9DEBDA46}"/>
          </ac:spMkLst>
        </pc:spChg>
        <pc:graphicFrameChg chg="add mod ord modGraphic">
          <ac:chgData name="Юрий Сиверин" userId="34c655c39a720a91" providerId="Windows Live" clId="Web-{8E8A2FE4-6ED3-47CE-AC33-4496D389C211}" dt="2019-01-17T19:24:44.941" v="779"/>
          <ac:graphicFrameMkLst>
            <pc:docMk/>
            <pc:sldMk cId="938250492" sldId="271"/>
            <ac:graphicFrameMk id="6" creationId="{949DF936-AF18-469B-94AF-17C114A9FB3E}"/>
          </ac:graphicFrameMkLst>
        </pc:graphicFrameChg>
        <pc:picChg chg="add del mod ord">
          <ac:chgData name="Юрий Сиверин" userId="34c655c39a720a91" providerId="Windows Live" clId="Web-{8E8A2FE4-6ED3-47CE-AC33-4496D389C211}" dt="2019-01-17T19:19:49.985" v="569"/>
          <ac:picMkLst>
            <pc:docMk/>
            <pc:sldMk cId="938250492" sldId="271"/>
            <ac:picMk id="4" creationId="{6C66E91B-F2FB-4AA1-97E7-23281BE62833}"/>
          </ac:picMkLst>
        </pc:picChg>
      </pc:sldChg>
    </pc:docChg>
  </pc:docChgLst>
  <pc:docChgLst>
    <pc:chgData name="Гость" providerId="Windows Live" clId="Web-{CD64FC12-AC81-4983-9ADB-86E219FC80E0}"/>
    <pc:docChg chg="modSld">
      <pc:chgData name="Гость" userId="" providerId="Windows Live" clId="Web-{CD64FC12-AC81-4983-9ADB-86E219FC80E0}" dt="2019-01-17T20:15:23.594" v="20" actId="1076"/>
      <pc:docMkLst>
        <pc:docMk/>
      </pc:docMkLst>
      <pc:sldChg chg="addSp delSp modSp">
        <pc:chgData name="Гость" userId="" providerId="Windows Live" clId="Web-{CD64FC12-AC81-4983-9ADB-86E219FC80E0}" dt="2019-01-17T20:15:23.594" v="20" actId="1076"/>
        <pc:sldMkLst>
          <pc:docMk/>
          <pc:sldMk cId="2509614088" sldId="288"/>
        </pc:sldMkLst>
        <pc:spChg chg="mod">
          <ac:chgData name="Гость" userId="" providerId="Windows Live" clId="Web-{CD64FC12-AC81-4983-9ADB-86E219FC80E0}" dt="2019-01-17T20:15:23.594" v="20" actId="1076"/>
          <ac:spMkLst>
            <pc:docMk/>
            <pc:sldMk cId="2509614088" sldId="288"/>
            <ac:spMk id="2" creationId="{332A4AC3-EBB9-4542-BA44-3ACDD6C893F9}"/>
          </ac:spMkLst>
        </pc:spChg>
        <pc:spChg chg="del">
          <ac:chgData name="Гость" userId="" providerId="Windows Live" clId="Web-{CD64FC12-AC81-4983-9ADB-86E219FC80E0}" dt="2019-01-17T20:14:31.656" v="3"/>
          <ac:spMkLst>
            <pc:docMk/>
            <pc:sldMk cId="2509614088" sldId="288"/>
            <ac:spMk id="3" creationId="{92A1C4AF-C238-4D4D-8156-8B70B93FC70C}"/>
          </ac:spMkLst>
        </pc:spChg>
        <pc:spChg chg="add del mod">
          <ac:chgData name="Гость" userId="" providerId="Windows Live" clId="Web-{CD64FC12-AC81-4983-9ADB-86E219FC80E0}" dt="2019-01-17T20:14:22.312" v="2"/>
          <ac:spMkLst>
            <pc:docMk/>
            <pc:sldMk cId="2509614088" sldId="288"/>
            <ac:spMk id="4" creationId="{C8499601-6F60-4E24-B772-3B937D7CF5E3}"/>
          </ac:spMkLst>
        </pc:spChg>
        <pc:picChg chg="add mod ord">
          <ac:chgData name="Гость" userId="" providerId="Windows Live" clId="Web-{CD64FC12-AC81-4983-9ADB-86E219FC80E0}" dt="2019-01-17T20:15:09.703" v="13"/>
          <ac:picMkLst>
            <pc:docMk/>
            <pc:sldMk cId="2509614088" sldId="288"/>
            <ac:picMk id="5" creationId="{0B04BF48-3B05-49B2-9EC5-0E1A6A419BF8}"/>
          </ac:picMkLst>
        </pc:picChg>
      </pc:sldChg>
    </pc:docChg>
  </pc:docChgLst>
  <pc:docChgLst>
    <pc:chgData name="Никита Сурначёв" userId="c39eb51e2e70fcc8" providerId="Windows Live" clId="Web-{937043F9-F239-41F0-A143-918523DD8BD6}"/>
    <pc:docChg chg="addSld delSld modSld sldOrd">
      <pc:chgData name="Никита Сурначёв" userId="c39eb51e2e70fcc8" providerId="Windows Live" clId="Web-{937043F9-F239-41F0-A143-918523DD8BD6}" dt="2019-01-23T16:29:50.306" v="368"/>
      <pc:docMkLst>
        <pc:docMk/>
      </pc:docMkLst>
      <pc:sldChg chg="modSp">
        <pc:chgData name="Никита Сурначёв" userId="c39eb51e2e70fcc8" providerId="Windows Live" clId="Web-{937043F9-F239-41F0-A143-918523DD8BD6}" dt="2019-01-23T15:52:18.995" v="50" actId="20577"/>
        <pc:sldMkLst>
          <pc:docMk/>
          <pc:sldMk cId="1650173102" sldId="259"/>
        </pc:sldMkLst>
        <pc:spChg chg="mod">
          <ac:chgData name="Никита Сурначёв" userId="c39eb51e2e70fcc8" providerId="Windows Live" clId="Web-{937043F9-F239-41F0-A143-918523DD8BD6}" dt="2019-01-23T15:52:18.995" v="50" actId="20577"/>
          <ac:spMkLst>
            <pc:docMk/>
            <pc:sldMk cId="1650173102" sldId="259"/>
            <ac:spMk id="2" creationId="{80593E93-FA8C-48DE-9FBA-737E53AEC262}"/>
          </ac:spMkLst>
        </pc:spChg>
      </pc:sldChg>
      <pc:sldChg chg="modSp">
        <pc:chgData name="Никита Сурначёв" userId="c39eb51e2e70fcc8" providerId="Windows Live" clId="Web-{937043F9-F239-41F0-A143-918523DD8BD6}" dt="2019-01-23T15:52:35.339" v="81" actId="20577"/>
        <pc:sldMkLst>
          <pc:docMk/>
          <pc:sldMk cId="3456254851" sldId="261"/>
        </pc:sldMkLst>
        <pc:spChg chg="mod">
          <ac:chgData name="Никита Сурначёв" userId="c39eb51e2e70fcc8" providerId="Windows Live" clId="Web-{937043F9-F239-41F0-A143-918523DD8BD6}" dt="2019-01-23T15:52:35.339" v="81" actId="20577"/>
          <ac:spMkLst>
            <pc:docMk/>
            <pc:sldMk cId="3456254851" sldId="261"/>
            <ac:spMk id="2" creationId="{D79F7C5C-4ABA-4C37-9AC6-AC38231BA4C0}"/>
          </ac:spMkLst>
        </pc:spChg>
      </pc:sldChg>
      <pc:sldChg chg="modSp">
        <pc:chgData name="Никита Сурначёв" userId="c39eb51e2e70fcc8" providerId="Windows Live" clId="Web-{937043F9-F239-41F0-A143-918523DD8BD6}" dt="2019-01-23T16:16:54.640" v="264" actId="1076"/>
        <pc:sldMkLst>
          <pc:docMk/>
          <pc:sldMk cId="2242870548" sldId="279"/>
        </pc:sldMkLst>
        <pc:spChg chg="mod">
          <ac:chgData name="Никита Сурначёв" userId="c39eb51e2e70fcc8" providerId="Windows Live" clId="Web-{937043F9-F239-41F0-A143-918523DD8BD6}" dt="2019-01-23T16:16:54.640" v="264" actId="1076"/>
          <ac:spMkLst>
            <pc:docMk/>
            <pc:sldMk cId="2242870548" sldId="279"/>
            <ac:spMk id="3" creationId="{DB59A91E-8385-4D2B-8AFB-E2B8E56CBE4C}"/>
          </ac:spMkLst>
        </pc:spChg>
      </pc:sldChg>
      <pc:sldChg chg="ord">
        <pc:chgData name="Никита Сурначёв" userId="c39eb51e2e70fcc8" providerId="Windows Live" clId="Web-{937043F9-F239-41F0-A143-918523DD8BD6}" dt="2019-01-23T16:29:50.306" v="368"/>
        <pc:sldMkLst>
          <pc:docMk/>
          <pc:sldMk cId="95380761" sldId="284"/>
        </pc:sldMkLst>
      </pc:sldChg>
      <pc:sldChg chg="modSp new">
        <pc:chgData name="Никита Сурначёв" userId="c39eb51e2e70fcc8" providerId="Windows Live" clId="Web-{937043F9-F239-41F0-A143-918523DD8BD6}" dt="2019-01-23T16:00:12.517" v="131" actId="20577"/>
        <pc:sldMkLst>
          <pc:docMk/>
          <pc:sldMk cId="3483455691" sldId="294"/>
        </pc:sldMkLst>
        <pc:spChg chg="mod">
          <ac:chgData name="Никита Сурначёв" userId="c39eb51e2e70fcc8" providerId="Windows Live" clId="Web-{937043F9-F239-41F0-A143-918523DD8BD6}" dt="2019-01-23T16:00:12.517" v="131" actId="20577"/>
          <ac:spMkLst>
            <pc:docMk/>
            <pc:sldMk cId="3483455691" sldId="294"/>
            <ac:spMk id="2" creationId="{1382F001-7088-4C40-9732-2585B00D045D}"/>
          </ac:spMkLst>
        </pc:spChg>
        <pc:spChg chg="mod">
          <ac:chgData name="Никита Сурначёв" userId="c39eb51e2e70fcc8" providerId="Windows Live" clId="Web-{937043F9-F239-41F0-A143-918523DD8BD6}" dt="2019-01-23T15:59:53.876" v="120" actId="1076"/>
          <ac:spMkLst>
            <pc:docMk/>
            <pc:sldMk cId="3483455691" sldId="294"/>
            <ac:spMk id="3" creationId="{965CE117-73E6-4F8A-AA02-E2F7C3E523B2}"/>
          </ac:spMkLst>
        </pc:spChg>
      </pc:sldChg>
      <pc:sldChg chg="modSp new">
        <pc:chgData name="Никита Сурначёв" userId="c39eb51e2e70fcc8" providerId="Windows Live" clId="Web-{937043F9-F239-41F0-A143-918523DD8BD6}" dt="2019-01-23T16:09:25.196" v="211" actId="20577"/>
        <pc:sldMkLst>
          <pc:docMk/>
          <pc:sldMk cId="1723890539" sldId="295"/>
        </pc:sldMkLst>
        <pc:spChg chg="mod">
          <ac:chgData name="Никита Сурначёв" userId="c39eb51e2e70fcc8" providerId="Windows Live" clId="Web-{937043F9-F239-41F0-A143-918523DD8BD6}" dt="2019-01-23T16:09:25.196" v="211" actId="20577"/>
          <ac:spMkLst>
            <pc:docMk/>
            <pc:sldMk cId="1723890539" sldId="295"/>
            <ac:spMk id="2" creationId="{B956A173-39A6-48C2-85C7-4F97CFC54638}"/>
          </ac:spMkLst>
        </pc:spChg>
        <pc:spChg chg="mod">
          <ac:chgData name="Никита Сурначёв" userId="c39eb51e2e70fcc8" providerId="Windows Live" clId="Web-{937043F9-F239-41F0-A143-918523DD8BD6}" dt="2019-01-23T16:07:43.116" v="151" actId="20577"/>
          <ac:spMkLst>
            <pc:docMk/>
            <pc:sldMk cId="1723890539" sldId="295"/>
            <ac:spMk id="3" creationId="{5D9DE4E2-4DC4-40E2-9AF3-71690D5BB43F}"/>
          </ac:spMkLst>
        </pc:spChg>
      </pc:sldChg>
      <pc:sldChg chg="modSp new">
        <pc:chgData name="Никита Сурначёв" userId="c39eb51e2e70fcc8" providerId="Windows Live" clId="Web-{937043F9-F239-41F0-A143-918523DD8BD6}" dt="2019-01-23T16:15:10.185" v="259" actId="1076"/>
        <pc:sldMkLst>
          <pc:docMk/>
          <pc:sldMk cId="1206444979" sldId="296"/>
        </pc:sldMkLst>
        <pc:spChg chg="mod">
          <ac:chgData name="Никита Сурначёв" userId="c39eb51e2e70fcc8" providerId="Windows Live" clId="Web-{937043F9-F239-41F0-A143-918523DD8BD6}" dt="2019-01-23T16:15:10.185" v="259" actId="1076"/>
          <ac:spMkLst>
            <pc:docMk/>
            <pc:sldMk cId="1206444979" sldId="296"/>
            <ac:spMk id="2" creationId="{1EE4BCF9-0EB7-4C84-9D4C-7257DFEFB7D8}"/>
          </ac:spMkLst>
        </pc:spChg>
        <pc:spChg chg="mod">
          <ac:chgData name="Никита Сурначёв" userId="c39eb51e2e70fcc8" providerId="Windows Live" clId="Web-{937043F9-F239-41F0-A143-918523DD8BD6}" dt="2019-01-23T16:15:03.872" v="258" actId="1076"/>
          <ac:spMkLst>
            <pc:docMk/>
            <pc:sldMk cId="1206444979" sldId="296"/>
            <ac:spMk id="3" creationId="{B438F266-E8C2-435A-AD7E-76831A4B393A}"/>
          </ac:spMkLst>
        </pc:spChg>
      </pc:sldChg>
      <pc:sldChg chg="new del">
        <pc:chgData name="Никита Сурначёв" userId="c39eb51e2e70fcc8" providerId="Windows Live" clId="Web-{937043F9-F239-41F0-A143-918523DD8BD6}" dt="2019-01-23T16:13:21.746" v="215"/>
        <pc:sldMkLst>
          <pc:docMk/>
          <pc:sldMk cId="1531454614" sldId="297"/>
        </pc:sldMkLst>
      </pc:sldChg>
      <pc:sldChg chg="modSp new">
        <pc:chgData name="Никита Сурначёв" userId="c39eb51e2e70fcc8" providerId="Windows Live" clId="Web-{937043F9-F239-41F0-A143-918523DD8BD6}" dt="2019-01-23T16:20:39.486" v="306" actId="1076"/>
        <pc:sldMkLst>
          <pc:docMk/>
          <pc:sldMk cId="3345080175" sldId="297"/>
        </pc:sldMkLst>
        <pc:spChg chg="mod">
          <ac:chgData name="Никита Сурначёв" userId="c39eb51e2e70fcc8" providerId="Windows Live" clId="Web-{937043F9-F239-41F0-A143-918523DD8BD6}" dt="2019-01-23T16:20:39.486" v="306" actId="1076"/>
          <ac:spMkLst>
            <pc:docMk/>
            <pc:sldMk cId="3345080175" sldId="297"/>
            <ac:spMk id="2" creationId="{EF8495C0-A969-4CED-A5F2-52C822A1D7F5}"/>
          </ac:spMkLst>
        </pc:spChg>
        <pc:spChg chg="mod">
          <ac:chgData name="Никита Сурначёв" userId="c39eb51e2e70fcc8" providerId="Windows Live" clId="Web-{937043F9-F239-41F0-A143-918523DD8BD6}" dt="2019-01-23T16:20:36.470" v="305" actId="14100"/>
          <ac:spMkLst>
            <pc:docMk/>
            <pc:sldMk cId="3345080175" sldId="297"/>
            <ac:spMk id="3" creationId="{7C96BE5C-52D0-498A-9089-0CDD5D376CDE}"/>
          </ac:spMkLst>
        </pc:spChg>
      </pc:sldChg>
      <pc:sldChg chg="modSp new">
        <pc:chgData name="Никита Сурначёв" userId="c39eb51e2e70fcc8" providerId="Windows Live" clId="Web-{937043F9-F239-41F0-A143-918523DD8BD6}" dt="2019-01-23T16:23:03.379" v="334" actId="1076"/>
        <pc:sldMkLst>
          <pc:docMk/>
          <pc:sldMk cId="1860433999" sldId="298"/>
        </pc:sldMkLst>
        <pc:spChg chg="mod">
          <ac:chgData name="Никита Сурначёв" userId="c39eb51e2e70fcc8" providerId="Windows Live" clId="Web-{937043F9-F239-41F0-A143-918523DD8BD6}" dt="2019-01-23T16:23:03.379" v="334" actId="1076"/>
          <ac:spMkLst>
            <pc:docMk/>
            <pc:sldMk cId="1860433999" sldId="298"/>
            <ac:spMk id="2" creationId="{0606EA9A-DA17-43EB-BCF0-E0C0EF69F264}"/>
          </ac:spMkLst>
        </pc:spChg>
        <pc:spChg chg="mod">
          <ac:chgData name="Никита Сурначёв" userId="c39eb51e2e70fcc8" providerId="Windows Live" clId="Web-{937043F9-F239-41F0-A143-918523DD8BD6}" dt="2019-01-23T16:22:57.832" v="333" actId="14100"/>
          <ac:spMkLst>
            <pc:docMk/>
            <pc:sldMk cId="1860433999" sldId="298"/>
            <ac:spMk id="3" creationId="{6617532D-743C-407E-B59C-64A10FE006DE}"/>
          </ac:spMkLst>
        </pc:spChg>
      </pc:sldChg>
      <pc:sldChg chg="modSp new del">
        <pc:chgData name="Никита Сурначёв" userId="c39eb51e2e70fcc8" providerId="Windows Live" clId="Web-{937043F9-F239-41F0-A143-918523DD8BD6}" dt="2019-01-23T16:29:28.650" v="367"/>
        <pc:sldMkLst>
          <pc:docMk/>
          <pc:sldMk cId="648096199" sldId="299"/>
        </pc:sldMkLst>
        <pc:spChg chg="mod">
          <ac:chgData name="Никита Сурначёв" userId="c39eb51e2e70fcc8" providerId="Windows Live" clId="Web-{937043F9-F239-41F0-A143-918523DD8BD6}" dt="2019-01-23T16:29:22.306" v="360" actId="20577"/>
          <ac:spMkLst>
            <pc:docMk/>
            <pc:sldMk cId="648096199" sldId="299"/>
            <ac:spMk id="2" creationId="{4070884E-B2D0-4A5A-850C-535E9298B3E4}"/>
          </ac:spMkLst>
        </pc:spChg>
        <pc:spChg chg="mod">
          <ac:chgData name="Никита Сурначёв" userId="c39eb51e2e70fcc8" providerId="Windows Live" clId="Web-{937043F9-F239-41F0-A143-918523DD8BD6}" dt="2019-01-23T16:29:26.274" v="364" actId="20577"/>
          <ac:spMkLst>
            <pc:docMk/>
            <pc:sldMk cId="648096199" sldId="299"/>
            <ac:spMk id="3" creationId="{FCE36EEC-BCA2-4C1D-B750-C58EEA298555}"/>
          </ac:spMkLst>
        </pc:spChg>
      </pc:sldChg>
    </pc:docChg>
  </pc:docChgLst>
  <pc:docChgLst>
    <pc:chgData name="Гость" providerId="Windows Live" clId="Web-{A9790B0B-A76D-4C52-BB62-90CEB903FAB2}"/>
    <pc:docChg chg="addSld modSld sldOrd">
      <pc:chgData name="Гость" userId="" providerId="Windows Live" clId="Web-{A9790B0B-A76D-4C52-BB62-90CEB903FAB2}" dt="2019-01-17T19:14:22.679" v="1201" actId="20577"/>
      <pc:docMkLst>
        <pc:docMk/>
      </pc:docMkLst>
      <pc:sldChg chg="ord">
        <pc:chgData name="Гость" userId="" providerId="Windows Live" clId="Web-{A9790B0B-A76D-4C52-BB62-90CEB903FAB2}" dt="2019-01-17T18:34:30.739" v="917"/>
        <pc:sldMkLst>
          <pc:docMk/>
          <pc:sldMk cId="1650173102" sldId="259"/>
        </pc:sldMkLst>
      </pc:sldChg>
      <pc:sldChg chg="ord">
        <pc:chgData name="Гость" userId="" providerId="Windows Live" clId="Web-{A9790B0B-A76D-4C52-BB62-90CEB903FAB2}" dt="2019-01-17T18:34:35.973" v="918"/>
        <pc:sldMkLst>
          <pc:docMk/>
          <pc:sldMk cId="3456254851" sldId="261"/>
        </pc:sldMkLst>
      </pc:sldChg>
      <pc:sldChg chg="modSp">
        <pc:chgData name="Гость" userId="" providerId="Windows Live" clId="Web-{A9790B0B-A76D-4C52-BB62-90CEB903FAB2}" dt="2019-01-17T19:14:22.663" v="1200" actId="20577"/>
        <pc:sldMkLst>
          <pc:docMk/>
          <pc:sldMk cId="683534229" sldId="262"/>
        </pc:sldMkLst>
        <pc:spChg chg="mod">
          <ac:chgData name="Гость" userId="" providerId="Windows Live" clId="Web-{A9790B0B-A76D-4C52-BB62-90CEB903FAB2}" dt="2019-01-17T18:59:59.323" v="1121" actId="20577"/>
          <ac:spMkLst>
            <pc:docMk/>
            <pc:sldMk cId="683534229" sldId="262"/>
            <ac:spMk id="2" creationId="{3DDA4560-2A72-45E9-9467-278643147123}"/>
          </ac:spMkLst>
        </pc:spChg>
        <pc:spChg chg="mod">
          <ac:chgData name="Гость" userId="" providerId="Windows Live" clId="Web-{A9790B0B-A76D-4C52-BB62-90CEB903FAB2}" dt="2019-01-17T19:14:22.663" v="1200" actId="20577"/>
          <ac:spMkLst>
            <pc:docMk/>
            <pc:sldMk cId="683534229" sldId="262"/>
            <ac:spMk id="3" creationId="{B9F8D7DE-A943-48FC-8AD9-7BD38D032196}"/>
          </ac:spMkLst>
        </pc:spChg>
      </pc:sldChg>
      <pc:sldChg chg="ord modNotes">
        <pc:chgData name="Гость" userId="" providerId="Windows Live" clId="Web-{A9790B0B-A76D-4C52-BB62-90CEB903FAB2}" dt="2019-01-17T18:36:12.459" v="920"/>
        <pc:sldMkLst>
          <pc:docMk/>
          <pc:sldMk cId="2337141793" sldId="264"/>
        </pc:sldMkLst>
      </pc:sldChg>
      <pc:sldChg chg="modSp new ord">
        <pc:chgData name="Гость" userId="" providerId="Windows Live" clId="Web-{A9790B0B-A76D-4C52-BB62-90CEB903FAB2}" dt="2019-01-17T17:42:23.565" v="71" actId="14100"/>
        <pc:sldMkLst>
          <pc:docMk/>
          <pc:sldMk cId="407300912" sldId="272"/>
        </pc:sldMkLst>
        <pc:spChg chg="mod">
          <ac:chgData name="Гость" userId="" providerId="Windows Live" clId="Web-{A9790B0B-A76D-4C52-BB62-90CEB903FAB2}" dt="2019-01-17T17:42:19.815" v="70" actId="1076"/>
          <ac:spMkLst>
            <pc:docMk/>
            <pc:sldMk cId="407300912" sldId="272"/>
            <ac:spMk id="2" creationId="{DB828BDB-31BE-44A9-8E73-1D9588354B56}"/>
          </ac:spMkLst>
        </pc:spChg>
        <pc:spChg chg="mod">
          <ac:chgData name="Гость" userId="" providerId="Windows Live" clId="Web-{A9790B0B-A76D-4C52-BB62-90CEB903FAB2}" dt="2019-01-17T17:42:23.565" v="71" actId="14100"/>
          <ac:spMkLst>
            <pc:docMk/>
            <pc:sldMk cId="407300912" sldId="272"/>
            <ac:spMk id="3" creationId="{DC0557EA-2369-4D8F-8915-1D53861460AA}"/>
          </ac:spMkLst>
        </pc:spChg>
      </pc:sldChg>
      <pc:sldChg chg="addSp delSp modSp new">
        <pc:chgData name="Гость" userId="" providerId="Windows Live" clId="Web-{A9790B0B-A76D-4C52-BB62-90CEB903FAB2}" dt="2019-01-17T18:04:31.824" v="593" actId="1076"/>
        <pc:sldMkLst>
          <pc:docMk/>
          <pc:sldMk cId="3394947440" sldId="273"/>
        </pc:sldMkLst>
        <pc:spChg chg="mod">
          <ac:chgData name="Гость" userId="" providerId="Windows Live" clId="Web-{A9790B0B-A76D-4C52-BB62-90CEB903FAB2}" dt="2019-01-17T18:04:31.824" v="593" actId="1076"/>
          <ac:spMkLst>
            <pc:docMk/>
            <pc:sldMk cId="3394947440" sldId="273"/>
            <ac:spMk id="2" creationId="{BA9B396D-FFFD-465F-BB24-34A5F74BEC46}"/>
          </ac:spMkLst>
        </pc:spChg>
        <pc:spChg chg="add del mod">
          <ac:chgData name="Гость" userId="" providerId="Windows Live" clId="Web-{A9790B0B-A76D-4C52-BB62-90CEB903FAB2}" dt="2019-01-17T18:04:16.527" v="591"/>
          <ac:spMkLst>
            <pc:docMk/>
            <pc:sldMk cId="3394947440" sldId="273"/>
            <ac:spMk id="3" creationId="{4CD421DC-6855-44E1-9A8B-D14B2EAD930A}"/>
          </ac:spMkLst>
        </pc:spChg>
        <pc:spChg chg="add del mod">
          <ac:chgData name="Гость" userId="" providerId="Windows Live" clId="Web-{A9790B0B-A76D-4C52-BB62-90CEB903FAB2}" dt="2019-01-17T17:44:29.269" v="89"/>
          <ac:spMkLst>
            <pc:docMk/>
            <pc:sldMk cId="3394947440" sldId="273"/>
            <ac:spMk id="4" creationId="{B64097B1-5EF5-45AE-BEE3-0D1397E6BD9A}"/>
          </ac:spMkLst>
        </pc:spChg>
      </pc:sldChg>
      <pc:sldChg chg="addSp delSp modSp new">
        <pc:chgData name="Гость" userId="" providerId="Windows Live" clId="Web-{A9790B0B-A76D-4C52-BB62-90CEB903FAB2}" dt="2019-01-17T18:43:19.371" v="1045"/>
        <pc:sldMkLst>
          <pc:docMk/>
          <pc:sldMk cId="4016412440" sldId="274"/>
        </pc:sldMkLst>
        <pc:spChg chg="mod">
          <ac:chgData name="Гость" userId="" providerId="Windows Live" clId="Web-{A9790B0B-A76D-4C52-BB62-90CEB903FAB2}" dt="2019-01-17T17:45:25.504" v="121" actId="1076"/>
          <ac:spMkLst>
            <pc:docMk/>
            <pc:sldMk cId="4016412440" sldId="274"/>
            <ac:spMk id="2" creationId="{813ED859-E9D4-4447-BFBD-29A09F1EF593}"/>
          </ac:spMkLst>
        </pc:spChg>
        <pc:spChg chg="del mod">
          <ac:chgData name="Гость" userId="" providerId="Windows Live" clId="Web-{A9790B0B-A76D-4C52-BB62-90CEB903FAB2}" dt="2019-01-17T17:45:53.066" v="123"/>
          <ac:spMkLst>
            <pc:docMk/>
            <pc:sldMk cId="4016412440" sldId="274"/>
            <ac:spMk id="3" creationId="{3D8251B3-875F-4522-A9F5-21508A605A85}"/>
          </ac:spMkLst>
        </pc:spChg>
        <pc:graphicFrameChg chg="add mod ord modGraphic">
          <ac:chgData name="Гость" userId="" providerId="Windows Live" clId="Web-{A9790B0B-A76D-4C52-BB62-90CEB903FAB2}" dt="2019-01-17T18:43:19.371" v="1045"/>
          <ac:graphicFrameMkLst>
            <pc:docMk/>
            <pc:sldMk cId="4016412440" sldId="274"/>
            <ac:graphicFrameMk id="4" creationId="{5585129A-9256-4F83-836F-0B820736FF83}"/>
          </ac:graphicFrameMkLst>
        </pc:graphicFrameChg>
      </pc:sldChg>
      <pc:sldChg chg="modSp new ord">
        <pc:chgData name="Гость" userId="" providerId="Windows Live" clId="Web-{A9790B0B-A76D-4C52-BB62-90CEB903FAB2}" dt="2019-01-17T18:10:07.858" v="653" actId="20577"/>
        <pc:sldMkLst>
          <pc:docMk/>
          <pc:sldMk cId="361769648" sldId="275"/>
        </pc:sldMkLst>
        <pc:spChg chg="mod">
          <ac:chgData name="Гость" userId="" providerId="Windows Live" clId="Web-{A9790B0B-A76D-4C52-BB62-90CEB903FAB2}" dt="2019-01-17T18:04:45.309" v="604" actId="20577"/>
          <ac:spMkLst>
            <pc:docMk/>
            <pc:sldMk cId="361769648" sldId="275"/>
            <ac:spMk id="2" creationId="{760B4D04-662A-4EF1-BD57-54AC59407D8B}"/>
          </ac:spMkLst>
        </pc:spChg>
        <pc:spChg chg="mod">
          <ac:chgData name="Гость" userId="" providerId="Windows Live" clId="Web-{A9790B0B-A76D-4C52-BB62-90CEB903FAB2}" dt="2019-01-17T18:10:07.858" v="653" actId="20577"/>
          <ac:spMkLst>
            <pc:docMk/>
            <pc:sldMk cId="361769648" sldId="275"/>
            <ac:spMk id="3" creationId="{4D4B30D7-5C4E-4205-9331-AA232CB1F19E}"/>
          </ac:spMkLst>
        </pc:spChg>
      </pc:sldChg>
      <pc:sldChg chg="modSp new">
        <pc:chgData name="Гость" userId="" providerId="Windows Live" clId="Web-{A9790B0B-A76D-4C52-BB62-90CEB903FAB2}" dt="2019-01-17T18:10:49.655" v="684" actId="20577"/>
        <pc:sldMkLst>
          <pc:docMk/>
          <pc:sldMk cId="792958956" sldId="276"/>
        </pc:sldMkLst>
        <pc:spChg chg="mod">
          <ac:chgData name="Гость" userId="" providerId="Windows Live" clId="Web-{A9790B0B-A76D-4C52-BB62-90CEB903FAB2}" dt="2019-01-17T18:10:16.202" v="661" actId="20577"/>
          <ac:spMkLst>
            <pc:docMk/>
            <pc:sldMk cId="792958956" sldId="276"/>
            <ac:spMk id="2" creationId="{CF6767DD-E3D8-4B7A-9C77-BA6B4B020E05}"/>
          </ac:spMkLst>
        </pc:spChg>
        <pc:spChg chg="mod">
          <ac:chgData name="Гость" userId="" providerId="Windows Live" clId="Web-{A9790B0B-A76D-4C52-BB62-90CEB903FAB2}" dt="2019-01-17T18:10:49.655" v="684" actId="20577"/>
          <ac:spMkLst>
            <pc:docMk/>
            <pc:sldMk cId="792958956" sldId="276"/>
            <ac:spMk id="3" creationId="{3FDFA545-F93A-4BC4-80EC-949E7F97DFB7}"/>
          </ac:spMkLst>
        </pc:spChg>
      </pc:sldChg>
      <pc:sldChg chg="modSp new">
        <pc:chgData name="Гость" userId="" providerId="Windows Live" clId="Web-{A9790B0B-A76D-4C52-BB62-90CEB903FAB2}" dt="2019-01-17T18:11:45.218" v="722" actId="20577"/>
        <pc:sldMkLst>
          <pc:docMk/>
          <pc:sldMk cId="85205985" sldId="277"/>
        </pc:sldMkLst>
        <pc:spChg chg="mod">
          <ac:chgData name="Гость" userId="" providerId="Windows Live" clId="Web-{A9790B0B-A76D-4C52-BB62-90CEB903FAB2}" dt="2019-01-17T18:11:05.280" v="692" actId="20577"/>
          <ac:spMkLst>
            <pc:docMk/>
            <pc:sldMk cId="85205985" sldId="277"/>
            <ac:spMk id="2" creationId="{D3F4BE74-E028-4961-A399-AB9506D655EA}"/>
          </ac:spMkLst>
        </pc:spChg>
        <pc:spChg chg="mod">
          <ac:chgData name="Гость" userId="" providerId="Windows Live" clId="Web-{A9790B0B-A76D-4C52-BB62-90CEB903FAB2}" dt="2019-01-17T18:11:45.218" v="722" actId="20577"/>
          <ac:spMkLst>
            <pc:docMk/>
            <pc:sldMk cId="85205985" sldId="277"/>
            <ac:spMk id="3" creationId="{C6E6D016-47A7-4A35-AFA7-C762BAC12A20}"/>
          </ac:spMkLst>
        </pc:spChg>
      </pc:sldChg>
      <pc:sldChg chg="modSp new ord">
        <pc:chgData name="Гость" userId="" providerId="Windows Live" clId="Web-{A9790B0B-A76D-4C52-BB62-90CEB903FAB2}" dt="2019-01-17T18:16:12.033" v="865" actId="20577"/>
        <pc:sldMkLst>
          <pc:docMk/>
          <pc:sldMk cId="4291503925" sldId="278"/>
        </pc:sldMkLst>
        <pc:spChg chg="mod">
          <ac:chgData name="Гость" userId="" providerId="Windows Live" clId="Web-{A9790B0B-A76D-4C52-BB62-90CEB903FAB2}" dt="2019-01-17T18:11:53.187" v="730" actId="20577"/>
          <ac:spMkLst>
            <pc:docMk/>
            <pc:sldMk cId="4291503925" sldId="278"/>
            <ac:spMk id="2" creationId="{3BE6A1A2-B4E3-4E8C-9725-6E485109F695}"/>
          </ac:spMkLst>
        </pc:spChg>
        <pc:spChg chg="mod">
          <ac:chgData name="Гость" userId="" providerId="Windows Live" clId="Web-{A9790B0B-A76D-4C52-BB62-90CEB903FAB2}" dt="2019-01-17T18:16:12.033" v="865" actId="20577"/>
          <ac:spMkLst>
            <pc:docMk/>
            <pc:sldMk cId="4291503925" sldId="278"/>
            <ac:spMk id="3" creationId="{D78B2BFF-923C-41C5-A5E7-564071D55E78}"/>
          </ac:spMkLst>
        </pc:spChg>
      </pc:sldChg>
      <pc:sldChg chg="addSp delSp modSp new">
        <pc:chgData name="Гость" userId="" providerId="Windows Live" clId="Web-{A9790B0B-A76D-4C52-BB62-90CEB903FAB2}" dt="2019-01-17T18:40:02.948" v="966" actId="1076"/>
        <pc:sldMkLst>
          <pc:docMk/>
          <pc:sldMk cId="2242870548" sldId="279"/>
        </pc:sldMkLst>
        <pc:spChg chg="mod">
          <ac:chgData name="Гость" userId="" providerId="Windows Live" clId="Web-{A9790B0B-A76D-4C52-BB62-90CEB903FAB2}" dt="2019-01-17T18:38:00.133" v="935" actId="20577"/>
          <ac:spMkLst>
            <pc:docMk/>
            <pc:sldMk cId="2242870548" sldId="279"/>
            <ac:spMk id="2" creationId="{068F3E44-43A7-40FA-A851-E8FB6F3C21DC}"/>
          </ac:spMkLst>
        </pc:spChg>
        <pc:spChg chg="add mod">
          <ac:chgData name="Гость" userId="" providerId="Windows Live" clId="Web-{A9790B0B-A76D-4C52-BB62-90CEB903FAB2}" dt="2019-01-17T18:39:59.697" v="965" actId="1076"/>
          <ac:spMkLst>
            <pc:docMk/>
            <pc:sldMk cId="2242870548" sldId="279"/>
            <ac:spMk id="3" creationId="{DB59A91E-8385-4D2B-8AFB-E2B8E56CBE4C}"/>
          </ac:spMkLst>
        </pc:spChg>
        <pc:spChg chg="del">
          <ac:chgData name="Гость" userId="" providerId="Windows Live" clId="Web-{A9790B0B-A76D-4C52-BB62-90CEB903FAB2}" dt="2019-01-17T18:16:28.267" v="891"/>
          <ac:spMkLst>
            <pc:docMk/>
            <pc:sldMk cId="2242870548" sldId="279"/>
            <ac:spMk id="3" creationId="{F2C2796D-E84E-408B-A5F0-417B4686059A}"/>
          </ac:spMkLst>
        </pc:spChg>
        <pc:picChg chg="add mod ord">
          <ac:chgData name="Гость" userId="" providerId="Windows Live" clId="Web-{A9790B0B-A76D-4C52-BB62-90CEB903FAB2}" dt="2019-01-17T18:40:02.948" v="966" actId="1076"/>
          <ac:picMkLst>
            <pc:docMk/>
            <pc:sldMk cId="2242870548" sldId="279"/>
            <ac:picMk id="4" creationId="{9BFD49A3-26F7-4DF2-8964-C6E5EE568C62}"/>
          </ac:picMkLst>
        </pc:picChg>
      </pc:sldChg>
      <pc:sldChg chg="addSp delSp modSp new">
        <pc:chgData name="Гость" userId="" providerId="Windows Live" clId="Web-{A9790B0B-A76D-4C52-BB62-90CEB903FAB2}" dt="2019-01-17T18:52:01.207" v="1096"/>
        <pc:sldMkLst>
          <pc:docMk/>
          <pc:sldMk cId="1867536429" sldId="280"/>
        </pc:sldMkLst>
        <pc:spChg chg="mod">
          <ac:chgData name="Гость" userId="" providerId="Windows Live" clId="Web-{A9790B0B-A76D-4C52-BB62-90CEB903FAB2}" dt="2019-01-17T18:40:52.713" v="993" actId="20577"/>
          <ac:spMkLst>
            <pc:docMk/>
            <pc:sldMk cId="1867536429" sldId="280"/>
            <ac:spMk id="2" creationId="{CB9D630F-11FE-468A-9E89-1C89F9817A8C}"/>
          </ac:spMkLst>
        </pc:spChg>
        <pc:spChg chg="del">
          <ac:chgData name="Гость" userId="" providerId="Windows Live" clId="Web-{A9790B0B-A76D-4C52-BB62-90CEB903FAB2}" dt="2019-01-17T18:41:54.480" v="996"/>
          <ac:spMkLst>
            <pc:docMk/>
            <pc:sldMk cId="1867536429" sldId="280"/>
            <ac:spMk id="3" creationId="{2458AD81-500B-4DD7-A383-3B777A68E749}"/>
          </ac:spMkLst>
        </pc:spChg>
        <pc:graphicFrameChg chg="add mod ord modGraphic">
          <ac:chgData name="Гость" userId="" providerId="Windows Live" clId="Web-{A9790B0B-A76D-4C52-BB62-90CEB903FAB2}" dt="2019-01-17T18:52:01.207" v="1096"/>
          <ac:graphicFrameMkLst>
            <pc:docMk/>
            <pc:sldMk cId="1867536429" sldId="280"/>
            <ac:graphicFrameMk id="4" creationId="{BD205268-F5E7-4C4F-B982-E8CB57ABA91C}"/>
          </ac:graphicFrameMkLst>
        </pc:graphicFrameChg>
      </pc:sldChg>
    </pc:docChg>
  </pc:docChgLst>
  <pc:docChgLst>
    <pc:chgData name="Гость" providerId="Windows Live" clId="Web-{F5F30490-C616-464A-B856-12F6D4B20918}"/>
    <pc:docChg chg="addSld modSld">
      <pc:chgData name="Гость" userId="" providerId="Windows Live" clId="Web-{F5F30490-C616-464A-B856-12F6D4B20918}" dt="2019-01-17T20:20:02.823" v="189" actId="14100"/>
      <pc:docMkLst>
        <pc:docMk/>
      </pc:docMkLst>
      <pc:sldChg chg="delSp modSp">
        <pc:chgData name="Гость" userId="" providerId="Windows Live" clId="Web-{F5F30490-C616-464A-B856-12F6D4B20918}" dt="2019-01-17T20:16:50.430" v="23" actId="1076"/>
        <pc:sldMkLst>
          <pc:docMk/>
          <pc:sldMk cId="3316763755" sldId="287"/>
        </pc:sldMkLst>
        <pc:spChg chg="mod">
          <ac:chgData name="Гость" userId="" providerId="Windows Live" clId="Web-{F5F30490-C616-464A-B856-12F6D4B20918}" dt="2019-01-17T20:16:50.430" v="23" actId="1076"/>
          <ac:spMkLst>
            <pc:docMk/>
            <pc:sldMk cId="3316763755" sldId="287"/>
            <ac:spMk id="2" creationId="{1A4FA0F7-1D26-4EC2-B137-B4FB37DB550C}"/>
          </ac:spMkLst>
        </pc:spChg>
        <pc:spChg chg="del">
          <ac:chgData name="Гость" userId="" providerId="Windows Live" clId="Web-{F5F30490-C616-464A-B856-12F6D4B20918}" dt="2019-01-17T20:16:34.915" v="0"/>
          <ac:spMkLst>
            <pc:docMk/>
            <pc:sldMk cId="3316763755" sldId="287"/>
            <ac:spMk id="3" creationId="{0D665134-BEEE-427A-B62F-719DA0FB9D05}"/>
          </ac:spMkLst>
        </pc:spChg>
      </pc:sldChg>
      <pc:sldChg chg="addSp delSp modSp new">
        <pc:chgData name="Гость" userId="" providerId="Windows Live" clId="Web-{F5F30490-C616-464A-B856-12F6D4B20918}" dt="2019-01-17T20:20:02.823" v="189" actId="14100"/>
        <pc:sldMkLst>
          <pc:docMk/>
          <pc:sldMk cId="1521605574" sldId="289"/>
        </pc:sldMkLst>
        <pc:spChg chg="mod">
          <ac:chgData name="Гость" userId="" providerId="Windows Live" clId="Web-{F5F30490-C616-464A-B856-12F6D4B20918}" dt="2019-01-17T20:18:37.369" v="63" actId="20577"/>
          <ac:spMkLst>
            <pc:docMk/>
            <pc:sldMk cId="1521605574" sldId="289"/>
            <ac:spMk id="2" creationId="{4155FA1F-901C-48D2-A25B-B561E001B31A}"/>
          </ac:spMkLst>
        </pc:spChg>
        <pc:spChg chg="del">
          <ac:chgData name="Гость" userId="" providerId="Windows Live" clId="Web-{F5F30490-C616-464A-B856-12F6D4B20918}" dt="2019-01-17T20:17:12.524" v="25"/>
          <ac:spMkLst>
            <pc:docMk/>
            <pc:sldMk cId="1521605574" sldId="289"/>
            <ac:spMk id="3" creationId="{CBC03B2E-17D6-4D63-A9E6-5E54AA76B8E6}"/>
          </ac:spMkLst>
        </pc:spChg>
        <pc:spChg chg="add mod">
          <ac:chgData name="Гость" userId="" providerId="Windows Live" clId="Web-{F5F30490-C616-464A-B856-12F6D4B20918}" dt="2019-01-17T20:20:02.823" v="189" actId="14100"/>
          <ac:spMkLst>
            <pc:docMk/>
            <pc:sldMk cId="1521605574" sldId="289"/>
            <ac:spMk id="4" creationId="{F7CACA35-B492-42AB-999F-906619304B49}"/>
          </ac:spMkLst>
        </pc:spChg>
      </pc:sldChg>
    </pc:docChg>
  </pc:docChgLst>
  <pc:docChgLst>
    <pc:chgData name="Гость" providerId="Windows Live" clId="Web-{F9B6CFF4-794E-4191-B831-8FC4B9F460C1}"/>
    <pc:docChg chg="addSld delSld modSld">
      <pc:chgData name="Гость" userId="" providerId="Windows Live" clId="Web-{F9B6CFF4-794E-4191-B831-8FC4B9F460C1}" dt="2019-01-17T20:12:11.951" v="307" actId="20577"/>
      <pc:docMkLst>
        <pc:docMk/>
      </pc:docMkLst>
      <pc:sldChg chg="modSp">
        <pc:chgData name="Гость" userId="" providerId="Windows Live" clId="Web-{F9B6CFF4-794E-4191-B831-8FC4B9F460C1}" dt="2019-01-17T19:49:07.118" v="0"/>
        <pc:sldMkLst>
          <pc:docMk/>
          <pc:sldMk cId="938250492" sldId="271"/>
        </pc:sldMkLst>
        <pc:graphicFrameChg chg="modGraphic">
          <ac:chgData name="Гость" userId="" providerId="Windows Live" clId="Web-{F9B6CFF4-794E-4191-B831-8FC4B9F460C1}" dt="2019-01-17T19:49:07.118" v="0"/>
          <ac:graphicFrameMkLst>
            <pc:docMk/>
            <pc:sldMk cId="938250492" sldId="271"/>
            <ac:graphicFrameMk id="6" creationId="{949DF936-AF18-469B-94AF-17C114A9FB3E}"/>
          </ac:graphicFrameMkLst>
        </pc:graphicFrameChg>
      </pc:sldChg>
      <pc:sldChg chg="addSp delSp modSp new">
        <pc:chgData name="Гость" userId="" providerId="Windows Live" clId="Web-{F9B6CFF4-794E-4191-B831-8FC4B9F460C1}" dt="2019-01-17T20:06:13.622" v="230" actId="1076"/>
        <pc:sldMkLst>
          <pc:docMk/>
          <pc:sldMk cId="326049838" sldId="283"/>
        </pc:sldMkLst>
        <pc:spChg chg="mod">
          <ac:chgData name="Гость" userId="" providerId="Windows Live" clId="Web-{F9B6CFF4-794E-4191-B831-8FC4B9F460C1}" dt="2019-01-17T20:06:13.622" v="230" actId="1076"/>
          <ac:spMkLst>
            <pc:docMk/>
            <pc:sldMk cId="326049838" sldId="283"/>
            <ac:spMk id="2" creationId="{6B82A21A-09DB-45EC-AB96-A30FEC3C091E}"/>
          </ac:spMkLst>
        </pc:spChg>
        <pc:spChg chg="del">
          <ac:chgData name="Гость" userId="" providerId="Windows Live" clId="Web-{F9B6CFF4-794E-4191-B831-8FC4B9F460C1}" dt="2019-01-17T19:58:53.277" v="48"/>
          <ac:spMkLst>
            <pc:docMk/>
            <pc:sldMk cId="326049838" sldId="283"/>
            <ac:spMk id="3" creationId="{A8B4E12C-0FC2-49B7-A790-2720DD6B2B38}"/>
          </ac:spMkLst>
        </pc:spChg>
        <pc:picChg chg="add del mod">
          <ac:chgData name="Гость" userId="" providerId="Windows Live" clId="Web-{F9B6CFF4-794E-4191-B831-8FC4B9F460C1}" dt="2019-01-17T19:59:44.792" v="56"/>
          <ac:picMkLst>
            <pc:docMk/>
            <pc:sldMk cId="326049838" sldId="283"/>
            <ac:picMk id="4" creationId="{3AEE5311-B00C-4FD2-9328-993E7A426FF3}"/>
          </ac:picMkLst>
        </pc:picChg>
        <pc:picChg chg="add mod ord modCrop">
          <ac:chgData name="Гость" userId="" providerId="Windows Live" clId="Web-{F9B6CFF4-794E-4191-B831-8FC4B9F460C1}" dt="2019-01-17T20:01:47.840" v="85" actId="14100"/>
          <ac:picMkLst>
            <pc:docMk/>
            <pc:sldMk cId="326049838" sldId="283"/>
            <ac:picMk id="6" creationId="{78A7A34F-2ECB-42DD-AF6F-AB78374330CD}"/>
          </ac:picMkLst>
        </pc:picChg>
      </pc:sldChg>
      <pc:sldChg chg="new">
        <pc:chgData name="Гость" userId="" providerId="Windows Live" clId="Web-{F9B6CFF4-794E-4191-B831-8FC4B9F460C1}" dt="2019-01-17T20:02:29.933" v="104"/>
        <pc:sldMkLst>
          <pc:docMk/>
          <pc:sldMk cId="95380761" sldId="284"/>
        </pc:sldMkLst>
      </pc:sldChg>
      <pc:sldChg chg="addSp delSp modSp new">
        <pc:chgData name="Гость" userId="" providerId="Windows Live" clId="Web-{F9B6CFF4-794E-4191-B831-8FC4B9F460C1}" dt="2019-01-17T20:05:04.840" v="185" actId="20577"/>
        <pc:sldMkLst>
          <pc:docMk/>
          <pc:sldMk cId="1494609867" sldId="285"/>
        </pc:sldMkLst>
        <pc:spChg chg="mod">
          <ac:chgData name="Гость" userId="" providerId="Windows Live" clId="Web-{F9B6CFF4-794E-4191-B831-8FC4B9F460C1}" dt="2019-01-17T20:05:04.840" v="185" actId="20577"/>
          <ac:spMkLst>
            <pc:docMk/>
            <pc:sldMk cId="1494609867" sldId="285"/>
            <ac:spMk id="2" creationId="{23417D7B-E487-4434-A34F-7E239A2C9955}"/>
          </ac:spMkLst>
        </pc:spChg>
        <pc:spChg chg="del">
          <ac:chgData name="Гость" userId="" providerId="Windows Live" clId="Web-{F9B6CFF4-794E-4191-B831-8FC4B9F460C1}" dt="2019-01-17T20:03:51.574" v="106"/>
          <ac:spMkLst>
            <pc:docMk/>
            <pc:sldMk cId="1494609867" sldId="285"/>
            <ac:spMk id="3" creationId="{3A28B35F-19E2-4A94-8771-BD9F39F485E7}"/>
          </ac:spMkLst>
        </pc:spChg>
        <pc:picChg chg="add mod ord">
          <ac:chgData name="Гость" userId="" providerId="Windows Live" clId="Web-{F9B6CFF4-794E-4191-B831-8FC4B9F460C1}" dt="2019-01-17T20:04:24.887" v="166"/>
          <ac:picMkLst>
            <pc:docMk/>
            <pc:sldMk cId="1494609867" sldId="285"/>
            <ac:picMk id="4" creationId="{3761BC97-62F2-4517-941B-D70240E8CEAA}"/>
          </ac:picMkLst>
        </pc:picChg>
      </pc:sldChg>
      <pc:sldChg chg="addSp delSp modSp new del">
        <pc:chgData name="Гость" userId="" providerId="Windows Live" clId="Web-{F9B6CFF4-794E-4191-B831-8FC4B9F460C1}" dt="2019-01-17T20:09:27.607" v="276"/>
        <pc:sldMkLst>
          <pc:docMk/>
          <pc:sldMk cId="3015690225" sldId="286"/>
        </pc:sldMkLst>
        <pc:spChg chg="del">
          <ac:chgData name="Гость" userId="" providerId="Windows Live" clId="Web-{F9B6CFF4-794E-4191-B831-8FC4B9F460C1}" dt="2019-01-17T20:08:47.638" v="267"/>
          <ac:spMkLst>
            <pc:docMk/>
            <pc:sldMk cId="3015690225" sldId="286"/>
            <ac:spMk id="2" creationId="{EB9FAB46-A78B-4148-A93A-69E3FA63F571}"/>
          </ac:spMkLst>
        </pc:spChg>
        <pc:spChg chg="del">
          <ac:chgData name="Гость" userId="" providerId="Windows Live" clId="Web-{F9B6CFF4-794E-4191-B831-8FC4B9F460C1}" dt="2019-01-17T20:08:41.778" v="265"/>
          <ac:spMkLst>
            <pc:docMk/>
            <pc:sldMk cId="3015690225" sldId="286"/>
            <ac:spMk id="3" creationId="{AE3B0DF1-891D-4ACA-A611-2AC185744E13}"/>
          </ac:spMkLst>
        </pc:spChg>
        <pc:spChg chg="add del mod">
          <ac:chgData name="Гость" userId="" providerId="Windows Live" clId="Web-{F9B6CFF4-794E-4191-B831-8FC4B9F460C1}" dt="2019-01-17T20:07:00.028" v="238"/>
          <ac:spMkLst>
            <pc:docMk/>
            <pc:sldMk cId="3015690225" sldId="286"/>
            <ac:spMk id="4" creationId="{60AE2AC5-719A-4AFF-8A9C-78FA5CDCEBA2}"/>
          </ac:spMkLst>
        </pc:spChg>
        <pc:spChg chg="add del mod">
          <ac:chgData name="Гость" userId="" providerId="Windows Live" clId="Web-{F9B6CFF4-794E-4191-B831-8FC4B9F460C1}" dt="2019-01-17T20:08:44.716" v="266"/>
          <ac:spMkLst>
            <pc:docMk/>
            <pc:sldMk cId="3015690225" sldId="286"/>
            <ac:spMk id="5" creationId="{178920F0-C929-49C7-8200-8423BF08C6CC}"/>
          </ac:spMkLst>
        </pc:spChg>
        <pc:spChg chg="add del mod">
          <ac:chgData name="Гость" userId="" providerId="Windows Live" clId="Web-{F9B6CFF4-794E-4191-B831-8FC4B9F460C1}" dt="2019-01-17T20:07:30.856" v="245"/>
          <ac:spMkLst>
            <pc:docMk/>
            <pc:sldMk cId="3015690225" sldId="286"/>
            <ac:spMk id="6" creationId="{E77379F0-0781-4F6F-A1AA-86E99AA0B9E7}"/>
          </ac:spMkLst>
        </pc:spChg>
        <pc:spChg chg="add del mod">
          <ac:chgData name="Гость" userId="" providerId="Windows Live" clId="Web-{F9B6CFF4-794E-4191-B831-8FC4B9F460C1}" dt="2019-01-17T20:08:52.231" v="268"/>
          <ac:spMkLst>
            <pc:docMk/>
            <pc:sldMk cId="3015690225" sldId="286"/>
            <ac:spMk id="7" creationId="{95BF69A7-63BE-4D8A-9476-6F26DBA40729}"/>
          </ac:spMkLst>
        </pc:spChg>
        <pc:spChg chg="add del mod">
          <ac:chgData name="Гость" userId="" providerId="Windows Live" clId="Web-{F9B6CFF4-794E-4191-B831-8FC4B9F460C1}" dt="2019-01-17T20:08:38.935" v="264"/>
          <ac:spMkLst>
            <pc:docMk/>
            <pc:sldMk cId="3015690225" sldId="286"/>
            <ac:spMk id="8" creationId="{4612B9EB-99ED-4B1C-B7C9-3B6A43DA732D}"/>
          </ac:spMkLst>
        </pc:spChg>
        <pc:spChg chg="add del mod">
          <ac:chgData name="Гость" userId="" providerId="Windows Live" clId="Web-{F9B6CFF4-794E-4191-B831-8FC4B9F460C1}" dt="2019-01-17T20:09:25.372" v="275"/>
          <ac:spMkLst>
            <pc:docMk/>
            <pc:sldMk cId="3015690225" sldId="286"/>
            <ac:spMk id="9" creationId="{22E5DFD1-B97A-42D8-B7C6-0862F5B3E834}"/>
          </ac:spMkLst>
        </pc:spChg>
      </pc:sldChg>
      <pc:sldChg chg="modSp new">
        <pc:chgData name="Гость" userId="" providerId="Windows Live" clId="Web-{F9B6CFF4-794E-4191-B831-8FC4B9F460C1}" dt="2019-01-17T20:12:11.951" v="306" actId="20577"/>
        <pc:sldMkLst>
          <pc:docMk/>
          <pc:sldMk cId="2509614088" sldId="288"/>
        </pc:sldMkLst>
        <pc:spChg chg="mod">
          <ac:chgData name="Гость" userId="" providerId="Windows Live" clId="Web-{F9B6CFF4-794E-4191-B831-8FC4B9F460C1}" dt="2019-01-17T20:12:11.951" v="306" actId="20577"/>
          <ac:spMkLst>
            <pc:docMk/>
            <pc:sldMk cId="2509614088" sldId="288"/>
            <ac:spMk id="2" creationId="{332A4AC3-EBB9-4542-BA44-3ACDD6C893F9}"/>
          </ac:spMkLst>
        </pc:spChg>
      </pc:sldChg>
    </pc:docChg>
  </pc:docChgLst>
  <pc:docChgLst>
    <pc:chgData name="Никита Сурначёв" userId="c39eb51e2e70fcc8" providerId="Windows Live" clId="Web-{34CBCC65-5CB1-461A-A177-351EA824ACD1}"/>
    <pc:docChg chg="modSld">
      <pc:chgData name="Никита Сурначёв" userId="c39eb51e2e70fcc8" providerId="Windows Live" clId="Web-{34CBCC65-5CB1-461A-A177-351EA824ACD1}" dt="2019-01-23T17:14:33.325" v="2" actId="20577"/>
      <pc:docMkLst>
        <pc:docMk/>
      </pc:docMkLst>
      <pc:sldChg chg="modSp">
        <pc:chgData name="Никита Сурначёв" userId="c39eb51e2e70fcc8" providerId="Windows Live" clId="Web-{34CBCC65-5CB1-461A-A177-351EA824ACD1}" dt="2019-01-23T17:14:31.403" v="0" actId="20577"/>
        <pc:sldMkLst>
          <pc:docMk/>
          <pc:sldMk cId="444954818" sldId="292"/>
        </pc:sldMkLst>
        <pc:spChg chg="mod">
          <ac:chgData name="Никита Сурначёв" userId="c39eb51e2e70fcc8" providerId="Windows Live" clId="Web-{34CBCC65-5CB1-461A-A177-351EA824ACD1}" dt="2019-01-23T17:14:31.403" v="0" actId="20577"/>
          <ac:spMkLst>
            <pc:docMk/>
            <pc:sldMk cId="444954818" sldId="292"/>
            <ac:spMk id="13" creationId="{AF185136-594E-438A-A6DC-47675D12221C}"/>
          </ac:spMkLst>
        </pc:spChg>
      </pc:sldChg>
    </pc:docChg>
  </pc:docChgLst>
  <pc:docChgLst>
    <pc:chgData name="Юрий Сиверин" userId="34c655c39a720a91" providerId="Windows Live" clId="Web-{60D2850C-CA4D-44AD-B210-275FBB4DBB25}"/>
    <pc:docChg chg="modSld">
      <pc:chgData name="Юрий Сиверин" userId="34c655c39a720a91" providerId="Windows Live" clId="Web-{60D2850C-CA4D-44AD-B210-275FBB4DBB25}" dt="2019-01-18T21:12:46.778" v="46"/>
      <pc:docMkLst>
        <pc:docMk/>
      </pc:docMkLst>
      <pc:sldChg chg="addSp delSp modSp">
        <pc:chgData name="Юрий Сиверин" userId="34c655c39a720a91" providerId="Windows Live" clId="Web-{60D2850C-CA4D-44AD-B210-275FBB4DBB25}" dt="2019-01-18T21:12:46.778" v="46"/>
        <pc:sldMkLst>
          <pc:docMk/>
          <pc:sldMk cId="444954818" sldId="292"/>
        </pc:sldMkLst>
        <pc:spChg chg="del">
          <ac:chgData name="Юрий Сиверин" userId="34c655c39a720a91" providerId="Windows Live" clId="Web-{60D2850C-CA4D-44AD-B210-275FBB4DBB25}" dt="2019-01-18T20:42:58.617" v="0"/>
          <ac:spMkLst>
            <pc:docMk/>
            <pc:sldMk cId="444954818" sldId="292"/>
            <ac:spMk id="7" creationId="{6FB66934-1433-43DF-96FF-0E93935D4626}"/>
          </ac:spMkLst>
        </pc:spChg>
        <pc:picChg chg="add mod ord">
          <ac:chgData name="Юрий Сиверин" userId="34c655c39a720a91" providerId="Windows Live" clId="Web-{60D2850C-CA4D-44AD-B210-275FBB4DBB25}" dt="2019-01-18T20:43:13.602" v="3" actId="14100"/>
          <ac:picMkLst>
            <pc:docMk/>
            <pc:sldMk cId="444954818" sldId="292"/>
            <ac:picMk id="2" creationId="{5118EA97-AAB0-4DEA-A33D-B6D3D3A5125C}"/>
          </ac:picMkLst>
        </pc:picChg>
        <pc:picChg chg="add mod ord">
          <ac:chgData name="Юрий Сиверин" userId="34c655c39a720a91" providerId="Windows Live" clId="Web-{60D2850C-CA4D-44AD-B210-275FBB4DBB25}" dt="2019-01-18T21:12:46.778" v="46"/>
          <ac:picMkLst>
            <pc:docMk/>
            <pc:sldMk cId="444954818" sldId="292"/>
            <ac:picMk id="3" creationId="{35FBE4F0-C723-424D-9BE7-0CA6677E725A}"/>
          </ac:picMkLst>
        </pc:picChg>
        <pc:picChg chg="add mod">
          <ac:chgData name="Юрий Сиверин" userId="34c655c39a720a91" providerId="Windows Live" clId="Web-{60D2850C-CA4D-44AD-B210-275FBB4DBB25}" dt="2019-01-18T21:11:58.419" v="31" actId="14100"/>
          <ac:picMkLst>
            <pc:docMk/>
            <pc:sldMk cId="444954818" sldId="292"/>
            <ac:picMk id="4" creationId="{52512F9C-A191-46DD-BF0F-9190CF11F2CA}"/>
          </ac:picMkLst>
        </pc:picChg>
        <pc:picChg chg="add mod">
          <ac:chgData name="Юрий Сиверин" userId="34c655c39a720a91" providerId="Windows Live" clId="Web-{60D2850C-CA4D-44AD-B210-275FBB4DBB25}" dt="2019-01-18T21:12:01.669" v="32" actId="1076"/>
          <ac:picMkLst>
            <pc:docMk/>
            <pc:sldMk cId="444954818" sldId="292"/>
            <ac:picMk id="6" creationId="{CF275E9D-705B-47C6-8CAA-9B029B6F4FD0}"/>
          </ac:picMkLst>
        </pc:picChg>
        <pc:picChg chg="add mod">
          <ac:chgData name="Юрий Сиверин" userId="34c655c39a720a91" providerId="Windows Live" clId="Web-{60D2850C-CA4D-44AD-B210-275FBB4DBB25}" dt="2019-01-18T21:12:40.247" v="43" actId="1076"/>
          <ac:picMkLst>
            <pc:docMk/>
            <pc:sldMk cId="444954818" sldId="292"/>
            <ac:picMk id="9" creationId="{F5961742-589D-4AEF-9B8E-F7EFCC7BB588}"/>
          </ac:picMkLst>
        </pc:picChg>
      </pc:sldChg>
    </pc:docChg>
  </pc:docChgLst>
  <pc:docChgLst>
    <pc:chgData name="Юрий Сиверин" userId="34c655c39a720a91" providerId="Windows Live" clId="Web-{618B83CC-6746-4B7B-8BE2-739F4FB8BCE3}"/>
    <pc:docChg chg="modSld">
      <pc:chgData name="Юрий Сиверин" userId="34c655c39a720a91" providerId="Windows Live" clId="Web-{618B83CC-6746-4B7B-8BE2-739F4FB8BCE3}" dt="2019-01-18T21:35:31.858" v="100" actId="1076"/>
      <pc:docMkLst>
        <pc:docMk/>
      </pc:docMkLst>
      <pc:sldChg chg="addSp modSp">
        <pc:chgData name="Юрий Сиверин" userId="34c655c39a720a91" providerId="Windows Live" clId="Web-{618B83CC-6746-4B7B-8BE2-739F4FB8BCE3}" dt="2019-01-18T21:35:31.858" v="100" actId="1076"/>
        <pc:sldMkLst>
          <pc:docMk/>
          <pc:sldMk cId="444954818" sldId="292"/>
        </pc:sldMkLst>
        <pc:spChg chg="add mod">
          <ac:chgData name="Юрий Сиверин" userId="34c655c39a720a91" providerId="Windows Live" clId="Web-{618B83CC-6746-4B7B-8BE2-739F4FB8BCE3}" dt="2019-01-18T21:35:31.858" v="100" actId="1076"/>
          <ac:spMkLst>
            <pc:docMk/>
            <pc:sldMk cId="444954818" sldId="292"/>
            <ac:spMk id="13" creationId="{AF185136-594E-438A-A6DC-47675D12221C}"/>
          </ac:spMkLst>
        </pc:spChg>
        <pc:picChg chg="mod">
          <ac:chgData name="Юрий Сиверин" userId="34c655c39a720a91" providerId="Windows Live" clId="Web-{618B83CC-6746-4B7B-8BE2-739F4FB8BCE3}" dt="2019-01-18T21:13:37.957" v="5" actId="1076"/>
          <ac:picMkLst>
            <pc:docMk/>
            <pc:sldMk cId="444954818" sldId="292"/>
            <ac:picMk id="2" creationId="{5118EA97-AAB0-4DEA-A33D-B6D3D3A5125C}"/>
          </ac:picMkLst>
        </pc:picChg>
        <pc:picChg chg="mod ord">
          <ac:chgData name="Юрий Сиверин" userId="34c655c39a720a91" providerId="Windows Live" clId="Web-{618B83CC-6746-4B7B-8BE2-739F4FB8BCE3}" dt="2019-01-18T21:33:02.867" v="30"/>
          <ac:picMkLst>
            <pc:docMk/>
            <pc:sldMk cId="444954818" sldId="292"/>
            <ac:picMk id="3" creationId="{35FBE4F0-C723-424D-9BE7-0CA6677E725A}"/>
          </ac:picMkLst>
        </pc:picChg>
        <pc:picChg chg="ord">
          <ac:chgData name="Юрий Сиверин" userId="34c655c39a720a91" providerId="Windows Live" clId="Web-{618B83CC-6746-4B7B-8BE2-739F4FB8BCE3}" dt="2019-01-18T21:13:24.692" v="0"/>
          <ac:picMkLst>
            <pc:docMk/>
            <pc:sldMk cId="444954818" sldId="292"/>
            <ac:picMk id="4" creationId="{52512F9C-A191-46DD-BF0F-9190CF11F2CA}"/>
          </ac:picMkLst>
        </pc:picChg>
        <pc:picChg chg="add mod ord">
          <ac:chgData name="Юрий Сиверин" userId="34c655c39a720a91" providerId="Windows Live" clId="Web-{618B83CC-6746-4B7B-8BE2-739F4FB8BCE3}" dt="2019-01-18T21:33:02.492" v="28"/>
          <ac:picMkLst>
            <pc:docMk/>
            <pc:sldMk cId="444954818" sldId="292"/>
            <ac:picMk id="5" creationId="{3110A652-1DC3-4500-9A8D-55658DB5BC72}"/>
          </ac:picMkLst>
        </pc:picChg>
        <pc:picChg chg="ord">
          <ac:chgData name="Юрий Сиверин" userId="34c655c39a720a91" providerId="Windows Live" clId="Web-{618B83CC-6746-4B7B-8BE2-739F4FB8BCE3}" dt="2019-01-18T21:13:25.676" v="1"/>
          <ac:picMkLst>
            <pc:docMk/>
            <pc:sldMk cId="444954818" sldId="292"/>
            <ac:picMk id="6" creationId="{CF275E9D-705B-47C6-8CAA-9B029B6F4FD0}"/>
          </ac:picMkLst>
        </pc:picChg>
        <pc:picChg chg="add mod ord">
          <ac:chgData name="Юрий Сиверин" userId="34c655c39a720a91" providerId="Windows Live" clId="Web-{618B83CC-6746-4B7B-8BE2-739F4FB8BCE3}" dt="2019-01-18T21:33:02.679" v="29"/>
          <ac:picMkLst>
            <pc:docMk/>
            <pc:sldMk cId="444954818" sldId="292"/>
            <ac:picMk id="7" creationId="{0E5C67E9-26C2-4D31-8225-20F134065FA2}"/>
          </ac:picMkLst>
        </pc:picChg>
        <pc:picChg chg="add mod ord">
          <ac:chgData name="Юрий Сиверин" userId="34c655c39a720a91" providerId="Windows Live" clId="Web-{618B83CC-6746-4B7B-8BE2-739F4FB8BCE3}" dt="2019-01-18T21:33:04.164" v="31"/>
          <ac:picMkLst>
            <pc:docMk/>
            <pc:sldMk cId="444954818" sldId="292"/>
            <ac:picMk id="8" creationId="{F91F15C4-8BE8-47D0-9BB8-EE66C5598EE7}"/>
          </ac:picMkLst>
        </pc:picChg>
        <pc:picChg chg="ord">
          <ac:chgData name="Юрий Сиверин" userId="34c655c39a720a91" providerId="Windows Live" clId="Web-{618B83CC-6746-4B7B-8BE2-739F4FB8BCE3}" dt="2019-01-18T21:33:02.304" v="27"/>
          <ac:picMkLst>
            <pc:docMk/>
            <pc:sldMk cId="444954818" sldId="292"/>
            <ac:picMk id="9" creationId="{F5961742-589D-4AEF-9B8E-F7EFCC7BB588}"/>
          </ac:picMkLst>
        </pc:picChg>
        <pc:picChg chg="add mod ord">
          <ac:chgData name="Юрий Сиверин" userId="34c655c39a720a91" providerId="Windows Live" clId="Web-{618B83CC-6746-4B7B-8BE2-739F4FB8BCE3}" dt="2019-01-18T21:33:04.335" v="32"/>
          <ac:picMkLst>
            <pc:docMk/>
            <pc:sldMk cId="444954818" sldId="292"/>
            <ac:picMk id="11" creationId="{9542D4D2-7B12-4A47-81FB-34044E53E518}"/>
          </ac:picMkLst>
        </pc:picChg>
      </pc:sldChg>
    </pc:docChg>
  </pc:docChgLst>
  <pc:docChgLst>
    <pc:chgData name="Гость" providerId="Windows Live" clId="Web-{5893AB5A-8C4F-4B60-819E-35F863A47BE5}"/>
    <pc:docChg chg="addSld modSld">
      <pc:chgData name="Гость" userId="" providerId="Windows Live" clId="Web-{5893AB5A-8C4F-4B60-819E-35F863A47BE5}" dt="2019-01-17T16:16:51.377" v="111" actId="20577"/>
      <pc:docMkLst>
        <pc:docMk/>
      </pc:docMkLst>
      <pc:sldChg chg="addSp delSp modSp new">
        <pc:chgData name="Гость" userId="" providerId="Windows Live" clId="Web-{5893AB5A-8C4F-4B60-819E-35F863A47BE5}" dt="2019-01-17T16:16:36.378" v="80" actId="1076"/>
        <pc:sldMkLst>
          <pc:docMk/>
          <pc:sldMk cId="1650173102" sldId="259"/>
        </pc:sldMkLst>
        <pc:spChg chg="mod">
          <ac:chgData name="Гость" userId="" providerId="Windows Live" clId="Web-{5893AB5A-8C4F-4B60-819E-35F863A47BE5}" dt="2019-01-17T16:16:20.095" v="77" actId="1076"/>
          <ac:spMkLst>
            <pc:docMk/>
            <pc:sldMk cId="1650173102" sldId="259"/>
            <ac:spMk id="2" creationId="{80593E93-FA8C-48DE-9FBA-737E53AEC262}"/>
          </ac:spMkLst>
        </pc:spChg>
        <pc:spChg chg="del mod">
          <ac:chgData name="Гость" userId="" providerId="Windows Live" clId="Web-{5893AB5A-8C4F-4B60-819E-35F863A47BE5}" dt="2019-01-17T16:12:15.107" v="21"/>
          <ac:spMkLst>
            <pc:docMk/>
            <pc:sldMk cId="1650173102" sldId="259"/>
            <ac:spMk id="3" creationId="{95303F5A-2A19-4DB5-9065-D15F92FE5B11}"/>
          </ac:spMkLst>
        </pc:spChg>
        <pc:spChg chg="add del mod">
          <ac:chgData name="Гость" userId="" providerId="Windows Live" clId="Web-{5893AB5A-8C4F-4B60-819E-35F863A47BE5}" dt="2019-01-17T16:10:09.262" v="17"/>
          <ac:spMkLst>
            <pc:docMk/>
            <pc:sldMk cId="1650173102" sldId="259"/>
            <ac:spMk id="4" creationId="{B377B65C-1321-4DB1-8E35-505B0C564C59}"/>
          </ac:spMkLst>
        </pc:spChg>
        <pc:spChg chg="add del mod">
          <ac:chgData name="Гость" userId="" providerId="Windows Live" clId="Web-{5893AB5A-8C4F-4B60-819E-35F863A47BE5}" dt="2019-01-17T16:10:32.637" v="20"/>
          <ac:spMkLst>
            <pc:docMk/>
            <pc:sldMk cId="1650173102" sldId="259"/>
            <ac:spMk id="5" creationId="{D12AC75E-2C07-407F-97CE-BB16747D9A10}"/>
          </ac:spMkLst>
        </pc:spChg>
        <pc:spChg chg="add del mod">
          <ac:chgData name="Гость" userId="" providerId="Windows Live" clId="Web-{5893AB5A-8C4F-4B60-819E-35F863A47BE5}" dt="2019-01-17T16:14:04.359" v="24"/>
          <ac:spMkLst>
            <pc:docMk/>
            <pc:sldMk cId="1650173102" sldId="259"/>
            <ac:spMk id="9" creationId="{B30003D4-CBE1-4B7B-A756-D27114E4FF1A}"/>
          </ac:spMkLst>
        </pc:spChg>
        <pc:spChg chg="add del mod">
          <ac:chgData name="Гость" userId="" providerId="Windows Live" clId="Web-{5893AB5A-8C4F-4B60-819E-35F863A47BE5}" dt="2019-01-17T16:15:16.735" v="28"/>
          <ac:spMkLst>
            <pc:docMk/>
            <pc:sldMk cId="1650173102" sldId="259"/>
            <ac:spMk id="13" creationId="{10CACD86-C5C3-41C2-A960-8C2389A48E84}"/>
          </ac:spMkLst>
        </pc:spChg>
        <pc:picChg chg="add del mod ord">
          <ac:chgData name="Гость" userId="" providerId="Windows Live" clId="Web-{5893AB5A-8C4F-4B60-819E-35F863A47BE5}" dt="2019-01-17T16:12:22.467" v="23"/>
          <ac:picMkLst>
            <pc:docMk/>
            <pc:sldMk cId="1650173102" sldId="259"/>
            <ac:picMk id="6" creationId="{366CBBDA-7865-4BD9-9ECE-276732D74CE5}"/>
          </ac:picMkLst>
        </pc:picChg>
        <pc:picChg chg="add del mod ord">
          <ac:chgData name="Гость" userId="" providerId="Windows Live" clId="Web-{5893AB5A-8C4F-4B60-819E-35F863A47BE5}" dt="2019-01-17T16:14:13.015" v="27"/>
          <ac:picMkLst>
            <pc:docMk/>
            <pc:sldMk cId="1650173102" sldId="259"/>
            <ac:picMk id="10" creationId="{D89A2B3A-647E-4FE1-BF82-40CBAFE93088}"/>
          </ac:picMkLst>
        </pc:picChg>
        <pc:picChg chg="add mod ord modCrop">
          <ac:chgData name="Гость" userId="" providerId="Windows Live" clId="Web-{5893AB5A-8C4F-4B60-819E-35F863A47BE5}" dt="2019-01-17T16:16:36.378" v="80" actId="1076"/>
          <ac:picMkLst>
            <pc:docMk/>
            <pc:sldMk cId="1650173102" sldId="259"/>
            <ac:picMk id="14" creationId="{CF3A4360-FC37-4094-9406-96271108608B}"/>
          </ac:picMkLst>
        </pc:picChg>
      </pc:sldChg>
      <pc:sldChg chg="modSp new">
        <pc:chgData name="Гость" userId="" providerId="Windows Live" clId="Web-{5893AB5A-8C4F-4B60-819E-35F863A47BE5}" dt="2019-01-17T16:16:51.377" v="110" actId="20577"/>
        <pc:sldMkLst>
          <pc:docMk/>
          <pc:sldMk cId="3456254851" sldId="261"/>
        </pc:sldMkLst>
        <pc:spChg chg="mod">
          <ac:chgData name="Гость" userId="" providerId="Windows Live" clId="Web-{5893AB5A-8C4F-4B60-819E-35F863A47BE5}" dt="2019-01-17T16:16:51.377" v="110" actId="20577"/>
          <ac:spMkLst>
            <pc:docMk/>
            <pc:sldMk cId="3456254851" sldId="261"/>
            <ac:spMk id="2" creationId="{D79F7C5C-4ABA-4C37-9AC6-AC38231BA4C0}"/>
          </ac:spMkLst>
        </pc:spChg>
      </pc:sldChg>
    </pc:docChg>
  </pc:docChgLst>
  <pc:docChgLst>
    <pc:chgData name="Гость" providerId="Windows Live" clId="Web-{68842AAE-E4D3-46E7-B5EC-3BBD7BFFE0E3}"/>
    <pc:docChg chg="addSld modSld">
      <pc:chgData name="Гость" userId="" providerId="Windows Live" clId="Web-{68842AAE-E4D3-46E7-B5EC-3BBD7BFFE0E3}" dt="2019-01-17T16:25:05.253" v="173" actId="20577"/>
      <pc:docMkLst>
        <pc:docMk/>
      </pc:docMkLst>
      <pc:sldChg chg="addSp delSp modSp">
        <pc:chgData name="Гость" userId="" providerId="Windows Live" clId="Web-{68842AAE-E4D3-46E7-B5EC-3BBD7BFFE0E3}" dt="2019-01-17T16:18:05.158" v="9" actId="1076"/>
        <pc:sldMkLst>
          <pc:docMk/>
          <pc:sldMk cId="3456254851" sldId="261"/>
        </pc:sldMkLst>
        <pc:spChg chg="mod">
          <ac:chgData name="Гость" userId="" providerId="Windows Live" clId="Web-{68842AAE-E4D3-46E7-B5EC-3BBD7BFFE0E3}" dt="2019-01-17T16:18:05.158" v="9" actId="1076"/>
          <ac:spMkLst>
            <pc:docMk/>
            <pc:sldMk cId="3456254851" sldId="261"/>
            <ac:spMk id="2" creationId="{D79F7C5C-4ABA-4C37-9AC6-AC38231BA4C0}"/>
          </ac:spMkLst>
        </pc:spChg>
        <pc:spChg chg="del">
          <ac:chgData name="Гость" userId="" providerId="Windows Live" clId="Web-{68842AAE-E4D3-46E7-B5EC-3BBD7BFFE0E3}" dt="2019-01-17T16:17:28.189" v="4"/>
          <ac:spMkLst>
            <pc:docMk/>
            <pc:sldMk cId="3456254851" sldId="261"/>
            <ac:spMk id="3" creationId="{1A9AACCB-0661-403A-B818-BDE3A7D8B59C}"/>
          </ac:spMkLst>
        </pc:spChg>
        <pc:picChg chg="add mod ord modCrop">
          <ac:chgData name="Гость" userId="" providerId="Windows Live" clId="Web-{68842AAE-E4D3-46E7-B5EC-3BBD7BFFE0E3}" dt="2019-01-17T16:17:59.767" v="8" actId="1076"/>
          <ac:picMkLst>
            <pc:docMk/>
            <pc:sldMk cId="3456254851" sldId="261"/>
            <ac:picMk id="4" creationId="{157B82A3-DB3F-40C5-9ED6-27062B8964B7}"/>
          </ac:picMkLst>
        </pc:picChg>
      </pc:sldChg>
      <pc:sldChg chg="modSp new">
        <pc:chgData name="Гость" userId="" providerId="Windows Live" clId="Web-{68842AAE-E4D3-46E7-B5EC-3BBD7BFFE0E3}" dt="2019-01-17T16:25:05.253" v="172" actId="20577"/>
        <pc:sldMkLst>
          <pc:docMk/>
          <pc:sldMk cId="683534229" sldId="262"/>
        </pc:sldMkLst>
        <pc:spChg chg="mod">
          <ac:chgData name="Гость" userId="" providerId="Windows Live" clId="Web-{68842AAE-E4D3-46E7-B5EC-3BBD7BFFE0E3}" dt="2019-01-17T16:25:05.253" v="172" actId="20577"/>
          <ac:spMkLst>
            <pc:docMk/>
            <pc:sldMk cId="683534229" sldId="262"/>
            <ac:spMk id="2" creationId="{3DDA4560-2A72-45E9-9467-278643147123}"/>
          </ac:spMkLst>
        </pc:spChg>
        <pc:spChg chg="mod">
          <ac:chgData name="Гость" userId="" providerId="Windows Live" clId="Web-{68842AAE-E4D3-46E7-B5EC-3BBD7BFFE0E3}" dt="2019-01-17T16:20:45.142" v="74" actId="20577"/>
          <ac:spMkLst>
            <pc:docMk/>
            <pc:sldMk cId="683534229" sldId="262"/>
            <ac:spMk id="3" creationId="{B9F8D7DE-A943-48FC-8AD9-7BD38D032196}"/>
          </ac:spMkLst>
        </pc:spChg>
      </pc:sldChg>
      <pc:sldChg chg="addSp delSp modSp new">
        <pc:chgData name="Гость" userId="" providerId="Windows Live" clId="Web-{68842AAE-E4D3-46E7-B5EC-3BBD7BFFE0E3}" dt="2019-01-17T16:24:49.081" v="166" actId="1076"/>
        <pc:sldMkLst>
          <pc:docMk/>
          <pc:sldMk cId="2337141793" sldId="264"/>
        </pc:sldMkLst>
        <pc:spChg chg="mod">
          <ac:chgData name="Гость" userId="" providerId="Windows Live" clId="Web-{68842AAE-E4D3-46E7-B5EC-3BBD7BFFE0E3}" dt="2019-01-17T16:23:15.096" v="141" actId="20577"/>
          <ac:spMkLst>
            <pc:docMk/>
            <pc:sldMk cId="2337141793" sldId="264"/>
            <ac:spMk id="2" creationId="{B03A4346-64F4-4DC6-8328-D361BFA61C5B}"/>
          </ac:spMkLst>
        </pc:spChg>
        <pc:spChg chg="del">
          <ac:chgData name="Гость" userId="" providerId="Windows Live" clId="Web-{68842AAE-E4D3-46E7-B5EC-3BBD7BFFE0E3}" dt="2019-01-17T16:21:51.502" v="123"/>
          <ac:spMkLst>
            <pc:docMk/>
            <pc:sldMk cId="2337141793" sldId="264"/>
            <ac:spMk id="3" creationId="{28CD85CB-582F-4C21-981D-035939325324}"/>
          </ac:spMkLst>
        </pc:spChg>
        <pc:spChg chg="add del">
          <ac:chgData name="Гость" userId="" providerId="Windows Live" clId="Web-{68842AAE-E4D3-46E7-B5EC-3BBD7BFFE0E3}" dt="2019-01-17T16:24:15.268" v="153"/>
          <ac:spMkLst>
            <pc:docMk/>
            <pc:sldMk cId="2337141793" sldId="264"/>
            <ac:spMk id="8" creationId="{DB54FD05-BF1F-47C7-BF02-9F358A4E9118}"/>
          </ac:spMkLst>
        </pc:spChg>
        <pc:spChg chg="add del">
          <ac:chgData name="Гость" userId="" providerId="Windows Live" clId="Web-{68842AAE-E4D3-46E7-B5EC-3BBD7BFFE0E3}" dt="2019-01-17T16:24:13.190" v="152"/>
          <ac:spMkLst>
            <pc:docMk/>
            <pc:sldMk cId="2337141793" sldId="264"/>
            <ac:spMk id="9" creationId="{80DCB32B-34BC-4DB5-9BC6-BC99417089F2}"/>
          </ac:spMkLst>
        </pc:spChg>
        <pc:spChg chg="add mod">
          <ac:chgData name="Гость" userId="" providerId="Windows Live" clId="Web-{68842AAE-E4D3-46E7-B5EC-3BBD7BFFE0E3}" dt="2019-01-17T16:24:49.081" v="166" actId="1076"/>
          <ac:spMkLst>
            <pc:docMk/>
            <pc:sldMk cId="2337141793" sldId="264"/>
            <ac:spMk id="10" creationId="{92D30F56-7627-455B-91D1-31F47695A728}"/>
          </ac:spMkLst>
        </pc:spChg>
        <pc:picChg chg="add del mod modCrop">
          <ac:chgData name="Гость" userId="" providerId="Windows Live" clId="Web-{68842AAE-E4D3-46E7-B5EC-3BBD7BFFE0E3}" dt="2019-01-17T16:22:24.236" v="129"/>
          <ac:picMkLst>
            <pc:docMk/>
            <pc:sldMk cId="2337141793" sldId="264"/>
            <ac:picMk id="4" creationId="{AA0A219F-5736-4751-8C42-847FFB5146AE}"/>
          </ac:picMkLst>
        </pc:picChg>
        <pc:picChg chg="add mod modCrop">
          <ac:chgData name="Гость" userId="" providerId="Windows Live" clId="Web-{68842AAE-E4D3-46E7-B5EC-3BBD7BFFE0E3}" dt="2019-01-17T16:24:43.253" v="165" actId="1076"/>
          <ac:picMkLst>
            <pc:docMk/>
            <pc:sldMk cId="2337141793" sldId="264"/>
            <ac:picMk id="6" creationId="{2DF0EEE2-752B-4FB9-9E50-056EC0C44023}"/>
          </ac:picMkLst>
        </pc:picChg>
      </pc:sldChg>
      <pc:sldChg chg="new">
        <pc:chgData name="Гость" userId="" providerId="Windows Live" clId="Web-{68842AAE-E4D3-46E7-B5EC-3BBD7BFFE0E3}" dt="2019-01-17T16:24:54.206" v="167"/>
        <pc:sldMkLst>
          <pc:docMk/>
          <pc:sldMk cId="2692147986" sldId="267"/>
        </pc:sldMkLst>
      </pc:sldChg>
    </pc:docChg>
  </pc:docChgLst>
  <pc:docChgLst>
    <pc:chgData name="Юрий Сосновский" userId="8eed55447f1cebd2" providerId="Windows Live" clId="Web-{5C3CBBD7-5006-4826-BA7B-FF5EB206D5A2}"/>
    <pc:docChg chg="delSld modSld">
      <pc:chgData name="Юрий Сосновский" userId="8eed55447f1cebd2" providerId="Windows Live" clId="Web-{5C3CBBD7-5006-4826-BA7B-FF5EB206D5A2}" dt="2019-01-27T17:41:16.881" v="532" actId="1076"/>
      <pc:docMkLst>
        <pc:docMk/>
      </pc:docMkLst>
      <pc:sldChg chg="del">
        <pc:chgData name="Юрий Сосновский" userId="8eed55447f1cebd2" providerId="Windows Live" clId="Web-{5C3CBBD7-5006-4826-BA7B-FF5EB206D5A2}" dt="2019-01-27T17:37:16.379" v="452"/>
        <pc:sldMkLst>
          <pc:docMk/>
          <pc:sldMk cId="1823541577" sldId="256"/>
        </pc:sldMkLst>
      </pc:sldChg>
      <pc:sldChg chg="modSp">
        <pc:chgData name="Юрий Сосновский" userId="8eed55447f1cebd2" providerId="Windows Live" clId="Web-{5C3CBBD7-5006-4826-BA7B-FF5EB206D5A2}" dt="2019-01-27T17:37:10.582" v="446" actId="20577"/>
        <pc:sldMkLst>
          <pc:docMk/>
          <pc:sldMk cId="3430635265" sldId="257"/>
        </pc:sldMkLst>
        <pc:spChg chg="mod">
          <ac:chgData name="Юрий Сосновский" userId="8eed55447f1cebd2" providerId="Windows Live" clId="Web-{5C3CBBD7-5006-4826-BA7B-FF5EB206D5A2}" dt="2019-01-27T17:37:10.582" v="446" actId="20577"/>
          <ac:spMkLst>
            <pc:docMk/>
            <pc:sldMk cId="3430635265" sldId="257"/>
            <ac:spMk id="3" creationId="{185701D9-F5D8-4C61-841F-2DE1CB0EC607}"/>
          </ac:spMkLst>
        </pc:spChg>
      </pc:sldChg>
      <pc:sldChg chg="del">
        <pc:chgData name="Юрий Сосновский" userId="8eed55447f1cebd2" providerId="Windows Live" clId="Web-{5C3CBBD7-5006-4826-BA7B-FF5EB206D5A2}" dt="2019-01-27T17:37:15.223" v="451"/>
        <pc:sldMkLst>
          <pc:docMk/>
          <pc:sldMk cId="1927698842" sldId="258"/>
        </pc:sldMkLst>
      </pc:sldChg>
      <pc:sldChg chg="del">
        <pc:chgData name="Юрий Сосновский" userId="8eed55447f1cebd2" providerId="Windows Live" clId="Web-{5C3CBBD7-5006-4826-BA7B-FF5EB206D5A2}" dt="2019-01-27T17:37:23.786" v="454"/>
        <pc:sldMkLst>
          <pc:docMk/>
          <pc:sldMk cId="1650173102" sldId="259"/>
        </pc:sldMkLst>
      </pc:sldChg>
      <pc:sldChg chg="del">
        <pc:chgData name="Юрий Сосновский" userId="8eed55447f1cebd2" providerId="Windows Live" clId="Web-{5C3CBBD7-5006-4826-BA7B-FF5EB206D5A2}" dt="2019-01-27T17:37:13.536" v="450"/>
        <pc:sldMkLst>
          <pc:docMk/>
          <pc:sldMk cId="1634398427" sldId="260"/>
        </pc:sldMkLst>
      </pc:sldChg>
      <pc:sldChg chg="del">
        <pc:chgData name="Юрий Сосновский" userId="8eed55447f1cebd2" providerId="Windows Live" clId="Web-{5C3CBBD7-5006-4826-BA7B-FF5EB206D5A2}" dt="2019-01-27T17:37:22.192" v="453"/>
        <pc:sldMkLst>
          <pc:docMk/>
          <pc:sldMk cId="3456254851" sldId="261"/>
        </pc:sldMkLst>
      </pc:sldChg>
      <pc:sldChg chg="modSp">
        <pc:chgData name="Юрий Сосновский" userId="8eed55447f1cebd2" providerId="Windows Live" clId="Web-{5C3CBBD7-5006-4826-BA7B-FF5EB206D5A2}" dt="2019-01-27T17:30:57.814" v="278" actId="20577"/>
        <pc:sldMkLst>
          <pc:docMk/>
          <pc:sldMk cId="683534229" sldId="262"/>
        </pc:sldMkLst>
        <pc:spChg chg="mod">
          <ac:chgData name="Юрий Сосновский" userId="8eed55447f1cebd2" providerId="Windows Live" clId="Web-{5C3CBBD7-5006-4826-BA7B-FF5EB206D5A2}" dt="2019-01-27T17:30:57.814" v="278" actId="20577"/>
          <ac:spMkLst>
            <pc:docMk/>
            <pc:sldMk cId="683534229" sldId="262"/>
            <ac:spMk id="3" creationId="{B9F8D7DE-A943-48FC-8AD9-7BD38D032196}"/>
          </ac:spMkLst>
        </pc:spChg>
      </pc:sldChg>
      <pc:sldChg chg="del">
        <pc:chgData name="Юрий Сосновский" userId="8eed55447f1cebd2" providerId="Windows Live" clId="Web-{5C3CBBD7-5006-4826-BA7B-FF5EB206D5A2}" dt="2019-01-27T17:32:56.270" v="318"/>
        <pc:sldMkLst>
          <pc:docMk/>
          <pc:sldMk cId="2337141793" sldId="264"/>
        </pc:sldMkLst>
      </pc:sldChg>
      <pc:sldChg chg="modSp">
        <pc:chgData name="Юрий Сосновский" userId="8eed55447f1cebd2" providerId="Windows Live" clId="Web-{5C3CBBD7-5006-4826-BA7B-FF5EB206D5A2}" dt="2019-01-27T17:41:16.881" v="532" actId="1076"/>
        <pc:sldMkLst>
          <pc:docMk/>
          <pc:sldMk cId="3248742313" sldId="265"/>
        </pc:sldMkLst>
        <pc:spChg chg="mod">
          <ac:chgData name="Юрий Сосновский" userId="8eed55447f1cebd2" providerId="Windows Live" clId="Web-{5C3CBBD7-5006-4826-BA7B-FF5EB206D5A2}" dt="2019-01-27T17:41:14.084" v="531" actId="1076"/>
          <ac:spMkLst>
            <pc:docMk/>
            <pc:sldMk cId="3248742313" sldId="265"/>
            <ac:spMk id="3" creationId="{CA6F5DA9-3081-40B2-A5C8-D5CF2A5307A4}"/>
          </ac:spMkLst>
        </pc:spChg>
        <pc:picChg chg="mod">
          <ac:chgData name="Юрий Сосновский" userId="8eed55447f1cebd2" providerId="Windows Live" clId="Web-{5C3CBBD7-5006-4826-BA7B-FF5EB206D5A2}" dt="2019-01-27T17:41:16.881" v="532" actId="1076"/>
          <ac:picMkLst>
            <pc:docMk/>
            <pc:sldMk cId="3248742313" sldId="265"/>
            <ac:picMk id="4" creationId="{BDBC0601-A61B-4B83-B813-5A09A06E6417}"/>
          </ac:picMkLst>
        </pc:picChg>
      </pc:sldChg>
      <pc:sldChg chg="del">
        <pc:chgData name="Юрий Сосновский" userId="8eed55447f1cebd2" providerId="Windows Live" clId="Web-{5C3CBBD7-5006-4826-BA7B-FF5EB206D5A2}" dt="2019-01-27T17:37:11.708" v="448"/>
        <pc:sldMkLst>
          <pc:docMk/>
          <pc:sldMk cId="278343299" sldId="266"/>
        </pc:sldMkLst>
      </pc:sldChg>
      <pc:sldChg chg="modSp">
        <pc:chgData name="Юрий Сосновский" userId="8eed55447f1cebd2" providerId="Windows Live" clId="Web-{5C3CBBD7-5006-4826-BA7B-FF5EB206D5A2}" dt="2019-01-27T17:36:45.082" v="377" actId="20577"/>
        <pc:sldMkLst>
          <pc:docMk/>
          <pc:sldMk cId="1124040024" sldId="268"/>
        </pc:sldMkLst>
        <pc:spChg chg="mod">
          <ac:chgData name="Юрий Сосновский" userId="8eed55447f1cebd2" providerId="Windows Live" clId="Web-{5C3CBBD7-5006-4826-BA7B-FF5EB206D5A2}" dt="2019-01-27T17:36:45.082" v="377" actId="20577"/>
          <ac:spMkLst>
            <pc:docMk/>
            <pc:sldMk cId="1124040024" sldId="268"/>
            <ac:spMk id="3" creationId="{2C68AA56-EB07-4277-A0D8-6A90D508E2E4}"/>
          </ac:spMkLst>
        </pc:spChg>
      </pc:sldChg>
      <pc:sldChg chg="del">
        <pc:chgData name="Юрий Сосновский" userId="8eed55447f1cebd2" providerId="Windows Live" clId="Web-{5C3CBBD7-5006-4826-BA7B-FF5EB206D5A2}" dt="2019-01-27T17:37:12.614" v="449"/>
        <pc:sldMkLst>
          <pc:docMk/>
          <pc:sldMk cId="2955335319" sldId="269"/>
        </pc:sldMkLst>
      </pc:sldChg>
      <pc:sldChg chg="modSp">
        <pc:chgData name="Юрий Сосновский" userId="8eed55447f1cebd2" providerId="Windows Live" clId="Web-{5C3CBBD7-5006-4826-BA7B-FF5EB206D5A2}" dt="2019-01-27T17:36:30.051" v="355" actId="20577"/>
        <pc:sldMkLst>
          <pc:docMk/>
          <pc:sldMk cId="819460825" sldId="270"/>
        </pc:sldMkLst>
        <pc:spChg chg="mod">
          <ac:chgData name="Юрий Сосновский" userId="8eed55447f1cebd2" providerId="Windows Live" clId="Web-{5C3CBBD7-5006-4826-BA7B-FF5EB206D5A2}" dt="2019-01-27T17:36:30.051" v="355" actId="20577"/>
          <ac:spMkLst>
            <pc:docMk/>
            <pc:sldMk cId="819460825" sldId="270"/>
            <ac:spMk id="3" creationId="{5FBC8125-1351-42AF-821D-CABE489A8B83}"/>
          </ac:spMkLst>
        </pc:spChg>
      </pc:sldChg>
      <pc:sldChg chg="modSp">
        <pc:chgData name="Юрий Сосновский" userId="8eed55447f1cebd2" providerId="Windows Live" clId="Web-{5C3CBBD7-5006-4826-BA7B-FF5EB206D5A2}" dt="2019-01-27T17:31:59.846" v="307" actId="20577"/>
        <pc:sldMkLst>
          <pc:docMk/>
          <pc:sldMk cId="407300912" sldId="272"/>
        </pc:sldMkLst>
        <pc:spChg chg="mod">
          <ac:chgData name="Юрий Сосновский" userId="8eed55447f1cebd2" providerId="Windows Live" clId="Web-{5C3CBBD7-5006-4826-BA7B-FF5EB206D5A2}" dt="2019-01-27T17:31:59.846" v="307" actId="20577"/>
          <ac:spMkLst>
            <pc:docMk/>
            <pc:sldMk cId="407300912" sldId="272"/>
            <ac:spMk id="3" creationId="{DC0557EA-2369-4D8F-8915-1D53861460AA}"/>
          </ac:spMkLst>
        </pc:spChg>
      </pc:sldChg>
      <pc:sldChg chg="del">
        <pc:chgData name="Юрий Сосновский" userId="8eed55447f1cebd2" providerId="Windows Live" clId="Web-{5C3CBBD7-5006-4826-BA7B-FF5EB206D5A2}" dt="2019-01-27T17:32:49.784" v="317"/>
        <pc:sldMkLst>
          <pc:docMk/>
          <pc:sldMk cId="3394947440" sldId="273"/>
        </pc:sldMkLst>
      </pc:sldChg>
      <pc:sldChg chg="del">
        <pc:chgData name="Юрий Сосновский" userId="8eed55447f1cebd2" providerId="Windows Live" clId="Web-{5C3CBBD7-5006-4826-BA7B-FF5EB206D5A2}" dt="2019-01-27T17:32:47.004" v="316"/>
        <pc:sldMkLst>
          <pc:docMk/>
          <pc:sldMk cId="361769648" sldId="275"/>
        </pc:sldMkLst>
      </pc:sldChg>
      <pc:sldChg chg="del">
        <pc:chgData name="Юрий Сосновский" userId="8eed55447f1cebd2" providerId="Windows Live" clId="Web-{5C3CBBD7-5006-4826-BA7B-FF5EB206D5A2}" dt="2019-01-27T17:32:44.518" v="315"/>
        <pc:sldMkLst>
          <pc:docMk/>
          <pc:sldMk cId="792958956" sldId="276"/>
        </pc:sldMkLst>
      </pc:sldChg>
      <pc:sldChg chg="del">
        <pc:chgData name="Юрий Сосновский" userId="8eed55447f1cebd2" providerId="Windows Live" clId="Web-{5C3CBBD7-5006-4826-BA7B-FF5EB206D5A2}" dt="2019-01-27T17:32:42.534" v="314"/>
        <pc:sldMkLst>
          <pc:docMk/>
          <pc:sldMk cId="85205985" sldId="277"/>
        </pc:sldMkLst>
      </pc:sldChg>
      <pc:sldChg chg="del">
        <pc:chgData name="Юрий Сосновский" userId="8eed55447f1cebd2" providerId="Windows Live" clId="Web-{5C3CBBD7-5006-4826-BA7B-FF5EB206D5A2}" dt="2019-01-27T17:32:40.424" v="313"/>
        <pc:sldMkLst>
          <pc:docMk/>
          <pc:sldMk cId="4291503925" sldId="278"/>
        </pc:sldMkLst>
      </pc:sldChg>
      <pc:sldChg chg="del">
        <pc:chgData name="Юрий Сосновский" userId="8eed55447f1cebd2" providerId="Windows Live" clId="Web-{5C3CBBD7-5006-4826-BA7B-FF5EB206D5A2}" dt="2019-01-27T17:33:26.644" v="326"/>
        <pc:sldMkLst>
          <pc:docMk/>
          <pc:sldMk cId="2242870548" sldId="279"/>
        </pc:sldMkLst>
      </pc:sldChg>
      <pc:sldChg chg="del">
        <pc:chgData name="Юрий Сосновский" userId="8eed55447f1cebd2" providerId="Windows Live" clId="Web-{5C3CBBD7-5006-4826-BA7B-FF5EB206D5A2}" dt="2019-01-27T17:35:23.410" v="330"/>
        <pc:sldMkLst>
          <pc:docMk/>
          <pc:sldMk cId="1867536429" sldId="280"/>
        </pc:sldMkLst>
      </pc:sldChg>
      <pc:sldChg chg="del">
        <pc:chgData name="Юрий Сосновский" userId="8eed55447f1cebd2" providerId="Windows Live" clId="Web-{5C3CBBD7-5006-4826-BA7B-FF5EB206D5A2}" dt="2019-01-27T17:33:30.628" v="327"/>
        <pc:sldMkLst>
          <pc:docMk/>
          <pc:sldMk cId="1273535325" sldId="281"/>
        </pc:sldMkLst>
      </pc:sldChg>
      <pc:sldChg chg="modSp del">
        <pc:chgData name="Юрий Сосновский" userId="8eed55447f1cebd2" providerId="Windows Live" clId="Web-{5C3CBBD7-5006-4826-BA7B-FF5EB206D5A2}" dt="2019-01-27T17:35:21.550" v="329"/>
        <pc:sldMkLst>
          <pc:docMk/>
          <pc:sldMk cId="110676063" sldId="282"/>
        </pc:sldMkLst>
        <pc:spChg chg="mod">
          <ac:chgData name="Юрий Сосновский" userId="8eed55447f1cebd2" providerId="Windows Live" clId="Web-{5C3CBBD7-5006-4826-BA7B-FF5EB206D5A2}" dt="2019-01-27T17:33:21.081" v="323" actId="20577"/>
          <ac:spMkLst>
            <pc:docMk/>
            <pc:sldMk cId="110676063" sldId="282"/>
            <ac:spMk id="3" creationId="{BD0DC7AE-BDEF-4DFD-84B1-7935BDDA31FC}"/>
          </ac:spMkLst>
        </pc:spChg>
      </pc:sldChg>
      <pc:sldChg chg="del">
        <pc:chgData name="Юрий Сосновский" userId="8eed55447f1cebd2" providerId="Windows Live" clId="Web-{5C3CBBD7-5006-4826-BA7B-FF5EB206D5A2}" dt="2019-01-27T17:36:11.660" v="335"/>
        <pc:sldMkLst>
          <pc:docMk/>
          <pc:sldMk cId="326049838" sldId="283"/>
        </pc:sldMkLst>
      </pc:sldChg>
      <pc:sldChg chg="del">
        <pc:chgData name="Юрий Сосновский" userId="8eed55447f1cebd2" providerId="Windows Live" clId="Web-{5C3CBBD7-5006-4826-BA7B-FF5EB206D5A2}" dt="2019-01-27T17:36:14.832" v="336"/>
        <pc:sldMkLst>
          <pc:docMk/>
          <pc:sldMk cId="95380761" sldId="284"/>
        </pc:sldMkLst>
      </pc:sldChg>
      <pc:sldChg chg="del">
        <pc:chgData name="Юрий Сосновский" userId="8eed55447f1cebd2" providerId="Windows Live" clId="Web-{5C3CBBD7-5006-4826-BA7B-FF5EB206D5A2}" dt="2019-01-27T17:35:59.488" v="333"/>
        <pc:sldMkLst>
          <pc:docMk/>
          <pc:sldMk cId="1494609867" sldId="285"/>
        </pc:sldMkLst>
      </pc:sldChg>
      <pc:sldChg chg="del">
        <pc:chgData name="Юрий Сосновский" userId="8eed55447f1cebd2" providerId="Windows Live" clId="Web-{5C3CBBD7-5006-4826-BA7B-FF5EB206D5A2}" dt="2019-01-27T17:36:00.473" v="334"/>
        <pc:sldMkLst>
          <pc:docMk/>
          <pc:sldMk cId="2509614088" sldId="288"/>
        </pc:sldMkLst>
      </pc:sldChg>
      <pc:sldChg chg="modSp">
        <pc:chgData name="Юрий Сосновский" userId="8eed55447f1cebd2" providerId="Windows Live" clId="Web-{5C3CBBD7-5006-4826-BA7B-FF5EB206D5A2}" dt="2019-01-27T17:38:27.927" v="522" actId="20577"/>
        <pc:sldMkLst>
          <pc:docMk/>
          <pc:sldMk cId="2422310741" sldId="291"/>
        </pc:sldMkLst>
        <pc:spChg chg="mod">
          <ac:chgData name="Юрий Сосновский" userId="8eed55447f1cebd2" providerId="Windows Live" clId="Web-{5C3CBBD7-5006-4826-BA7B-FF5EB206D5A2}" dt="2019-01-27T17:38:27.927" v="522" actId="20577"/>
          <ac:spMkLst>
            <pc:docMk/>
            <pc:sldMk cId="2422310741" sldId="291"/>
            <ac:spMk id="2" creationId="{27CE9583-A65E-4353-9503-70FBFB4F87BA}"/>
          </ac:spMkLst>
        </pc:spChg>
        <pc:picChg chg="mod">
          <ac:chgData name="Юрий Сосновский" userId="8eed55447f1cebd2" providerId="Windows Live" clId="Web-{5C3CBBD7-5006-4826-BA7B-FF5EB206D5A2}" dt="2019-01-27T17:38:08.913" v="513" actId="14100"/>
          <ac:picMkLst>
            <pc:docMk/>
            <pc:sldMk cId="2422310741" sldId="291"/>
            <ac:picMk id="4" creationId="{839F4498-D6CF-445D-8C42-6C32530E6AEF}"/>
          </ac:picMkLst>
        </pc:picChg>
        <pc:picChg chg="mod">
          <ac:chgData name="Юрий Сосновский" userId="8eed55447f1cebd2" providerId="Windows Live" clId="Web-{5C3CBBD7-5006-4826-BA7B-FF5EB206D5A2}" dt="2019-01-27T17:38:19.333" v="518" actId="1076"/>
          <ac:picMkLst>
            <pc:docMk/>
            <pc:sldMk cId="2422310741" sldId="291"/>
            <ac:picMk id="7" creationId="{F35FF2DA-9577-4AC6-9106-462A1E0607A6}"/>
          </ac:picMkLst>
        </pc:picChg>
        <pc:picChg chg="mod">
          <ac:chgData name="Юрий Сосновский" userId="8eed55447f1cebd2" providerId="Windows Live" clId="Web-{5C3CBBD7-5006-4826-BA7B-FF5EB206D5A2}" dt="2019-01-27T17:38:02.802" v="511" actId="14100"/>
          <ac:picMkLst>
            <pc:docMk/>
            <pc:sldMk cId="2422310741" sldId="291"/>
            <ac:picMk id="9" creationId="{1CE48A33-72AF-471C-A5CB-2900AF1D99EA}"/>
          </ac:picMkLst>
        </pc:picChg>
      </pc:sldChg>
      <pc:sldChg chg="del">
        <pc:chgData name="Юрий Сосновский" userId="8eed55447f1cebd2" providerId="Windows Live" clId="Web-{5C3CBBD7-5006-4826-BA7B-FF5EB206D5A2}" dt="2019-01-27T17:34:01.112" v="328"/>
        <pc:sldMkLst>
          <pc:docMk/>
          <pc:sldMk cId="3307854774" sldId="293"/>
        </pc:sldMkLst>
      </pc:sldChg>
      <pc:sldChg chg="del">
        <pc:chgData name="Юрий Сосновский" userId="8eed55447f1cebd2" providerId="Windows Live" clId="Web-{5C3CBBD7-5006-4826-BA7B-FF5EB206D5A2}" dt="2019-01-27T17:31:13.267" v="280"/>
        <pc:sldMkLst>
          <pc:docMk/>
          <pc:sldMk cId="3483455691" sldId="294"/>
        </pc:sldMkLst>
      </pc:sldChg>
      <pc:sldChg chg="modSp del">
        <pc:chgData name="Юрий Сосновский" userId="8eed55447f1cebd2" providerId="Windows Live" clId="Web-{5C3CBBD7-5006-4826-BA7B-FF5EB206D5A2}" dt="2019-01-27T17:32:13.580" v="312"/>
        <pc:sldMkLst>
          <pc:docMk/>
          <pc:sldMk cId="1723890539" sldId="295"/>
        </pc:sldMkLst>
        <pc:spChg chg="mod">
          <ac:chgData name="Юрий Сосновский" userId="8eed55447f1cebd2" providerId="Windows Live" clId="Web-{5C3CBBD7-5006-4826-BA7B-FF5EB206D5A2}" dt="2019-01-27T17:32:10.674" v="309" actId="20577"/>
          <ac:spMkLst>
            <pc:docMk/>
            <pc:sldMk cId="1723890539" sldId="295"/>
            <ac:spMk id="3" creationId="{5D9DE4E2-4DC4-40E2-9AF3-71690D5BB43F}"/>
          </ac:spMkLst>
        </pc:spChg>
      </pc:sldChg>
      <pc:sldChg chg="del">
        <pc:chgData name="Юрий Сосновский" userId="8eed55447f1cebd2" providerId="Windows Live" clId="Web-{5C3CBBD7-5006-4826-BA7B-FF5EB206D5A2}" dt="2019-01-27T17:33:25.378" v="325"/>
        <pc:sldMkLst>
          <pc:docMk/>
          <pc:sldMk cId="1206444979" sldId="296"/>
        </pc:sldMkLst>
      </pc:sldChg>
      <pc:sldChg chg="del">
        <pc:chgData name="Юрий Сосновский" userId="8eed55447f1cebd2" providerId="Windows Live" clId="Web-{5C3CBBD7-5006-4826-BA7B-FF5EB206D5A2}" dt="2019-01-27T17:35:25.832" v="331"/>
        <pc:sldMkLst>
          <pc:docMk/>
          <pc:sldMk cId="3345080175" sldId="297"/>
        </pc:sldMkLst>
      </pc:sldChg>
      <pc:sldChg chg="del">
        <pc:chgData name="Юрий Сосновский" userId="8eed55447f1cebd2" providerId="Windows Live" clId="Web-{5C3CBBD7-5006-4826-BA7B-FF5EB206D5A2}" dt="2019-01-27T17:35:26.894" v="332"/>
        <pc:sldMkLst>
          <pc:docMk/>
          <pc:sldMk cId="1860433999" sldId="298"/>
        </pc:sldMkLst>
      </pc:sldChg>
    </pc:docChg>
  </pc:docChgLst>
  <pc:docChgLst>
    <pc:chgData name="Юрий Сиверин" userId="34c655c39a720a91" providerId="Windows Live" clId="Web-{0CFFF7DC-D66A-4561-904A-71279B34AB48}"/>
    <pc:docChg chg="addSld modSld">
      <pc:chgData name="Юрий Сиверин" userId="34c655c39a720a91" providerId="Windows Live" clId="Web-{0CFFF7DC-D66A-4561-904A-71279B34AB48}" dt="2019-01-18T18:18:25.558" v="88"/>
      <pc:docMkLst>
        <pc:docMk/>
      </pc:docMkLst>
      <pc:sldChg chg="addSp delSp modSp new">
        <pc:chgData name="Юрий Сиверин" userId="34c655c39a720a91" providerId="Windows Live" clId="Web-{0CFFF7DC-D66A-4561-904A-71279B34AB48}" dt="2019-01-18T18:03:54.942" v="29" actId="1076"/>
        <pc:sldMkLst>
          <pc:docMk/>
          <pc:sldMk cId="2411932443" sldId="290"/>
        </pc:sldMkLst>
        <pc:spChg chg="mod">
          <ac:chgData name="Юрий Сиверин" userId="34c655c39a720a91" providerId="Windows Live" clId="Web-{0CFFF7DC-D66A-4561-904A-71279B34AB48}" dt="2019-01-18T18:02:36.410" v="22" actId="1076"/>
          <ac:spMkLst>
            <pc:docMk/>
            <pc:sldMk cId="2411932443" sldId="290"/>
            <ac:spMk id="2" creationId="{0104205A-B614-46EC-8031-8FBA41D327C3}"/>
          </ac:spMkLst>
        </pc:spChg>
        <pc:spChg chg="del">
          <ac:chgData name="Юрий Сиверин" userId="34c655c39a720a91" providerId="Windows Live" clId="Web-{0CFFF7DC-D66A-4561-904A-71279B34AB48}" dt="2019-01-18T18:03:32.270" v="23"/>
          <ac:spMkLst>
            <pc:docMk/>
            <pc:sldMk cId="2411932443" sldId="290"/>
            <ac:spMk id="3" creationId="{AB5980FE-E81D-483D-B81D-B3FEF51A0709}"/>
          </ac:spMkLst>
        </pc:spChg>
        <pc:picChg chg="add mod ord">
          <ac:chgData name="Юрий Сиверин" userId="34c655c39a720a91" providerId="Windows Live" clId="Web-{0CFFF7DC-D66A-4561-904A-71279B34AB48}" dt="2019-01-18T18:03:54.942" v="29" actId="1076"/>
          <ac:picMkLst>
            <pc:docMk/>
            <pc:sldMk cId="2411932443" sldId="290"/>
            <ac:picMk id="4" creationId="{74592571-C999-45C8-B296-30630BF57211}"/>
          </ac:picMkLst>
        </pc:picChg>
      </pc:sldChg>
      <pc:sldChg chg="addSp delSp modSp new">
        <pc:chgData name="Юрий Сиверин" userId="34c655c39a720a91" providerId="Windows Live" clId="Web-{0CFFF7DC-D66A-4561-904A-71279B34AB48}" dt="2019-01-18T18:18:15.808" v="87"/>
        <pc:sldMkLst>
          <pc:docMk/>
          <pc:sldMk cId="2422310741" sldId="291"/>
        </pc:sldMkLst>
        <pc:spChg chg="mod">
          <ac:chgData name="Юрий Сиверин" userId="34c655c39a720a91" providerId="Windows Live" clId="Web-{0CFFF7DC-D66A-4561-904A-71279B34AB48}" dt="2019-01-18T18:04:40.754" v="41" actId="1076"/>
          <ac:spMkLst>
            <pc:docMk/>
            <pc:sldMk cId="2422310741" sldId="291"/>
            <ac:spMk id="2" creationId="{27CE9583-A65E-4353-9503-70FBFB4F87BA}"/>
          </ac:spMkLst>
        </pc:spChg>
        <pc:spChg chg="del">
          <ac:chgData name="Юрий Сиверин" userId="34c655c39a720a91" providerId="Windows Live" clId="Web-{0CFFF7DC-D66A-4561-904A-71279B34AB48}" dt="2019-01-18T18:05:12.286" v="42"/>
          <ac:spMkLst>
            <pc:docMk/>
            <pc:sldMk cId="2422310741" sldId="291"/>
            <ac:spMk id="3" creationId="{8658E2AC-9A1D-484C-92DB-42F8B24F993D}"/>
          </ac:spMkLst>
        </pc:spChg>
        <pc:spChg chg="add del mod">
          <ac:chgData name="Юрий Сиверин" userId="34c655c39a720a91" providerId="Windows Live" clId="Web-{0CFFF7DC-D66A-4561-904A-71279B34AB48}" dt="2019-01-18T18:18:15.808" v="87"/>
          <ac:spMkLst>
            <pc:docMk/>
            <pc:sldMk cId="2422310741" sldId="291"/>
            <ac:spMk id="6" creationId="{830418E2-FF2B-4D25-BE29-5116C4E9FEE2}"/>
          </ac:spMkLst>
        </pc:spChg>
        <pc:picChg chg="add mod ord">
          <ac:chgData name="Юрий Сиверин" userId="34c655c39a720a91" providerId="Windows Live" clId="Web-{0CFFF7DC-D66A-4561-904A-71279B34AB48}" dt="2019-01-18T18:17:37.182" v="80" actId="1076"/>
          <ac:picMkLst>
            <pc:docMk/>
            <pc:sldMk cId="2422310741" sldId="291"/>
            <ac:picMk id="4" creationId="{839F4498-D6CF-445D-8C42-6C32530E6AEF}"/>
          </ac:picMkLst>
        </pc:picChg>
        <pc:picChg chg="add mod">
          <ac:chgData name="Юрий Сиверин" userId="34c655c39a720a91" providerId="Windows Live" clId="Web-{0CFFF7DC-D66A-4561-904A-71279B34AB48}" dt="2019-01-18T18:17:49.824" v="83" actId="1076"/>
          <ac:picMkLst>
            <pc:docMk/>
            <pc:sldMk cId="2422310741" sldId="291"/>
            <ac:picMk id="7" creationId="{F35FF2DA-9577-4AC6-9106-462A1E0607A6}"/>
          </ac:picMkLst>
        </pc:picChg>
        <pc:picChg chg="add mod">
          <ac:chgData name="Юрий Сиверин" userId="34c655c39a720a91" providerId="Windows Live" clId="Web-{0CFFF7DC-D66A-4561-904A-71279B34AB48}" dt="2019-01-18T18:17:59.807" v="86" actId="1076"/>
          <ac:picMkLst>
            <pc:docMk/>
            <pc:sldMk cId="2422310741" sldId="291"/>
            <ac:picMk id="9" creationId="{1CE48A33-72AF-471C-A5CB-2900AF1D99EA}"/>
          </ac:picMkLst>
        </pc:picChg>
      </pc:sldChg>
      <pc:sldChg chg="addSp delSp modSp new">
        <pc:chgData name="Юрий Сиверин" userId="34c655c39a720a91" providerId="Windows Live" clId="Web-{0CFFF7DC-D66A-4561-904A-71279B34AB48}" dt="2019-01-18T18:15:24.150" v="57"/>
        <pc:sldMkLst>
          <pc:docMk/>
          <pc:sldMk cId="444954818" sldId="292"/>
        </pc:sldMkLst>
        <pc:spChg chg="del">
          <ac:chgData name="Юрий Сиверин" userId="34c655c39a720a91" providerId="Windows Live" clId="Web-{0CFFF7DC-D66A-4561-904A-71279B34AB48}" dt="2019-01-18T18:15:06.931" v="52"/>
          <ac:spMkLst>
            <pc:docMk/>
            <pc:sldMk cId="444954818" sldId="292"/>
            <ac:spMk id="2" creationId="{EBAB1B25-86CB-4052-92B7-845A76F71DEF}"/>
          </ac:spMkLst>
        </pc:spChg>
        <pc:spChg chg="del">
          <ac:chgData name="Юрий Сиверин" userId="34c655c39a720a91" providerId="Windows Live" clId="Web-{0CFFF7DC-D66A-4561-904A-71279B34AB48}" dt="2019-01-18T18:15:00.962" v="51"/>
          <ac:spMkLst>
            <pc:docMk/>
            <pc:sldMk cId="444954818" sldId="292"/>
            <ac:spMk id="3" creationId="{0EABDD71-CA21-4CA6-A421-19B929CD394E}"/>
          </ac:spMkLst>
        </pc:spChg>
        <pc:spChg chg="add mod">
          <ac:chgData name="Юрий Сиверин" userId="34c655c39a720a91" providerId="Windows Live" clId="Web-{0CFFF7DC-D66A-4561-904A-71279B34AB48}" dt="2019-01-18T18:15:24.150" v="57"/>
          <ac:spMkLst>
            <pc:docMk/>
            <pc:sldMk cId="444954818" sldId="292"/>
            <ac:spMk id="7" creationId="{6FB66934-1433-43DF-96FF-0E93935D4626}"/>
          </ac:spMkLst>
        </pc:spChg>
        <pc:picChg chg="add del mod ord">
          <ac:chgData name="Юрий Сиверин" userId="34c655c39a720a91" providerId="Windows Live" clId="Web-{0CFFF7DC-D66A-4561-904A-71279B34AB48}" dt="2019-01-18T18:15:24.150" v="57"/>
          <ac:picMkLst>
            <pc:docMk/>
            <pc:sldMk cId="444954818" sldId="292"/>
            <ac:picMk id="4" creationId="{150BE68F-493F-4ECF-AFA6-109ADE06820E}"/>
          </ac:picMkLst>
        </pc:picChg>
      </pc:sldChg>
      <pc:sldChg chg="new">
        <pc:chgData name="Юрий Сиверин" userId="34c655c39a720a91" providerId="Windows Live" clId="Web-{0CFFF7DC-D66A-4561-904A-71279B34AB48}" dt="2019-01-18T18:18:25.558" v="88"/>
        <pc:sldMkLst>
          <pc:docMk/>
          <pc:sldMk cId="3307854774" sldId="293"/>
        </pc:sldMkLst>
      </pc:sldChg>
    </pc:docChg>
  </pc:docChgLst>
  <pc:docChgLst>
    <pc:chgData name="Гость" providerId="Windows Live" clId="Web-{4AC624FB-6E19-4AF5-A10E-95E84A1B4A70}"/>
    <pc:docChg chg="addSld delSld modSld sldOrd">
      <pc:chgData name="Гость" userId="" providerId="Windows Live" clId="Web-{4AC624FB-6E19-4AF5-A10E-95E84A1B4A70}" dt="2019-01-17T19:46:59.649" v="1528" actId="1076"/>
      <pc:docMkLst>
        <pc:docMk/>
      </pc:docMkLst>
      <pc:sldChg chg="addSp delSp modSp">
        <pc:chgData name="Гость" userId="" providerId="Windows Live" clId="Web-{4AC624FB-6E19-4AF5-A10E-95E84A1B4A70}" dt="2019-01-17T19:39:58.269" v="930" actId="1076"/>
        <pc:sldMkLst>
          <pc:docMk/>
          <pc:sldMk cId="1823541577" sldId="256"/>
        </pc:sldMkLst>
        <pc:spChg chg="add mod">
          <ac:chgData name="Гость" userId="" providerId="Windows Live" clId="Web-{4AC624FB-6E19-4AF5-A10E-95E84A1B4A70}" dt="2019-01-17T19:39:43.144" v="924" actId="1076"/>
          <ac:spMkLst>
            <pc:docMk/>
            <pc:sldMk cId="1823541577" sldId="256"/>
            <ac:spMk id="2" creationId="{F3D2027E-3711-4467-92E5-0E1042D9288E}"/>
          </ac:spMkLst>
        </pc:spChg>
        <pc:spChg chg="del mod">
          <ac:chgData name="Гость" userId="" providerId="Windows Live" clId="Web-{4AC624FB-6E19-4AF5-A10E-95E84A1B4A70}" dt="2019-01-17T19:39:09.534" v="909"/>
          <ac:spMkLst>
            <pc:docMk/>
            <pc:sldMk cId="1823541577" sldId="256"/>
            <ac:spMk id="3" creationId="{00000000-0000-0000-0000-000000000000}"/>
          </ac:spMkLst>
        </pc:spChg>
        <pc:spChg chg="add del mod">
          <ac:chgData name="Гость" userId="" providerId="Windows Live" clId="Web-{4AC624FB-6E19-4AF5-A10E-95E84A1B4A70}" dt="2019-01-17T19:39:49.331" v="926"/>
          <ac:spMkLst>
            <pc:docMk/>
            <pc:sldMk cId="1823541577" sldId="256"/>
            <ac:spMk id="7" creationId="{4A62356C-C092-4F28-964E-D17DCBF744DA}"/>
          </ac:spMkLst>
        </pc:spChg>
        <pc:picChg chg="mod">
          <ac:chgData name="Гость" userId="" providerId="Windows Live" clId="Web-{4AC624FB-6E19-4AF5-A10E-95E84A1B4A70}" dt="2019-01-17T19:39:58.269" v="930" actId="1076"/>
          <ac:picMkLst>
            <pc:docMk/>
            <pc:sldMk cId="1823541577" sldId="256"/>
            <ac:picMk id="6" creationId="{86A0DAF0-F328-43EE-96C8-753BABFF23BE}"/>
          </ac:picMkLst>
        </pc:picChg>
      </pc:sldChg>
      <pc:sldChg chg="addSp delSp modSp">
        <pc:chgData name="Гость" userId="" providerId="Windows Live" clId="Web-{4AC624FB-6E19-4AF5-A10E-95E84A1B4A70}" dt="2019-01-17T19:40:29.707" v="1001" actId="1076"/>
        <pc:sldMkLst>
          <pc:docMk/>
          <pc:sldMk cId="3430635265" sldId="257"/>
        </pc:sldMkLst>
        <pc:spChg chg="del mod">
          <ac:chgData name="Гость" userId="" providerId="Windows Live" clId="Web-{4AC624FB-6E19-4AF5-A10E-95E84A1B4A70}" dt="2019-01-17T19:40:07.878" v="934"/>
          <ac:spMkLst>
            <pc:docMk/>
            <pc:sldMk cId="3430635265" sldId="257"/>
            <ac:spMk id="2" creationId="{A740E9B3-926D-42E5-B960-EAC9D1441509}"/>
          </ac:spMkLst>
        </pc:spChg>
        <pc:spChg chg="add mod">
          <ac:chgData name="Гость" userId="" providerId="Windows Live" clId="Web-{4AC624FB-6E19-4AF5-A10E-95E84A1B4A70}" dt="2019-01-17T19:40:23.832" v="996" actId="20577"/>
          <ac:spMkLst>
            <pc:docMk/>
            <pc:sldMk cId="3430635265" sldId="257"/>
            <ac:spMk id="3" creationId="{185701D9-F5D8-4C61-841F-2DE1CB0EC607}"/>
          </ac:spMkLst>
        </pc:spChg>
        <pc:picChg chg="mod">
          <ac:chgData name="Гость" userId="" providerId="Windows Live" clId="Web-{4AC624FB-6E19-4AF5-A10E-95E84A1B4A70}" dt="2019-01-17T19:40:29.707" v="1001" actId="1076"/>
          <ac:picMkLst>
            <pc:docMk/>
            <pc:sldMk cId="3430635265" sldId="257"/>
            <ac:picMk id="4" creationId="{48F13842-B329-4B35-9839-8DC48D0B4504}"/>
          </ac:picMkLst>
        </pc:picChg>
      </pc:sldChg>
      <pc:sldChg chg="addSp delSp modSp">
        <pc:chgData name="Гость" userId="" providerId="Windows Live" clId="Web-{4AC624FB-6E19-4AF5-A10E-95E84A1B4A70}" dt="2019-01-17T19:41:45.786" v="1115" actId="1076"/>
        <pc:sldMkLst>
          <pc:docMk/>
          <pc:sldMk cId="1927698842" sldId="258"/>
        </pc:sldMkLst>
        <pc:spChg chg="del">
          <ac:chgData name="Гость" userId="" providerId="Windows Live" clId="Web-{4AC624FB-6E19-4AF5-A10E-95E84A1B4A70}" dt="2019-01-17T19:41:16.067" v="1108"/>
          <ac:spMkLst>
            <pc:docMk/>
            <pc:sldMk cId="1927698842" sldId="258"/>
            <ac:spMk id="2" creationId="{358475BB-9D70-4091-85C9-16B0B4CC0D2B}"/>
          </ac:spMkLst>
        </pc:spChg>
        <pc:spChg chg="add mod">
          <ac:chgData name="Гость" userId="" providerId="Windows Live" clId="Web-{4AC624FB-6E19-4AF5-A10E-95E84A1B4A70}" dt="2019-01-17T19:41:30.273" v="1110" actId="1076"/>
          <ac:spMkLst>
            <pc:docMk/>
            <pc:sldMk cId="1927698842" sldId="258"/>
            <ac:spMk id="3" creationId="{FDC376AA-FF2A-4C7A-99E6-7C9B1146E6C8}"/>
          </ac:spMkLst>
        </pc:spChg>
        <pc:spChg chg="add del mod">
          <ac:chgData name="Гость" userId="" providerId="Windows Live" clId="Web-{4AC624FB-6E19-4AF5-A10E-95E84A1B4A70}" dt="2019-01-17T19:41:26.161" v="1109"/>
          <ac:spMkLst>
            <pc:docMk/>
            <pc:sldMk cId="1927698842" sldId="258"/>
            <ac:spMk id="7" creationId="{3EA135CA-D344-4566-8A4F-804BBFB5FE27}"/>
          </ac:spMkLst>
        </pc:spChg>
        <pc:picChg chg="mod">
          <ac:chgData name="Гость" userId="" providerId="Windows Live" clId="Web-{4AC624FB-6E19-4AF5-A10E-95E84A1B4A70}" dt="2019-01-17T19:41:45.786" v="1115" actId="1076"/>
          <ac:picMkLst>
            <pc:docMk/>
            <pc:sldMk cId="1927698842" sldId="258"/>
            <ac:picMk id="4" creationId="{8A40163A-229B-4369-A273-0F4DB9A71312}"/>
          </ac:picMkLst>
        </pc:picChg>
      </pc:sldChg>
      <pc:sldChg chg="addSp delSp modSp">
        <pc:chgData name="Гость" userId="" providerId="Windows Live" clId="Web-{4AC624FB-6E19-4AF5-A10E-95E84A1B4A70}" dt="2019-01-17T19:44:03.881" v="1288" actId="1076"/>
        <pc:sldMkLst>
          <pc:docMk/>
          <pc:sldMk cId="1634398427" sldId="260"/>
        </pc:sldMkLst>
        <pc:spChg chg="del">
          <ac:chgData name="Гость" userId="" providerId="Windows Live" clId="Web-{4AC624FB-6E19-4AF5-A10E-95E84A1B4A70}" dt="2019-01-17T19:43:52.287" v="1285"/>
          <ac:spMkLst>
            <pc:docMk/>
            <pc:sldMk cId="1634398427" sldId="260"/>
            <ac:spMk id="2" creationId="{873DDD5E-AEE8-46E0-937F-A1ED77B75049}"/>
          </ac:spMkLst>
        </pc:spChg>
        <pc:spChg chg="add mod">
          <ac:chgData name="Гость" userId="" providerId="Windows Live" clId="Web-{4AC624FB-6E19-4AF5-A10E-95E84A1B4A70}" dt="2019-01-17T19:44:01.366" v="1287" actId="1076"/>
          <ac:spMkLst>
            <pc:docMk/>
            <pc:sldMk cId="1634398427" sldId="260"/>
            <ac:spMk id="3" creationId="{C9CE3A37-0D5D-496C-AD05-C493C5149FFF}"/>
          </ac:spMkLst>
        </pc:spChg>
        <pc:spChg chg="add del mod">
          <ac:chgData name="Гость" userId="" providerId="Windows Live" clId="Web-{4AC624FB-6E19-4AF5-A10E-95E84A1B4A70}" dt="2019-01-17T19:43:55.834" v="1286"/>
          <ac:spMkLst>
            <pc:docMk/>
            <pc:sldMk cId="1634398427" sldId="260"/>
            <ac:spMk id="7" creationId="{B73E6002-01C0-4993-9032-3D4CF6EEAF4D}"/>
          </ac:spMkLst>
        </pc:spChg>
        <pc:picChg chg="mod">
          <ac:chgData name="Гость" userId="" providerId="Windows Live" clId="Web-{4AC624FB-6E19-4AF5-A10E-95E84A1B4A70}" dt="2019-01-17T19:44:03.881" v="1288" actId="1076"/>
          <ac:picMkLst>
            <pc:docMk/>
            <pc:sldMk cId="1634398427" sldId="260"/>
            <ac:picMk id="4" creationId="{AB8D4947-F615-4B08-B21D-B2F7BF0036CB}"/>
          </ac:picMkLst>
        </pc:picChg>
      </pc:sldChg>
      <pc:sldChg chg="addSp delSp modSp">
        <pc:chgData name="Гость" userId="" providerId="Windows Live" clId="Web-{4AC624FB-6E19-4AF5-A10E-95E84A1B4A70}" dt="2019-01-17T19:42:32.474" v="1164" actId="1076"/>
        <pc:sldMkLst>
          <pc:docMk/>
          <pc:sldMk cId="3248742313" sldId="265"/>
        </pc:sldMkLst>
        <pc:spChg chg="del">
          <ac:chgData name="Гость" userId="" providerId="Windows Live" clId="Web-{4AC624FB-6E19-4AF5-A10E-95E84A1B4A70}" dt="2019-01-17T19:42:22.177" v="1162"/>
          <ac:spMkLst>
            <pc:docMk/>
            <pc:sldMk cId="3248742313" sldId="265"/>
            <ac:spMk id="2" creationId="{6AC53DB1-2F5B-4EC2-9C29-4B933CD3E675}"/>
          </ac:spMkLst>
        </pc:spChg>
        <pc:spChg chg="add mod">
          <ac:chgData name="Гость" userId="" providerId="Windows Live" clId="Web-{4AC624FB-6E19-4AF5-A10E-95E84A1B4A70}" dt="2019-01-17T19:42:32.474" v="1164" actId="1076"/>
          <ac:spMkLst>
            <pc:docMk/>
            <pc:sldMk cId="3248742313" sldId="265"/>
            <ac:spMk id="3" creationId="{CA6F5DA9-3081-40B2-A5C8-D5CF2A5307A4}"/>
          </ac:spMkLst>
        </pc:spChg>
        <pc:spChg chg="add del mod">
          <ac:chgData name="Гость" userId="" providerId="Windows Live" clId="Web-{4AC624FB-6E19-4AF5-A10E-95E84A1B4A70}" dt="2019-01-17T19:42:26.349" v="1163"/>
          <ac:spMkLst>
            <pc:docMk/>
            <pc:sldMk cId="3248742313" sldId="265"/>
            <ac:spMk id="7" creationId="{8B02FDC8-DE0B-45EE-A329-1A912F3AD3CE}"/>
          </ac:spMkLst>
        </pc:spChg>
        <pc:picChg chg="mod">
          <ac:chgData name="Гость" userId="" providerId="Windows Live" clId="Web-{4AC624FB-6E19-4AF5-A10E-95E84A1B4A70}" dt="2019-01-17T19:41:58.239" v="1117" actId="14100"/>
          <ac:picMkLst>
            <pc:docMk/>
            <pc:sldMk cId="3248742313" sldId="265"/>
            <ac:picMk id="4" creationId="{BDBC0601-A61B-4B83-B813-5A09A06E6417}"/>
          </ac:picMkLst>
        </pc:picChg>
      </pc:sldChg>
      <pc:sldChg chg="addSp delSp modSp">
        <pc:chgData name="Гость" userId="" providerId="Windows Live" clId="Web-{4AC624FB-6E19-4AF5-A10E-95E84A1B4A70}" dt="2019-01-17T19:43:16.240" v="1223" actId="1076"/>
        <pc:sldMkLst>
          <pc:docMk/>
          <pc:sldMk cId="278343299" sldId="266"/>
        </pc:sldMkLst>
        <pc:spChg chg="del">
          <ac:chgData name="Гость" userId="" providerId="Windows Live" clId="Web-{4AC624FB-6E19-4AF5-A10E-95E84A1B4A70}" dt="2019-01-17T19:43:04.521" v="1219"/>
          <ac:spMkLst>
            <pc:docMk/>
            <pc:sldMk cId="278343299" sldId="266"/>
            <ac:spMk id="2" creationId="{5334C622-AE54-4D0D-81B1-C6FFAD7E9587}"/>
          </ac:spMkLst>
        </pc:spChg>
        <pc:spChg chg="add mod">
          <ac:chgData name="Гость" userId="" providerId="Windows Live" clId="Web-{4AC624FB-6E19-4AF5-A10E-95E84A1B4A70}" dt="2019-01-17T19:43:14.412" v="1222" actId="1076"/>
          <ac:spMkLst>
            <pc:docMk/>
            <pc:sldMk cId="278343299" sldId="266"/>
            <ac:spMk id="3" creationId="{A41BFF4C-CB7F-445F-A243-E997631E2930}"/>
          </ac:spMkLst>
        </pc:spChg>
        <pc:spChg chg="add del mod">
          <ac:chgData name="Гость" userId="" providerId="Windows Live" clId="Web-{4AC624FB-6E19-4AF5-A10E-95E84A1B4A70}" dt="2019-01-17T19:43:09.615" v="1221"/>
          <ac:spMkLst>
            <pc:docMk/>
            <pc:sldMk cId="278343299" sldId="266"/>
            <ac:spMk id="7" creationId="{F520E9A5-D4A5-40ED-8CCB-D3290CF04E6C}"/>
          </ac:spMkLst>
        </pc:spChg>
        <pc:picChg chg="mod">
          <ac:chgData name="Гость" userId="" providerId="Windows Live" clId="Web-{4AC624FB-6E19-4AF5-A10E-95E84A1B4A70}" dt="2019-01-17T19:43:16.240" v="1223" actId="1076"/>
          <ac:picMkLst>
            <pc:docMk/>
            <pc:sldMk cId="278343299" sldId="266"/>
            <ac:picMk id="4" creationId="{8DB6A135-7E6C-470F-8939-44E8B5A3FCDD}"/>
          </ac:picMkLst>
        </pc:picChg>
      </pc:sldChg>
      <pc:sldChg chg="del">
        <pc:chgData name="Гость" userId="" providerId="Windows Live" clId="Web-{4AC624FB-6E19-4AF5-A10E-95E84A1B4A70}" dt="2019-01-17T19:38:14.314" v="896"/>
        <pc:sldMkLst>
          <pc:docMk/>
          <pc:sldMk cId="2692147986" sldId="267"/>
        </pc:sldMkLst>
      </pc:sldChg>
      <pc:sldChg chg="addSp delSp modSp">
        <pc:chgData name="Гость" userId="" providerId="Windows Live" clId="Web-{4AC624FB-6E19-4AF5-A10E-95E84A1B4A70}" dt="2019-01-17T19:45:05.210" v="1379" actId="1076"/>
        <pc:sldMkLst>
          <pc:docMk/>
          <pc:sldMk cId="1124040024" sldId="268"/>
        </pc:sldMkLst>
        <pc:spChg chg="del">
          <ac:chgData name="Гость" userId="" providerId="Windows Live" clId="Web-{4AC624FB-6E19-4AF5-A10E-95E84A1B4A70}" dt="2019-01-17T19:44:45.351" v="1374"/>
          <ac:spMkLst>
            <pc:docMk/>
            <pc:sldMk cId="1124040024" sldId="268"/>
            <ac:spMk id="2" creationId="{D2695A2A-CDD7-427F-91F3-316A6B52C018}"/>
          </ac:spMkLst>
        </pc:spChg>
        <pc:spChg chg="add mod">
          <ac:chgData name="Гость" userId="" providerId="Windows Live" clId="Web-{4AC624FB-6E19-4AF5-A10E-95E84A1B4A70}" dt="2019-01-17T19:44:59.741" v="1377" actId="1076"/>
          <ac:spMkLst>
            <pc:docMk/>
            <pc:sldMk cId="1124040024" sldId="268"/>
            <ac:spMk id="3" creationId="{2C68AA56-EB07-4277-A0D8-6A90D508E2E4}"/>
          </ac:spMkLst>
        </pc:spChg>
        <pc:spChg chg="add del mod">
          <ac:chgData name="Гость" userId="" providerId="Windows Live" clId="Web-{4AC624FB-6E19-4AF5-A10E-95E84A1B4A70}" dt="2019-01-17T19:44:52.304" v="1375"/>
          <ac:spMkLst>
            <pc:docMk/>
            <pc:sldMk cId="1124040024" sldId="268"/>
            <ac:spMk id="7" creationId="{90A6CAE1-6E52-4015-B1A3-3C5534BF64E5}"/>
          </ac:spMkLst>
        </pc:spChg>
        <pc:picChg chg="mod">
          <ac:chgData name="Гость" userId="" providerId="Windows Live" clId="Web-{4AC624FB-6E19-4AF5-A10E-95E84A1B4A70}" dt="2019-01-17T19:45:05.210" v="1379" actId="1076"/>
          <ac:picMkLst>
            <pc:docMk/>
            <pc:sldMk cId="1124040024" sldId="268"/>
            <ac:picMk id="4" creationId="{BF4BF1BE-A9DF-4D02-98D7-1030E5C03D77}"/>
          </ac:picMkLst>
        </pc:picChg>
      </pc:sldChg>
      <pc:sldChg chg="addSp delSp modSp">
        <pc:chgData name="Гость" userId="" providerId="Windows Live" clId="Web-{4AC624FB-6E19-4AF5-A10E-95E84A1B4A70}" dt="2019-01-17T19:46:15.664" v="1465" actId="1076"/>
        <pc:sldMkLst>
          <pc:docMk/>
          <pc:sldMk cId="2955335319" sldId="269"/>
        </pc:sldMkLst>
        <pc:spChg chg="del">
          <ac:chgData name="Гость" userId="" providerId="Windows Live" clId="Web-{4AC624FB-6E19-4AF5-A10E-95E84A1B4A70}" dt="2019-01-17T19:45:54.351" v="1459"/>
          <ac:spMkLst>
            <pc:docMk/>
            <pc:sldMk cId="2955335319" sldId="269"/>
            <ac:spMk id="2" creationId="{2C12977D-B51D-4193-878B-7B8785038E15}"/>
          </ac:spMkLst>
        </pc:spChg>
        <pc:spChg chg="add mod">
          <ac:chgData name="Гость" userId="" providerId="Windows Live" clId="Web-{4AC624FB-6E19-4AF5-A10E-95E84A1B4A70}" dt="2019-01-17T19:46:15.664" v="1465" actId="1076"/>
          <ac:spMkLst>
            <pc:docMk/>
            <pc:sldMk cId="2955335319" sldId="269"/>
            <ac:spMk id="3" creationId="{9111919B-F563-4F9E-ADF3-51B89C2113F3}"/>
          </ac:spMkLst>
        </pc:spChg>
        <pc:spChg chg="add del mod">
          <ac:chgData name="Гость" userId="" providerId="Windows Live" clId="Web-{4AC624FB-6E19-4AF5-A10E-95E84A1B4A70}" dt="2019-01-17T19:46:08.242" v="1464"/>
          <ac:spMkLst>
            <pc:docMk/>
            <pc:sldMk cId="2955335319" sldId="269"/>
            <ac:spMk id="7" creationId="{6D242333-5C71-40DD-8CAA-B2A65A1C12C0}"/>
          </ac:spMkLst>
        </pc:spChg>
        <pc:picChg chg="mod">
          <ac:chgData name="Гость" userId="" providerId="Windows Live" clId="Web-{4AC624FB-6E19-4AF5-A10E-95E84A1B4A70}" dt="2019-01-17T19:46:00.523" v="1462" actId="1076"/>
          <ac:picMkLst>
            <pc:docMk/>
            <pc:sldMk cId="2955335319" sldId="269"/>
            <ac:picMk id="4" creationId="{3CD81303-D700-4FC1-A811-8815D5912100}"/>
          </ac:picMkLst>
        </pc:picChg>
      </pc:sldChg>
      <pc:sldChg chg="addSp delSp modSp">
        <pc:chgData name="Гость" userId="" providerId="Windows Live" clId="Web-{4AC624FB-6E19-4AF5-A10E-95E84A1B4A70}" dt="2019-01-17T19:46:59.649" v="1528" actId="1076"/>
        <pc:sldMkLst>
          <pc:docMk/>
          <pc:sldMk cId="819460825" sldId="270"/>
        </pc:sldMkLst>
        <pc:spChg chg="del">
          <ac:chgData name="Гость" userId="" providerId="Windows Live" clId="Web-{4AC624FB-6E19-4AF5-A10E-95E84A1B4A70}" dt="2019-01-17T19:46:44.618" v="1523"/>
          <ac:spMkLst>
            <pc:docMk/>
            <pc:sldMk cId="819460825" sldId="270"/>
            <ac:spMk id="2" creationId="{06C2C692-A2A8-4669-92F6-9D559E7892E8}"/>
          </ac:spMkLst>
        </pc:spChg>
        <pc:spChg chg="add mod">
          <ac:chgData name="Гость" userId="" providerId="Windows Live" clId="Web-{4AC624FB-6E19-4AF5-A10E-95E84A1B4A70}" dt="2019-01-17T19:46:53.508" v="1525" actId="1076"/>
          <ac:spMkLst>
            <pc:docMk/>
            <pc:sldMk cId="819460825" sldId="270"/>
            <ac:spMk id="3" creationId="{5FBC8125-1351-42AF-821D-CABE489A8B83}"/>
          </ac:spMkLst>
        </pc:spChg>
        <pc:spChg chg="add del mod">
          <ac:chgData name="Гость" userId="" providerId="Windows Live" clId="Web-{4AC624FB-6E19-4AF5-A10E-95E84A1B4A70}" dt="2019-01-17T19:46:49.665" v="1524"/>
          <ac:spMkLst>
            <pc:docMk/>
            <pc:sldMk cId="819460825" sldId="270"/>
            <ac:spMk id="7" creationId="{B825A01D-8D5D-4774-87F0-F3512379DC6C}"/>
          </ac:spMkLst>
        </pc:spChg>
        <pc:picChg chg="mod">
          <ac:chgData name="Гость" userId="" providerId="Windows Live" clId="Web-{4AC624FB-6E19-4AF5-A10E-95E84A1B4A70}" dt="2019-01-17T19:46:59.649" v="1528" actId="1076"/>
          <ac:picMkLst>
            <pc:docMk/>
            <pc:sldMk cId="819460825" sldId="270"/>
            <ac:picMk id="4" creationId="{11BB58FD-336E-477D-AA7C-7E8639343C5F}"/>
          </ac:picMkLst>
        </pc:picChg>
      </pc:sldChg>
      <pc:sldChg chg="modSp">
        <pc:chgData name="Гость" userId="" providerId="Windows Live" clId="Web-{4AC624FB-6E19-4AF5-A10E-95E84A1B4A70}" dt="2019-01-17T19:45:16.242" v="1380"/>
        <pc:sldMkLst>
          <pc:docMk/>
          <pc:sldMk cId="938250492" sldId="271"/>
        </pc:sldMkLst>
        <pc:graphicFrameChg chg="modGraphic">
          <ac:chgData name="Гость" userId="" providerId="Windows Live" clId="Web-{4AC624FB-6E19-4AF5-A10E-95E84A1B4A70}" dt="2019-01-17T19:45:16.242" v="1380"/>
          <ac:graphicFrameMkLst>
            <pc:docMk/>
            <pc:sldMk cId="938250492" sldId="271"/>
            <ac:graphicFrameMk id="6" creationId="{949DF936-AF18-469B-94AF-17C114A9FB3E}"/>
          </ac:graphicFrameMkLst>
        </pc:graphicFrameChg>
      </pc:sldChg>
      <pc:sldChg chg="modSp">
        <pc:chgData name="Гость" userId="" providerId="Windows Live" clId="Web-{4AC624FB-6E19-4AF5-A10E-95E84A1B4A70}" dt="2019-01-17T19:29:54.527" v="54" actId="20577"/>
        <pc:sldMkLst>
          <pc:docMk/>
          <pc:sldMk cId="1867536429" sldId="280"/>
        </pc:sldMkLst>
        <pc:spChg chg="mod">
          <ac:chgData name="Гость" userId="" providerId="Windows Live" clId="Web-{4AC624FB-6E19-4AF5-A10E-95E84A1B4A70}" dt="2019-01-17T19:29:54.527" v="54" actId="20577"/>
          <ac:spMkLst>
            <pc:docMk/>
            <pc:sldMk cId="1867536429" sldId="280"/>
            <ac:spMk id="2" creationId="{CB9D630F-11FE-468A-9E89-1C89F9817A8C}"/>
          </ac:spMkLst>
        </pc:spChg>
      </pc:sldChg>
      <pc:sldChg chg="addSp delSp modSp new">
        <pc:chgData name="Гость" userId="" providerId="Windows Live" clId="Web-{4AC624FB-6E19-4AF5-A10E-95E84A1B4A70}" dt="2019-01-17T19:31:13.106" v="108" actId="1076"/>
        <pc:sldMkLst>
          <pc:docMk/>
          <pc:sldMk cId="1273535325" sldId="281"/>
        </pc:sldMkLst>
        <pc:spChg chg="mod">
          <ac:chgData name="Гость" userId="" providerId="Windows Live" clId="Web-{4AC624FB-6E19-4AF5-A10E-95E84A1B4A70}" dt="2019-01-17T19:30:07.183" v="87" actId="20577"/>
          <ac:spMkLst>
            <pc:docMk/>
            <pc:sldMk cId="1273535325" sldId="281"/>
            <ac:spMk id="2" creationId="{778A6E88-0A34-4251-9165-1F3DB264FDEE}"/>
          </ac:spMkLst>
        </pc:spChg>
        <pc:spChg chg="del">
          <ac:chgData name="Гость" userId="" providerId="Windows Live" clId="Web-{4AC624FB-6E19-4AF5-A10E-95E84A1B4A70}" dt="2019-01-17T19:30:47.340" v="98"/>
          <ac:spMkLst>
            <pc:docMk/>
            <pc:sldMk cId="1273535325" sldId="281"/>
            <ac:spMk id="3" creationId="{E41B117D-8532-46F0-86F6-6AFD7A9F0A94}"/>
          </ac:spMkLst>
        </pc:spChg>
        <pc:spChg chg="add del mod">
          <ac:chgData name="Гость" userId="" providerId="Windows Live" clId="Web-{4AC624FB-6E19-4AF5-A10E-95E84A1B4A70}" dt="2019-01-17T19:30:20.308" v="97"/>
          <ac:spMkLst>
            <pc:docMk/>
            <pc:sldMk cId="1273535325" sldId="281"/>
            <ac:spMk id="4" creationId="{AFC6B126-4B50-47E8-BFB2-2AC0D4C68A49}"/>
          </ac:spMkLst>
        </pc:spChg>
        <pc:picChg chg="add mod ord">
          <ac:chgData name="Гость" userId="" providerId="Windows Live" clId="Web-{4AC624FB-6E19-4AF5-A10E-95E84A1B4A70}" dt="2019-01-17T19:31:13.106" v="108" actId="1076"/>
          <ac:picMkLst>
            <pc:docMk/>
            <pc:sldMk cId="1273535325" sldId="281"/>
            <ac:picMk id="5" creationId="{BBEAF174-B6FA-4CF4-B13A-8878862FEF45}"/>
          </ac:picMkLst>
        </pc:picChg>
        <pc:picChg chg="add mod">
          <ac:chgData name="Гость" userId="" providerId="Windows Live" clId="Web-{4AC624FB-6E19-4AF5-A10E-95E84A1B4A70}" dt="2019-01-17T19:31:09.043" v="107" actId="1076"/>
          <ac:picMkLst>
            <pc:docMk/>
            <pc:sldMk cId="1273535325" sldId="281"/>
            <ac:picMk id="7" creationId="{6C53CAC4-B86C-420D-89A6-AE7AD6A8B98F}"/>
          </ac:picMkLst>
        </pc:picChg>
      </pc:sldChg>
      <pc:sldChg chg="modSp new ord">
        <pc:chgData name="Гость" userId="" providerId="Windows Live" clId="Web-{4AC624FB-6E19-4AF5-A10E-95E84A1B4A70}" dt="2019-01-17T19:37:59.877" v="895" actId="1076"/>
        <pc:sldMkLst>
          <pc:docMk/>
          <pc:sldMk cId="110676063" sldId="282"/>
        </pc:sldMkLst>
        <pc:spChg chg="mod">
          <ac:chgData name="Гость" userId="" providerId="Windows Live" clId="Web-{4AC624FB-6E19-4AF5-A10E-95E84A1B4A70}" dt="2019-01-17T19:37:59.877" v="895" actId="1076"/>
          <ac:spMkLst>
            <pc:docMk/>
            <pc:sldMk cId="110676063" sldId="282"/>
            <ac:spMk id="2" creationId="{27E74637-90F5-405E-B899-0EC0BCDDC26A}"/>
          </ac:spMkLst>
        </pc:spChg>
        <pc:spChg chg="mod">
          <ac:chgData name="Гость" userId="" providerId="Windows Live" clId="Web-{4AC624FB-6E19-4AF5-A10E-95E84A1B4A70}" dt="2019-01-17T19:37:55.236" v="894" actId="14100"/>
          <ac:spMkLst>
            <pc:docMk/>
            <pc:sldMk cId="110676063" sldId="282"/>
            <ac:spMk id="3" creationId="{BD0DC7AE-BDEF-4DFD-84B1-7935BDDA31FC}"/>
          </ac:spMkLst>
        </pc:spChg>
      </pc:sldChg>
    </pc:docChg>
  </pc:docChgLst>
  <pc:docChgLst>
    <pc:chgData name="Юрий Сиверин" userId="34c655c39a720a91" providerId="Windows Live" clId="Web-{BA373948-7A39-495A-95AA-7D543283A78F}"/>
    <pc:docChg chg="modSld sldOrd">
      <pc:chgData name="Юрий Сиверин" userId="34c655c39a720a91" providerId="Windows Live" clId="Web-{BA373948-7A39-495A-95AA-7D543283A78F}" dt="2019-01-18T20:32:40.290" v="94"/>
      <pc:docMkLst>
        <pc:docMk/>
      </pc:docMkLst>
      <pc:sldChg chg="ord">
        <pc:chgData name="Юрий Сиверин" userId="34c655c39a720a91" providerId="Windows Live" clId="Web-{BA373948-7A39-495A-95AA-7D543283A78F}" dt="2019-01-18T20:32:21.680" v="83"/>
        <pc:sldMkLst>
          <pc:docMk/>
          <pc:sldMk cId="1823541577" sldId="256"/>
        </pc:sldMkLst>
      </pc:sldChg>
      <pc:sldChg chg="ord">
        <pc:chgData name="Юрий Сиверин" userId="34c655c39a720a91" providerId="Windows Live" clId="Web-{BA373948-7A39-495A-95AA-7D543283A78F}" dt="2019-01-18T20:32:22.712" v="84"/>
        <pc:sldMkLst>
          <pc:docMk/>
          <pc:sldMk cId="1927698842" sldId="258"/>
        </pc:sldMkLst>
      </pc:sldChg>
      <pc:sldChg chg="ord">
        <pc:chgData name="Юрий Сиверин" userId="34c655c39a720a91" providerId="Windows Live" clId="Web-{BA373948-7A39-495A-95AA-7D543283A78F}" dt="2019-01-18T20:32:23.743" v="85"/>
        <pc:sldMkLst>
          <pc:docMk/>
          <pc:sldMk cId="1634398427" sldId="260"/>
        </pc:sldMkLst>
      </pc:sldChg>
      <pc:sldChg chg="ord">
        <pc:chgData name="Юрий Сиверин" userId="34c655c39a720a91" providerId="Windows Live" clId="Web-{BA373948-7A39-495A-95AA-7D543283A78F}" dt="2019-01-18T20:32:40.290" v="94"/>
        <pc:sldMkLst>
          <pc:docMk/>
          <pc:sldMk cId="278343299" sldId="266"/>
        </pc:sldMkLst>
      </pc:sldChg>
      <pc:sldChg chg="ord">
        <pc:chgData name="Юрий Сиверин" userId="34c655c39a720a91" providerId="Windows Live" clId="Web-{BA373948-7A39-495A-95AA-7D543283A78F}" dt="2019-01-18T20:32:39.337" v="93"/>
        <pc:sldMkLst>
          <pc:docMk/>
          <pc:sldMk cId="2955335319" sldId="269"/>
        </pc:sldMkLst>
      </pc:sldChg>
      <pc:sldChg chg="ord">
        <pc:chgData name="Юрий Сиверин" userId="34c655c39a720a91" providerId="Windows Live" clId="Web-{BA373948-7A39-495A-95AA-7D543283A78F}" dt="2019-01-18T20:32:09.633" v="80"/>
        <pc:sldMkLst>
          <pc:docMk/>
          <pc:sldMk cId="819460825" sldId="270"/>
        </pc:sldMkLst>
      </pc:sldChg>
      <pc:sldChg chg="addSp delSp modSp ord">
        <pc:chgData name="Юрий Сиверин" userId="34c655c39a720a91" providerId="Windows Live" clId="Web-{BA373948-7A39-495A-95AA-7D543283A78F}" dt="2019-01-18T20:32:01.555" v="79"/>
        <pc:sldMkLst>
          <pc:docMk/>
          <pc:sldMk cId="3307854774" sldId="293"/>
        </pc:sldMkLst>
        <pc:spChg chg="mod">
          <ac:chgData name="Юрий Сиверин" userId="34c655c39a720a91" providerId="Windows Live" clId="Web-{BA373948-7A39-495A-95AA-7D543283A78F}" dt="2019-01-18T20:28:03.335" v="59" actId="20577"/>
          <ac:spMkLst>
            <pc:docMk/>
            <pc:sldMk cId="3307854774" sldId="293"/>
            <ac:spMk id="2" creationId="{3CC37914-B2FA-4DB5-93EB-CF146D3F03F0}"/>
          </ac:spMkLst>
        </pc:spChg>
        <pc:spChg chg="del">
          <ac:chgData name="Юрий Сиверин" userId="34c655c39a720a91" providerId="Windows Live" clId="Web-{BA373948-7A39-495A-95AA-7D543283A78F}" dt="2019-01-18T20:27:22.054" v="16"/>
          <ac:spMkLst>
            <pc:docMk/>
            <pc:sldMk cId="3307854774" sldId="293"/>
            <ac:spMk id="3" creationId="{0BA817BD-5DAB-4BBC-BD45-79457FF57068}"/>
          </ac:spMkLst>
        </pc:spChg>
        <pc:spChg chg="add del mod">
          <ac:chgData name="Юрий Сиверин" userId="34c655c39a720a91" providerId="Windows Live" clId="Web-{BA373948-7A39-495A-95AA-7D543283A78F}" dt="2019-01-18T20:31:21.414" v="69"/>
          <ac:spMkLst>
            <pc:docMk/>
            <pc:sldMk cId="3307854774" sldId="293"/>
            <ac:spMk id="9" creationId="{E82810B0-B9D4-42C9-8F13-5D6D8775211E}"/>
          </ac:spMkLst>
        </pc:spChg>
        <pc:picChg chg="add del mod ord">
          <ac:chgData name="Юрий Сиверин" userId="34c655c39a720a91" providerId="Windows Live" clId="Web-{BA373948-7A39-495A-95AA-7D543283A78F}" dt="2019-01-18T20:31:12.446" v="64"/>
          <ac:picMkLst>
            <pc:docMk/>
            <pc:sldMk cId="3307854774" sldId="293"/>
            <ac:picMk id="4" creationId="{0A35FC96-64FE-4F3E-A65C-9DB40ACC2B51}"/>
          </ac:picMkLst>
        </pc:picChg>
        <pc:picChg chg="add mod">
          <ac:chgData name="Юрий Сиверин" userId="34c655c39a720a91" providerId="Windows Live" clId="Web-{BA373948-7A39-495A-95AA-7D543283A78F}" dt="2019-01-18T20:31:50.321" v="78" actId="1076"/>
          <ac:picMkLst>
            <pc:docMk/>
            <pc:sldMk cId="3307854774" sldId="293"/>
            <ac:picMk id="6" creationId="{4EA60B3B-7543-4B70-839E-ED6B17E051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B93B-CB9D-4229-A85A-C965C01A44E8}" type="datetimeFigureOut">
              <a:rPr lang="ru-RU"/>
              <a:t>27.01.2019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1DB7-E602-4BC9-AD24-0CFB45B9F8B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8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82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11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5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1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65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0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61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5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44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5FA1F-901C-48D2-A25B-B561E00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84" y="314325"/>
            <a:ext cx="7886700" cy="305752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  <a:cs typeface="Calibri Light"/>
              </a:rPr>
              <a:t>Решение задачи 5.2. Агрономический контроль: сбор метеоданных, выполненных работ и их сроках, планирование выполнения работ, анализ и др</a:t>
            </a:r>
            <a:r>
              <a:rPr lang="ru-RU" sz="3600" b="1" dirty="0" smtClean="0">
                <a:solidFill>
                  <a:srgbClr val="C00000"/>
                </a:solidFill>
                <a:cs typeface="Calibri Light"/>
              </a:rPr>
              <a:t>.</a:t>
            </a:r>
            <a:endParaRPr lang="en-US" sz="3600" b="1" dirty="0">
              <a:solidFill>
                <a:srgbClr val="C00000"/>
              </a:solidFill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ACA35-B492-42AB-999F-906619304B49}"/>
              </a:ext>
            </a:extLst>
          </p:cNvPr>
          <p:cNvSpPr txBox="1"/>
          <p:nvPr/>
        </p:nvSpPr>
        <p:spPr>
          <a:xfrm>
            <a:off x="4550433" y="3058927"/>
            <a:ext cx="4184891" cy="283923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Команда </a:t>
            </a:r>
            <a:r>
              <a:rPr lang="ru-RU" sz="2000" b="1" dirty="0" err="1" smtClean="0">
                <a:solidFill>
                  <a:srgbClr val="C00000"/>
                </a:solidFill>
              </a:rPr>
              <a:t>DedSec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r>
              <a:rPr lang="ru-RU" sz="2000" dirty="0">
                <a:cs typeface="Calibri"/>
              </a:rPr>
              <a:t>МАН «Искатель»</a:t>
            </a:r>
          </a:p>
          <a:p>
            <a:r>
              <a:rPr lang="ru-RU" sz="2000" dirty="0">
                <a:cs typeface="Calibri"/>
              </a:rPr>
              <a:t>Секция ВТ и программирования</a:t>
            </a:r>
          </a:p>
          <a:p>
            <a:endParaRPr lang="ru-RU" sz="2000" dirty="0" smtClean="0">
              <a:cs typeface="Calibri"/>
            </a:endParaRPr>
          </a:p>
          <a:p>
            <a:r>
              <a:rPr lang="ru-RU" sz="2000" dirty="0" smtClean="0">
                <a:cs typeface="Calibri"/>
              </a:rPr>
              <a:t>ФИО1</a:t>
            </a:r>
          </a:p>
          <a:p>
            <a:r>
              <a:rPr lang="ru-RU" sz="2000" dirty="0" smtClean="0">
                <a:cs typeface="Calibri"/>
              </a:rPr>
              <a:t>ФИО2</a:t>
            </a:r>
          </a:p>
          <a:p>
            <a:endParaRPr lang="ru-RU" sz="2000" dirty="0">
              <a:cs typeface="Calibri"/>
            </a:endParaRPr>
          </a:p>
          <a:p>
            <a:r>
              <a:rPr lang="ru-RU" sz="2000" dirty="0">
                <a:cs typeface="Calibri"/>
              </a:rPr>
              <a:t>Научный руководитель:</a:t>
            </a:r>
          </a:p>
          <a:p>
            <a:r>
              <a:rPr lang="ru-RU" sz="2000" dirty="0">
                <a:cs typeface="Calibri"/>
              </a:rPr>
              <a:t>Сосновский Юрий Вячеславович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CACA35-B492-42AB-999F-906619304B49}"/>
              </a:ext>
            </a:extLst>
          </p:cNvPr>
          <p:cNvSpPr txBox="1"/>
          <p:nvPr/>
        </p:nvSpPr>
        <p:spPr>
          <a:xfrm>
            <a:off x="3004149" y="5130561"/>
            <a:ext cx="3092569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35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CACA35-B492-42AB-999F-906619304B49}"/>
              </a:ext>
            </a:extLst>
          </p:cNvPr>
          <p:cNvSpPr txBox="1"/>
          <p:nvPr/>
        </p:nvSpPr>
        <p:spPr>
          <a:xfrm>
            <a:off x="3402671" y="6388772"/>
            <a:ext cx="2447925" cy="377026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Симферополь, 2019</a:t>
            </a:r>
            <a:endParaRPr lang="ru-RU" sz="2000" dirty="0">
              <a:cs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3" y="3058927"/>
            <a:ext cx="3056944" cy="28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F8D7DE-A943-48FC-8AD9-7BD38D03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3336"/>
            <a:ext cx="7886700" cy="5806027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solidFill>
                  <a:srgbClr val="C00000"/>
                </a:solidFill>
                <a:cs typeface="Calibri"/>
              </a:rPr>
              <a:t>Цель:</a:t>
            </a:r>
            <a:r>
              <a:rPr lang="ru-RU" b="1" dirty="0">
                <a:cs typeface="Calibri"/>
              </a:rPr>
              <a:t> </a:t>
            </a:r>
            <a:r>
              <a:rPr lang="ru-RU" dirty="0">
                <a:cs typeface="Calibri"/>
              </a:rPr>
              <a:t>создать измерительно-вычислительный комплекс, расположенный непосредственно «в поле», осуществляющий сбор агрометеорологических данных, их первичную обработку и передачу с заданной периодичностью на модуль анализа и обработки информации.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solidFill>
                  <a:srgbClr val="C00000"/>
                </a:solidFill>
                <a:cs typeface="Calibri"/>
              </a:rPr>
              <a:t>Актуальность: </a:t>
            </a:r>
            <a:r>
              <a:rPr lang="ru-RU" dirty="0">
                <a:cs typeface="Calibri"/>
              </a:rPr>
              <a:t>Получение данных и формирование прогноза по области агрометеорологических параметров в реальном режиме времени важно для современного сельского хозяйства, позволяет эффективно вести обработку от заболеваний культур, контролировать состояние почвы и т.п.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5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28BDB-31BE-44A9-8E73-1D958835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742"/>
            <a:ext cx="7886700" cy="1483607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cs typeface="Calibri Light" panose="020F0302020204030204"/>
              </a:rPr>
              <a:t>Состав аппаратно-программного </a:t>
            </a:r>
            <a:r>
              <a:rPr lang="ru-RU" sz="3200" b="1" dirty="0" smtClean="0">
                <a:solidFill>
                  <a:srgbClr val="C00000"/>
                </a:solidFill>
                <a:cs typeface="Calibri"/>
              </a:rPr>
              <a:t>комплекса </a:t>
            </a:r>
            <a:r>
              <a:rPr lang="ru-RU" sz="3200" b="1" dirty="0">
                <a:solidFill>
                  <a:srgbClr val="C00000"/>
                </a:solidFill>
                <a:cs typeface="Calibri"/>
              </a:rPr>
              <a:t>распределенного контроля агрометеорологических данных и </a:t>
            </a:r>
            <a:r>
              <a:rPr lang="ru-RU" sz="3200" b="1" dirty="0" smtClean="0">
                <a:solidFill>
                  <a:srgbClr val="C00000"/>
                </a:solidFill>
                <a:cs typeface="Calibri"/>
              </a:rPr>
              <a:t>прогнозов:</a:t>
            </a:r>
            <a:endParaRPr lang="ru-RU" sz="2800" b="1" dirty="0">
              <a:solidFill>
                <a:srgbClr val="C00000"/>
              </a:solidFill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0557EA-2369-4D8F-8915-1D538614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5843"/>
            <a:ext cx="7886700" cy="4708427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cs typeface="Calibri"/>
              </a:rPr>
              <a:t>1</a:t>
            </a:r>
            <a:r>
              <a:rPr lang="ru-RU" dirty="0">
                <a:cs typeface="Calibri"/>
              </a:rPr>
              <a:t>) </a:t>
            </a:r>
            <a:r>
              <a:rPr lang="ru-RU" dirty="0" smtClean="0">
                <a:cs typeface="Calibri"/>
              </a:rPr>
              <a:t>Измерительные каналы,</a:t>
            </a:r>
            <a:r>
              <a:rPr lang="ru-RU" dirty="0">
                <a:cs typeface="Calibri"/>
              </a:rPr>
              <a:t> </a:t>
            </a:r>
            <a:r>
              <a:rPr lang="ru-RU" dirty="0" smtClean="0">
                <a:cs typeface="Calibri"/>
              </a:rPr>
              <a:t>измерительно-вычислительный комплекс, </a:t>
            </a:r>
            <a:r>
              <a:rPr lang="en-US" dirty="0" smtClean="0">
                <a:cs typeface="Calibri"/>
              </a:rPr>
              <a:t>GSM-</a:t>
            </a:r>
            <a:r>
              <a:rPr lang="ru-RU" dirty="0" smtClean="0">
                <a:cs typeface="Calibri"/>
              </a:rPr>
              <a:t>модуль </a:t>
            </a:r>
            <a:r>
              <a:rPr lang="ru-RU" dirty="0">
                <a:cs typeface="Calibri"/>
              </a:rPr>
              <a:t>передачи </a:t>
            </a:r>
            <a:r>
              <a:rPr lang="ru-RU" dirty="0" smtClean="0">
                <a:cs typeface="Calibri"/>
              </a:rPr>
              <a:t>данных, модуль </a:t>
            </a:r>
            <a:r>
              <a:rPr lang="ru-RU" dirty="0">
                <a:cs typeface="Calibri"/>
              </a:rPr>
              <a:t>автономного </a:t>
            </a:r>
            <a:r>
              <a:rPr lang="ru-RU" dirty="0" smtClean="0">
                <a:cs typeface="Calibri"/>
              </a:rPr>
              <a:t>питания АКБ + солнечная панель;</a:t>
            </a:r>
            <a:r>
              <a:rPr lang="ru-RU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2) центральный сервер с модулем единой авторизации, </a:t>
            </a:r>
            <a:r>
              <a:rPr lang="ru-RU" dirty="0" smtClean="0">
                <a:cs typeface="Calibri"/>
              </a:rPr>
              <a:t>база </a:t>
            </a:r>
            <a:r>
              <a:rPr lang="ru-RU" dirty="0">
                <a:cs typeface="Calibri"/>
              </a:rPr>
              <a:t>данных; 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3) </a:t>
            </a:r>
            <a:r>
              <a:rPr lang="ru-RU" dirty="0" smtClean="0">
                <a:cs typeface="Calibri"/>
              </a:rPr>
              <a:t>программная </a:t>
            </a:r>
            <a:r>
              <a:rPr lang="ru-RU" dirty="0">
                <a:cs typeface="Calibri"/>
              </a:rPr>
              <a:t>систему с элементами искусственного интеллекта для расчета прогнозов состояний параметров заболеваемости с/х культур на основе получаемых данных;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4) </a:t>
            </a:r>
            <a:r>
              <a:rPr lang="ru-RU" dirty="0" smtClean="0">
                <a:cs typeface="Calibri"/>
              </a:rPr>
              <a:t>программная </a:t>
            </a:r>
            <a:r>
              <a:rPr lang="ru-RU" dirty="0">
                <a:cs typeface="Calibri"/>
              </a:rPr>
              <a:t>систему визуализации текущих и </a:t>
            </a:r>
            <a:r>
              <a:rPr lang="ru-RU" dirty="0" smtClean="0">
                <a:cs typeface="Calibri"/>
              </a:rPr>
              <a:t>прогностических данных</a:t>
            </a:r>
            <a:r>
              <a:rPr lang="ru-RU" dirty="0">
                <a:cs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0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ED859-E9D4-4447-BFBD-29A09F1E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0777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cs typeface="Calibri Light"/>
              </a:rPr>
              <a:t>Фиксируемые агрометеорологические параметры, примеры получаемых данных</a:t>
            </a:r>
            <a:endParaRPr lang="ru-RU" b="1" dirty="0">
              <a:solidFill>
                <a:srgbClr val="C00000"/>
              </a:solidFill>
              <a:cs typeface="Calibri Light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5585129A-9256-4F83-836F-0B820736F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68562"/>
              </p:ext>
            </p:extLst>
          </p:nvPr>
        </p:nvGraphicFramePr>
        <p:xfrm>
          <a:off x="155204" y="1082040"/>
          <a:ext cx="5178796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39">
                  <a:extLst>
                    <a:ext uri="{9D8B030D-6E8A-4147-A177-3AD203B41FA5}">
                      <a16:colId xmlns:a16="http://schemas.microsoft.com/office/drawing/2014/main" xmlns="" val="18957177"/>
                    </a:ext>
                  </a:extLst>
                </a:gridCol>
                <a:gridCol w="3482807">
                  <a:extLst>
                    <a:ext uri="{9D8B030D-6E8A-4147-A177-3AD203B41FA5}">
                      <a16:colId xmlns:a16="http://schemas.microsoft.com/office/drawing/2014/main" xmlns="" val="77127616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381862293"/>
                    </a:ext>
                  </a:extLst>
                </a:gridCol>
              </a:tblGrid>
              <a:tr h="320763">
                <a:tc>
                  <a:txBody>
                    <a:bodyPr/>
                    <a:lstStyle/>
                    <a:p>
                      <a:r>
                        <a:rPr lang="ru-RU" sz="1800" dirty="0"/>
                        <a:t>№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Наименование параметра, ед. измерения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Условная точность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32526685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Температура воздуха, °C</a:t>
                      </a:r>
                    </a:p>
                  </a:txBody>
                  <a:tcPr marL="68580" marR="68580" marT="34290" marB="34290"/>
                </a:tc>
                <a:tc rowSpan="3">
                  <a:txBody>
                    <a:bodyPr/>
                    <a:lstStyle/>
                    <a:p>
                      <a:endParaRPr lang="ru-RU" sz="1800" dirty="0"/>
                    </a:p>
                    <a:p>
                      <a:pPr lvl="0">
                        <a:buNone/>
                      </a:pPr>
                      <a:endParaRPr lang="ru-RU" sz="1800" dirty="0"/>
                    </a:p>
                    <a:p>
                      <a:pPr lvl="0">
                        <a:buNone/>
                      </a:pPr>
                      <a:r>
                        <a:rPr lang="ru-RU" sz="1800" dirty="0"/>
                        <a:t>0,5 </a:t>
                      </a: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°C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21142244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Температура поверхностного слоя почвы, </a:t>
                      </a: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°C</a:t>
                      </a:r>
                      <a:endParaRPr lang="ru-RU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689242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Температура слоя почвы на глубине 25 см., </a:t>
                      </a: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°C</a:t>
                      </a:r>
                      <a:endParaRPr lang="ru-RU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660343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Влажность воздуха, 0-100% RH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+-2%RH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98942357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Скорость ветра, м/с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0,5 м/с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043836029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Атмосферное давление, </a:t>
                      </a:r>
                      <a:r>
                        <a:rPr lang="ru-RU" sz="1800" dirty="0" err="1"/>
                        <a:t>мм.рт.ст</a:t>
                      </a:r>
                      <a:r>
                        <a:rPr lang="ru-RU" sz="18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0,1 </a:t>
                      </a:r>
                      <a:r>
                        <a:rPr lang="ru-RU" sz="1800" dirty="0" err="1"/>
                        <a:t>мм.рт.с</a:t>
                      </a:r>
                      <a:r>
                        <a:rPr lang="ru-RU" sz="18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62466265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Направление ветра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endParaRPr lang="ru-RU" sz="1800" dirty="0"/>
                    </a:p>
                    <a:p>
                      <a:pPr lvl="0">
                        <a:buNone/>
                      </a:pPr>
                      <a:r>
                        <a:rPr lang="ru-RU" sz="1800" dirty="0"/>
                        <a:t>н/д</a:t>
                      </a:r>
                    </a:p>
                    <a:p>
                      <a:pPr lvl="0">
                        <a:buNone/>
                      </a:pPr>
                      <a:endParaRPr lang="ru-RU" sz="3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33294493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Интенсивность солнечного света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3142493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Накопленная интенсивность осадков, мм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0,5 мм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565551030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</a:t>
                      </a:r>
                      <a:endParaRPr lang="ru-RU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Влажность почвы, 0-200 </a:t>
                      </a:r>
                      <a:r>
                        <a:rPr lang="ru-RU" sz="1800" dirty="0" err="1"/>
                        <a:t>сантибар</a:t>
                      </a:r>
                      <a:r>
                        <a:rPr lang="ru-RU" sz="1800" dirty="0"/>
                        <a:t> (</a:t>
                      </a:r>
                      <a:r>
                        <a:rPr lang="ru-RU" sz="1800" dirty="0" err="1"/>
                        <a:t>сб</a:t>
                      </a:r>
                      <a:r>
                        <a:rPr lang="ru-RU" sz="18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 </a:t>
                      </a:r>
                      <a:r>
                        <a:rPr lang="ru-RU" sz="1800" dirty="0" err="1"/>
                        <a:t>сб</a:t>
                      </a:r>
                      <a:endParaRPr lang="ru-RU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006426056"/>
                  </a:ext>
                </a:extLst>
              </a:tr>
            </a:tbl>
          </a:graphicData>
        </a:graphic>
      </p:graphicFrame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74592571-C999-45C8-B296-30630BF57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7" t="28559" r="59273" b="46081"/>
          <a:stretch/>
        </p:blipFill>
        <p:spPr>
          <a:xfrm>
            <a:off x="5644660" y="2181225"/>
            <a:ext cx="3365990" cy="32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48F13842-B329-4B35-9839-8DC48D0B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3166"/>
            <a:ext cx="5219343" cy="4504834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185701D9-F5D8-4C61-841F-2DE1CB0EC607}"/>
              </a:ext>
            </a:extLst>
          </p:cNvPr>
          <p:cNvSpPr txBox="1">
            <a:spLocks/>
          </p:cNvSpPr>
          <p:nvPr/>
        </p:nvSpPr>
        <p:spPr>
          <a:xfrm>
            <a:off x="128318" y="399344"/>
            <a:ext cx="5177107" cy="147637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C00000"/>
                </a:solidFill>
                <a:cs typeface="Calibri Light"/>
              </a:rPr>
              <a:t>Вариант</a:t>
            </a:r>
            <a:r>
              <a:rPr lang="ru-RU" sz="2800" b="1" dirty="0" smtClean="0">
                <a:solidFill>
                  <a:srgbClr val="C00000"/>
                </a:solidFill>
                <a:cs typeface="Calibri Light"/>
              </a:rPr>
              <a:t>ы</a:t>
            </a:r>
            <a:r>
              <a:rPr lang="en-US" sz="2800" b="1" dirty="0">
                <a:solidFill>
                  <a:srgbClr val="C00000"/>
                </a:solidFill>
                <a:cs typeface="Calibri Light"/>
              </a:rPr>
              <a:t> </a:t>
            </a:r>
            <a:r>
              <a:rPr lang="en-US" sz="2800" b="1" dirty="0" err="1" smtClean="0">
                <a:solidFill>
                  <a:srgbClr val="C00000"/>
                </a:solidFill>
                <a:cs typeface="Calibri Light"/>
              </a:rPr>
              <a:t>печатн</a:t>
            </a:r>
            <a:r>
              <a:rPr lang="ru-RU" sz="2800" b="1" dirty="0" err="1" smtClean="0">
                <a:solidFill>
                  <a:srgbClr val="C00000"/>
                </a:solidFill>
                <a:cs typeface="Calibri Light"/>
              </a:rPr>
              <a:t>ых</a:t>
            </a:r>
            <a:r>
              <a:rPr lang="ru-RU" sz="2800" b="1" dirty="0" smtClean="0">
                <a:solidFill>
                  <a:srgbClr val="C00000"/>
                </a:solidFill>
                <a:cs typeface="Calibri Light"/>
              </a:rPr>
              <a:t> п</a:t>
            </a:r>
            <a:r>
              <a:rPr lang="en-US" sz="2800" b="1" dirty="0" err="1" smtClean="0">
                <a:solidFill>
                  <a:srgbClr val="C00000"/>
                </a:solidFill>
                <a:cs typeface="Calibri Light"/>
              </a:rPr>
              <a:t>лат</a:t>
            </a:r>
            <a:r>
              <a:rPr lang="en-US" sz="2800" b="1" dirty="0" smtClean="0">
                <a:solidFill>
                  <a:srgbClr val="C00000"/>
                </a:solidFill>
                <a:cs typeface="Calibri Ligh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Calibri Light"/>
              </a:rPr>
              <a:t>модуля</a:t>
            </a:r>
            <a:r>
              <a:rPr lang="en-US" sz="2800" b="1" dirty="0">
                <a:solidFill>
                  <a:srgbClr val="C00000"/>
                </a:solidFill>
                <a:cs typeface="Calibri Ligh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Calibri Light"/>
              </a:rPr>
              <a:t>беспроводной</a:t>
            </a:r>
            <a:r>
              <a:rPr lang="en-US" sz="2800" b="1" dirty="0">
                <a:solidFill>
                  <a:srgbClr val="C00000"/>
                </a:solidFill>
                <a:cs typeface="Calibri Ligh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Calibri Light"/>
              </a:rPr>
              <a:t>передачи</a:t>
            </a:r>
            <a:r>
              <a:rPr lang="en-US" sz="2800" b="1" dirty="0">
                <a:solidFill>
                  <a:srgbClr val="C00000"/>
                </a:solidFill>
                <a:cs typeface="Calibri Light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cs typeface="Calibri Light"/>
              </a:rPr>
              <a:t>данных</a:t>
            </a:r>
            <a:r>
              <a:rPr lang="ru-RU" sz="2800" b="1" dirty="0" smtClean="0">
                <a:solidFill>
                  <a:srgbClr val="C00000"/>
                </a:solidFill>
                <a:cs typeface="Calibri Light"/>
              </a:rPr>
              <a:t>, </a:t>
            </a:r>
            <a:r>
              <a:rPr lang="ru-RU" sz="2800" b="1" dirty="0" err="1" smtClean="0">
                <a:solidFill>
                  <a:srgbClr val="C00000"/>
                </a:solidFill>
                <a:cs typeface="Calibri Light"/>
              </a:rPr>
              <a:t>моделя</a:t>
            </a:r>
            <a:r>
              <a:rPr lang="ru-RU" sz="2800" b="1" dirty="0" smtClean="0">
                <a:solidFill>
                  <a:srgbClr val="C00000"/>
                </a:solidFill>
                <a:cs typeface="Calibri Light"/>
              </a:rPr>
              <a:t> контроля питания и основного модуля, </a:t>
            </a:r>
            <a:endParaRPr lang="ru-RU" sz="5400" b="1" dirty="0">
              <a:solidFill>
                <a:srgbClr val="C00000"/>
              </a:solidFill>
              <a:cs typeface="Calibri Light"/>
            </a:endParaRPr>
          </a:p>
        </p:txBody>
      </p:sp>
      <p:pic>
        <p:nvPicPr>
          <p:cNvPr id="5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BDBC0601-A61B-4B83-B813-5A09A06E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43" y="4068083"/>
            <a:ext cx="3965622" cy="2789917"/>
          </a:xfrm>
          <a:prstGeom prst="rect">
            <a:avLst/>
          </a:prstGeom>
        </p:spPr>
      </p:pic>
      <p:pic>
        <p:nvPicPr>
          <p:cNvPr id="6" name="Рисунок 4">
            <a:extLst>
              <a:ext uri="{FF2B5EF4-FFF2-40B4-BE49-F238E27FC236}">
                <a16:creationId xmlns:a16="http://schemas.microsoft.com/office/drawing/2014/main" xmlns="" id="{BF4BF1BE-A9DF-4D02-98D7-1030E5C03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6" y="323188"/>
            <a:ext cx="3524250" cy="31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CE9583-A65E-4353-9503-70FBFB4F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69" y="709329"/>
            <a:ext cx="3977943" cy="9660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800" b="1" dirty="0">
                <a:solidFill>
                  <a:srgbClr val="C00000"/>
                </a:solidFill>
                <a:cs typeface="Calibri Light"/>
              </a:rPr>
              <a:t>Вариант оформления интерфейса</a:t>
            </a:r>
            <a:br>
              <a:rPr lang="ru-RU" sz="2800" b="1" dirty="0">
                <a:solidFill>
                  <a:srgbClr val="C00000"/>
                </a:solidFill>
                <a:cs typeface="Calibri Light"/>
              </a:rPr>
            </a:br>
            <a:r>
              <a:rPr lang="ru-RU" sz="2800" b="1" dirty="0">
                <a:solidFill>
                  <a:srgbClr val="C00000"/>
                </a:solidFill>
                <a:cs typeface="Calibri Light"/>
              </a:rPr>
              <a:t> </a:t>
            </a:r>
            <a:r>
              <a:rPr lang="ru-RU" sz="2800" b="1" dirty="0" err="1">
                <a:solidFill>
                  <a:srgbClr val="C00000"/>
                </a:solidFill>
                <a:cs typeface="Calibri Light"/>
              </a:rPr>
              <a:t>web</a:t>
            </a:r>
            <a:r>
              <a:rPr lang="ru-RU" sz="2800" b="1" dirty="0">
                <a:solidFill>
                  <a:srgbClr val="C00000"/>
                </a:solidFill>
                <a:cs typeface="Calibri Light"/>
              </a:rPr>
              <a:t>-сервера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4" descr="Изображение выглядит как снимок экрана, монитор,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39F4498-D6CF-445D-8C42-6C32530E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" y="2401565"/>
            <a:ext cx="4974615" cy="3996980"/>
          </a:xfrm>
          <a:prstGeom prst="rect">
            <a:avLst/>
          </a:prstGeom>
        </p:spPr>
      </p:pic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F35FF2DA-9577-4AC6-9106-462A1E06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68" y="709329"/>
            <a:ext cx="2699338" cy="2150131"/>
          </a:xfrm>
          <a:prstGeom prst="rect">
            <a:avLst/>
          </a:prstGeom>
        </p:spPr>
      </p:pic>
      <p:pic>
        <p:nvPicPr>
          <p:cNvPr id="9" name="Рисунок 9" descr="Изображение выглядит как снимок экрана, монитор,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CE48A33-72AF-471C-A5CB-2900AF1D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41" y="3127629"/>
            <a:ext cx="4005194" cy="32709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440" y="150333"/>
            <a:ext cx="4005194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4FA0F7-1D26-4EC2-B137-B4FB37D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01" y="2921076"/>
            <a:ext cx="7886700" cy="99417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C00000"/>
                </a:solidFill>
                <a:cs typeface="Calibri Ligh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6763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228</Words>
  <Application>Microsoft Office PowerPoint</Application>
  <PresentationFormat>Экран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Решение задачи 5.2. Агрономический контроль: сбор метеоданных, выполненных работ и их сроках, планирование выполнения работ, анализ и др. </vt:lpstr>
      <vt:lpstr>Презентация PowerPoint</vt:lpstr>
      <vt:lpstr>Состав аппаратно-программного комплекса распределенного контроля агрометеорологических данных и прогнозов:</vt:lpstr>
      <vt:lpstr>Фиксируемые агрометеорологические параметры, примеры получаемых данных</vt:lpstr>
      <vt:lpstr>Презентация PowerPoint</vt:lpstr>
      <vt:lpstr>Вариант оформления интерфейса  web-сервера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YS</cp:lastModifiedBy>
  <cp:revision>391</cp:revision>
  <dcterms:created xsi:type="dcterms:W3CDTF">2014-09-12T02:10:31Z</dcterms:created>
  <dcterms:modified xsi:type="dcterms:W3CDTF">2019-01-27T18:02:30Z</dcterms:modified>
</cp:coreProperties>
</file>