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6.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8.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9.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0.xml" ContentType="application/vnd.openxmlformats-officedocument.theme+xml"/>
  <Override PartName="/ppt/slideLayouts/slideLayout68.xml" ContentType="application/vnd.openxmlformats-officedocument.presentationml.slideLayout+xml"/>
  <Override PartName="/ppt/theme/theme11.xml" ContentType="application/vnd.openxmlformats-officedocument.theme+xml"/>
  <Override PartName="/ppt/slideLayouts/slideLayout69.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1"/>
    <p:sldMasterId id="2147483808" r:id="rId2"/>
    <p:sldMasterId id="2147483853" r:id="rId3"/>
    <p:sldMasterId id="2147483783" r:id="rId4"/>
    <p:sldMasterId id="2147483781" r:id="rId5"/>
    <p:sldMasterId id="2147483841" r:id="rId6"/>
    <p:sldMasterId id="2147483823" r:id="rId7"/>
    <p:sldMasterId id="2147483735" r:id="rId8"/>
    <p:sldMasterId id="2147483790" r:id="rId9"/>
    <p:sldMasterId id="2147483867" r:id="rId10"/>
    <p:sldMasterId id="2147483688" r:id="rId11"/>
    <p:sldMasterId id="2147483788" r:id="rId12"/>
  </p:sldMasterIdLst>
  <p:notesMasterIdLst>
    <p:notesMasterId r:id="rId30"/>
  </p:notesMasterIdLst>
  <p:handoutMasterIdLst>
    <p:handoutMasterId r:id="rId31"/>
  </p:handoutMasterIdLst>
  <p:sldIdLst>
    <p:sldId id="305" r:id="rId13"/>
    <p:sldId id="311" r:id="rId14"/>
    <p:sldId id="312" r:id="rId15"/>
    <p:sldId id="324" r:id="rId16"/>
    <p:sldId id="326" r:id="rId17"/>
    <p:sldId id="327" r:id="rId18"/>
    <p:sldId id="328" r:id="rId19"/>
    <p:sldId id="329" r:id="rId20"/>
    <p:sldId id="325" r:id="rId21"/>
    <p:sldId id="338" r:id="rId22"/>
    <p:sldId id="330" r:id="rId23"/>
    <p:sldId id="332" r:id="rId24"/>
    <p:sldId id="333" r:id="rId25"/>
    <p:sldId id="335" r:id="rId26"/>
    <p:sldId id="336" r:id="rId27"/>
    <p:sldId id="337" r:id="rId28"/>
    <p:sldId id="283" r:id="rId29"/>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CDCD"/>
    <a:srgbClr val="A56EFF"/>
    <a:srgbClr val="191919"/>
    <a:srgbClr val="FFE100"/>
    <a:srgbClr val="FFEB7D"/>
    <a:srgbClr val="FFF5CD"/>
    <a:srgbClr val="F2F2F2"/>
    <a:srgbClr val="FFC300"/>
    <a:srgbClr val="FFD20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41"/>
    <p:restoredTop sz="95850"/>
  </p:normalViewPr>
  <p:slideViewPr>
    <p:cSldViewPr snapToGrid="0" snapToObjects="1">
      <p:cViewPr varScale="1">
        <p:scale>
          <a:sx n="122" d="100"/>
          <a:sy n="122" d="100"/>
        </p:scale>
        <p:origin x="1272" y="2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22" d="100"/>
          <a:sy n="122" d="100"/>
        </p:scale>
        <p:origin x="5664"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FD58DD2-89AC-444A-87EB-406A5920ED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dirty="0">
              <a:latin typeface="Arial" panose="020B0604020202020204" pitchFamily="34" charset="0"/>
            </a:endParaRPr>
          </a:p>
        </p:txBody>
      </p:sp>
      <p:sp>
        <p:nvSpPr>
          <p:cNvPr id="3" name="날짜 개체 틀 2">
            <a:extLst>
              <a:ext uri="{FF2B5EF4-FFF2-40B4-BE49-F238E27FC236}">
                <a16:creationId xmlns:a16="http://schemas.microsoft.com/office/drawing/2014/main" id="{9CA77FE5-45F9-B44A-8561-27268E3369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605E9D-C36D-674D-A660-8DB00C3ABA24}" type="datetimeFigureOut">
              <a:rPr kumimoji="1" lang="ko-Kore-KR" altLang="en-US" smtClean="0">
                <a:latin typeface="Arial" panose="020B0604020202020204" pitchFamily="34" charset="0"/>
              </a:rPr>
              <a:t>2023. 5. 11.</a:t>
            </a:fld>
            <a:endParaRPr kumimoji="1" lang="ko-Kore-KR" altLang="en-US" dirty="0">
              <a:latin typeface="Arial" panose="020B0604020202020204" pitchFamily="34" charset="0"/>
            </a:endParaRPr>
          </a:p>
        </p:txBody>
      </p:sp>
      <p:sp>
        <p:nvSpPr>
          <p:cNvPr id="4" name="바닥글 개체 틀 3">
            <a:extLst>
              <a:ext uri="{FF2B5EF4-FFF2-40B4-BE49-F238E27FC236}">
                <a16:creationId xmlns:a16="http://schemas.microsoft.com/office/drawing/2014/main" id="{B90F59F5-F510-AF47-A81D-7A11E057B3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dirty="0">
              <a:latin typeface="Arial" panose="020B0604020202020204" pitchFamily="34" charset="0"/>
            </a:endParaRPr>
          </a:p>
        </p:txBody>
      </p:sp>
      <p:sp>
        <p:nvSpPr>
          <p:cNvPr id="5" name="슬라이드 번호 개체 틀 4">
            <a:extLst>
              <a:ext uri="{FF2B5EF4-FFF2-40B4-BE49-F238E27FC236}">
                <a16:creationId xmlns:a16="http://schemas.microsoft.com/office/drawing/2014/main" id="{1A851CA6-7585-7948-80CD-A613EEEC65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982AED-69A4-CB49-9C33-1E3C4FA8B96B}" type="slidenum">
              <a:rPr kumimoji="1" lang="ko-Kore-KR" altLang="en-US" smtClean="0">
                <a:latin typeface="Arial" panose="020B0604020202020204" pitchFamily="34" charset="0"/>
              </a:rPr>
              <a:t>‹#›</a:t>
            </a:fld>
            <a:endParaRPr kumimoji="1" lang="ko-Kore-KR" altLang="en-US" dirty="0">
              <a:latin typeface="Arial" panose="020B0604020202020204" pitchFamily="34" charset="0"/>
            </a:endParaRPr>
          </a:p>
        </p:txBody>
      </p:sp>
    </p:spTree>
    <p:extLst>
      <p:ext uri="{BB962C8B-B14F-4D97-AF65-F5344CB8AC3E}">
        <p14:creationId xmlns:p14="http://schemas.microsoft.com/office/powerpoint/2010/main" val="1735232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kumimoji="1" lang="ko-Kore-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403477F-D8D2-354C-95DD-C4E383E6DB78}" type="datetimeFigureOut">
              <a:rPr kumimoji="1" lang="ko-Kore-KR" altLang="en-US" smtClean="0"/>
              <a:pPr/>
              <a:t>2023. 5. 11.</a:t>
            </a:fld>
            <a:endParaRPr kumimoji="1" lang="ko-Kore-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kumimoji="1" lang="ko-Kore-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A00B3FC2-D7E0-C341-8F97-C4821D3AF5DC}" type="slidenum">
              <a:rPr kumimoji="1" lang="ko-Kore-KR" altLang="en-US" smtClean="0"/>
              <a:pPr/>
              <a:t>‹#›</a:t>
            </a:fld>
            <a:endParaRPr kumimoji="1" lang="ko-Kore-KR" altLang="en-US" dirty="0"/>
          </a:p>
        </p:txBody>
      </p:sp>
    </p:spTree>
    <p:extLst>
      <p:ext uri="{BB962C8B-B14F-4D97-AF65-F5344CB8AC3E}">
        <p14:creationId xmlns:p14="http://schemas.microsoft.com/office/powerpoint/2010/main" val="578340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panose="020B0604020202020204" pitchFamily="34" charset="0"/>
        <a:ea typeface="KakaoBig OTF" pitchFamily="2" charset="-127"/>
        <a:cs typeface="+mn-cs"/>
      </a:defRPr>
    </a:lvl1pPr>
    <a:lvl2pPr marL="457200" algn="l" defTabSz="914400" rtl="0" eaLnBrk="1" latinLnBrk="0" hangingPunct="1">
      <a:defRPr sz="1200" b="0" i="0" kern="1200">
        <a:solidFill>
          <a:schemeClr val="tx1"/>
        </a:solidFill>
        <a:latin typeface="Arial" panose="020B0604020202020204" pitchFamily="34" charset="0"/>
        <a:ea typeface="KakaoBig OTF" pitchFamily="2" charset="-127"/>
        <a:cs typeface="+mn-cs"/>
      </a:defRPr>
    </a:lvl2pPr>
    <a:lvl3pPr marL="914400" algn="l" defTabSz="914400" rtl="0" eaLnBrk="1" latinLnBrk="0" hangingPunct="1">
      <a:defRPr sz="1200" b="0" i="0" kern="1200">
        <a:solidFill>
          <a:schemeClr val="tx1"/>
        </a:solidFill>
        <a:latin typeface="Arial" panose="020B0604020202020204" pitchFamily="34" charset="0"/>
        <a:ea typeface="KakaoBig OTF" pitchFamily="2" charset="-127"/>
        <a:cs typeface="+mn-cs"/>
      </a:defRPr>
    </a:lvl3pPr>
    <a:lvl4pPr marL="1371600" algn="l" defTabSz="914400" rtl="0" eaLnBrk="1" latinLnBrk="0" hangingPunct="1">
      <a:defRPr sz="1200" b="0" i="0" kern="1200">
        <a:solidFill>
          <a:schemeClr val="tx1"/>
        </a:solidFill>
        <a:latin typeface="Arial" panose="020B0604020202020204" pitchFamily="34" charset="0"/>
        <a:ea typeface="KakaoBig OTF" pitchFamily="2" charset="-127"/>
        <a:cs typeface="+mn-cs"/>
      </a:defRPr>
    </a:lvl4pPr>
    <a:lvl5pPr marL="1828800" algn="l" defTabSz="914400" rtl="0" eaLnBrk="1" latinLnBrk="0" hangingPunct="1">
      <a:defRPr sz="1200" b="0" i="0" kern="1200">
        <a:solidFill>
          <a:schemeClr val="tx1"/>
        </a:solidFill>
        <a:latin typeface="Arial" panose="020B0604020202020204" pitchFamily="34" charset="0"/>
        <a:ea typeface="KakaoBig OTF" pitchFamily="2"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a:t>
            </a:fld>
            <a:endParaRPr kumimoji="1" lang="ko-Kore-KR" altLang="en-US" dirty="0"/>
          </a:p>
        </p:txBody>
      </p:sp>
    </p:spTree>
    <p:extLst>
      <p:ext uri="{BB962C8B-B14F-4D97-AF65-F5344CB8AC3E}">
        <p14:creationId xmlns:p14="http://schemas.microsoft.com/office/powerpoint/2010/main" val="3331099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16</a:t>
            </a:fld>
            <a:endParaRPr kumimoji="1" lang="ko-Kore-KR" altLang="en-US" dirty="0"/>
          </a:p>
        </p:txBody>
      </p:sp>
    </p:spTree>
    <p:extLst>
      <p:ext uri="{BB962C8B-B14F-4D97-AF65-F5344CB8AC3E}">
        <p14:creationId xmlns:p14="http://schemas.microsoft.com/office/powerpoint/2010/main" val="234325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2</a:t>
            </a:fld>
            <a:endParaRPr kumimoji="1" lang="ko-Kore-KR" altLang="en-US" dirty="0"/>
          </a:p>
        </p:txBody>
      </p:sp>
    </p:spTree>
    <p:extLst>
      <p:ext uri="{BB962C8B-B14F-4D97-AF65-F5344CB8AC3E}">
        <p14:creationId xmlns:p14="http://schemas.microsoft.com/office/powerpoint/2010/main" val="2564886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B3FC2-D7E0-C341-8F97-C4821D3AF5DC}" type="slidenum">
              <a:rPr kumimoji="1" lang="ko-Kore-KR"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ko-Kore-KR"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6439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10</a:t>
            </a:fld>
            <a:endParaRPr kumimoji="1" lang="ko-Kore-KR" altLang="en-US" dirty="0"/>
          </a:p>
        </p:txBody>
      </p:sp>
    </p:spTree>
    <p:extLst>
      <p:ext uri="{BB962C8B-B14F-4D97-AF65-F5344CB8AC3E}">
        <p14:creationId xmlns:p14="http://schemas.microsoft.com/office/powerpoint/2010/main" val="258652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11</a:t>
            </a:fld>
            <a:endParaRPr kumimoji="1" lang="ko-Kore-KR" altLang="en-US" dirty="0"/>
          </a:p>
        </p:txBody>
      </p:sp>
    </p:spTree>
    <p:extLst>
      <p:ext uri="{BB962C8B-B14F-4D97-AF65-F5344CB8AC3E}">
        <p14:creationId xmlns:p14="http://schemas.microsoft.com/office/powerpoint/2010/main" val="203845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12</a:t>
            </a:fld>
            <a:endParaRPr kumimoji="1" lang="ko-Kore-KR" altLang="en-US" dirty="0"/>
          </a:p>
        </p:txBody>
      </p:sp>
    </p:spTree>
    <p:extLst>
      <p:ext uri="{BB962C8B-B14F-4D97-AF65-F5344CB8AC3E}">
        <p14:creationId xmlns:p14="http://schemas.microsoft.com/office/powerpoint/2010/main" val="74368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13</a:t>
            </a:fld>
            <a:endParaRPr kumimoji="1" lang="ko-Kore-KR" altLang="en-US" dirty="0"/>
          </a:p>
        </p:txBody>
      </p:sp>
    </p:spTree>
    <p:extLst>
      <p:ext uri="{BB962C8B-B14F-4D97-AF65-F5344CB8AC3E}">
        <p14:creationId xmlns:p14="http://schemas.microsoft.com/office/powerpoint/2010/main" val="226439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14</a:t>
            </a:fld>
            <a:endParaRPr kumimoji="1" lang="ko-Kore-KR" altLang="en-US" dirty="0"/>
          </a:p>
        </p:txBody>
      </p:sp>
    </p:spTree>
    <p:extLst>
      <p:ext uri="{BB962C8B-B14F-4D97-AF65-F5344CB8AC3E}">
        <p14:creationId xmlns:p14="http://schemas.microsoft.com/office/powerpoint/2010/main" val="59891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00B3FC2-D7E0-C341-8F97-C4821D3AF5DC}" type="slidenum">
              <a:rPr kumimoji="1" lang="ko-Kore-KR" altLang="en-US" smtClean="0"/>
              <a:pPr/>
              <a:t>15</a:t>
            </a:fld>
            <a:endParaRPr kumimoji="1" lang="ko-Kore-KR" altLang="en-US" dirty="0"/>
          </a:p>
        </p:txBody>
      </p:sp>
    </p:spTree>
    <p:extLst>
      <p:ext uri="{BB962C8B-B14F-4D97-AF65-F5344CB8AC3E}">
        <p14:creationId xmlns:p14="http://schemas.microsoft.com/office/powerpoint/2010/main" val="3700742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카카오엔터프라이즈">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2" name="그림 1">
            <a:extLst>
              <a:ext uri="{FF2B5EF4-FFF2-40B4-BE49-F238E27FC236}">
                <a16:creationId xmlns:a16="http://schemas.microsoft.com/office/drawing/2014/main" id="{5F93FE6B-A4B7-7A76-BF71-8BF5DC870506}"/>
              </a:ext>
            </a:extLst>
          </p:cNvPr>
          <p:cNvPicPr>
            <a:picLocks noChangeAspect="1"/>
          </p:cNvPicPr>
          <p:nvPr userDrawn="1"/>
        </p:nvPicPr>
        <p:blipFill>
          <a:blip r:embed="rId2"/>
          <a:srcRect/>
          <a:stretch/>
        </p:blipFill>
        <p:spPr>
          <a:xfrm>
            <a:off x="378411" y="311738"/>
            <a:ext cx="1828800" cy="253538"/>
          </a:xfrm>
          <a:prstGeom prst="rect">
            <a:avLst/>
          </a:prstGeom>
        </p:spPr>
      </p:pic>
    </p:spTree>
    <p:extLst>
      <p:ext uri="{BB962C8B-B14F-4D97-AF65-F5344CB8AC3E}">
        <p14:creationId xmlns:p14="http://schemas.microsoft.com/office/powerpoint/2010/main" val="1374481765"/>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kao i Enterprise Builder">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8713EBC1-52E6-50FD-4242-9AFD1425E8C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3508132" cy="457200"/>
          </a:xfrm>
          <a:prstGeom prst="rect">
            <a:avLst/>
          </a:prstGeom>
        </p:spPr>
      </p:pic>
    </p:spTree>
    <p:extLst>
      <p:ext uri="{BB962C8B-B14F-4D97-AF65-F5344CB8AC3E}">
        <p14:creationId xmlns:p14="http://schemas.microsoft.com/office/powerpoint/2010/main" val="3657635025"/>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akao i Home">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88DC0C9F-99DA-AB27-66C1-6B7548E0B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943100" cy="457200"/>
          </a:xfrm>
          <a:prstGeom prst="rect">
            <a:avLst/>
          </a:prstGeom>
        </p:spPr>
      </p:pic>
    </p:spTree>
    <p:extLst>
      <p:ext uri="{BB962C8B-B14F-4D97-AF65-F5344CB8AC3E}">
        <p14:creationId xmlns:p14="http://schemas.microsoft.com/office/powerpoint/2010/main" val="12139391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kao i Insight">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B0EA11F8-738C-5BE5-23D7-D550C5FAB0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2092569" cy="457200"/>
          </a:xfrm>
          <a:prstGeom prst="rect">
            <a:avLst/>
          </a:prstGeom>
        </p:spPr>
      </p:pic>
    </p:spTree>
    <p:extLst>
      <p:ext uri="{BB962C8B-B14F-4D97-AF65-F5344CB8AC3E}">
        <p14:creationId xmlns:p14="http://schemas.microsoft.com/office/powerpoint/2010/main" val="2515634499"/>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kao i LaaS">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64E2CF19-ECB9-1DD5-2433-064C2369D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855179" cy="457200"/>
          </a:xfrm>
          <a:prstGeom prst="rect">
            <a:avLst/>
          </a:prstGeom>
        </p:spPr>
      </p:pic>
    </p:spTree>
    <p:extLst>
      <p:ext uri="{BB962C8B-B14F-4D97-AF65-F5344CB8AC3E}">
        <p14:creationId xmlns:p14="http://schemas.microsoft.com/office/powerpoint/2010/main" val="2755263363"/>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kao i Search">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5" name="그래픽 4">
            <a:extLst>
              <a:ext uri="{FF2B5EF4-FFF2-40B4-BE49-F238E27FC236}">
                <a16:creationId xmlns:a16="http://schemas.microsoft.com/office/drawing/2014/main" id="{ED183C37-6CD2-F984-FBAB-387C50246B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2092569" cy="457200"/>
          </a:xfrm>
          <a:prstGeom prst="rect">
            <a:avLst/>
          </a:prstGeom>
        </p:spPr>
      </p:pic>
    </p:spTree>
    <p:extLst>
      <p:ext uri="{BB962C8B-B14F-4D97-AF65-F5344CB8AC3E}">
        <p14:creationId xmlns:p14="http://schemas.microsoft.com/office/powerpoint/2010/main" val="60198263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ud Container Pack">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DD63665E-F6D2-54F5-FD36-5317A243879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9297" y="347596"/>
            <a:ext cx="2123440" cy="457200"/>
          </a:xfrm>
          <a:prstGeom prst="rect">
            <a:avLst/>
          </a:prstGeom>
        </p:spPr>
      </p:pic>
      <p:sp>
        <p:nvSpPr>
          <p:cNvPr id="2" name="제목 2">
            <a:extLst>
              <a:ext uri="{FF2B5EF4-FFF2-40B4-BE49-F238E27FC236}">
                <a16:creationId xmlns:a16="http://schemas.microsoft.com/office/drawing/2014/main" id="{CEE03DE4-D8D1-91C9-C22E-2A66D9E8E2A0}"/>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4273285713"/>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Installable">
    <p:spTree>
      <p:nvGrpSpPr>
        <p:cNvPr id="1" name=""/>
        <p:cNvGrpSpPr/>
        <p:nvPr/>
      </p:nvGrpSpPr>
      <p:grpSpPr>
        <a:xfrm>
          <a:off x="0" y="0"/>
          <a:ext cx="0" cy="0"/>
          <a:chOff x="0" y="0"/>
          <a:chExt cx="0" cy="0"/>
        </a:xfrm>
      </p:grpSpPr>
      <p:pic>
        <p:nvPicPr>
          <p:cNvPr id="2" name="그래픽 1">
            <a:extLst>
              <a:ext uri="{FF2B5EF4-FFF2-40B4-BE49-F238E27FC236}">
                <a16:creationId xmlns:a16="http://schemas.microsoft.com/office/drawing/2014/main" id="{CE99AC38-8B7D-7F30-A156-C887681FE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1442720" cy="457200"/>
          </a:xfrm>
          <a:prstGeom prst="rect">
            <a:avLst/>
          </a:prstGeom>
        </p:spPr>
      </p:pic>
      <p:sp>
        <p:nvSpPr>
          <p:cNvPr id="3" name="제목 2">
            <a:extLst>
              <a:ext uri="{FF2B5EF4-FFF2-40B4-BE49-F238E27FC236}">
                <a16:creationId xmlns:a16="http://schemas.microsoft.com/office/drawing/2014/main" id="{A5C4DA6D-9B23-A988-1250-BCDA9C52247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563735227"/>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nect Assistant">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1DFC77E-5EEB-0B6C-9CB3-CF0C8DF7C2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9516" y="347596"/>
            <a:ext cx="1259840" cy="457200"/>
          </a:xfrm>
          <a:prstGeom prst="rect">
            <a:avLst/>
          </a:prstGeom>
        </p:spPr>
      </p:pic>
      <p:sp>
        <p:nvSpPr>
          <p:cNvPr id="2" name="제목 2">
            <a:extLst>
              <a:ext uri="{FF2B5EF4-FFF2-40B4-BE49-F238E27FC236}">
                <a16:creationId xmlns:a16="http://schemas.microsoft.com/office/drawing/2014/main" id="{7396395F-2BC6-A029-D00A-C2B6241C9017}"/>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1055880915"/>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nect Biz Messag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F69A52D5-E94F-4C3D-9292-8DAB835C2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9075" y="348028"/>
            <a:ext cx="1686258" cy="521207"/>
          </a:xfrm>
          <a:prstGeom prst="rect">
            <a:avLst/>
          </a:prstGeom>
        </p:spPr>
      </p:pic>
      <p:sp>
        <p:nvSpPr>
          <p:cNvPr id="2" name="제목 2">
            <a:extLst>
              <a:ext uri="{FF2B5EF4-FFF2-40B4-BE49-F238E27FC236}">
                <a16:creationId xmlns:a16="http://schemas.microsoft.com/office/drawing/2014/main" id="{1D88AFBF-9C38-635D-626C-C9256AF5954D}"/>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101949688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nect Center">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2BFF8A4-38E2-1210-30C4-343FEBBA31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4218" y="347596"/>
            <a:ext cx="1066800" cy="457200"/>
          </a:xfrm>
          <a:prstGeom prst="rect">
            <a:avLst/>
          </a:prstGeom>
        </p:spPr>
      </p:pic>
      <p:sp>
        <p:nvSpPr>
          <p:cNvPr id="2" name="제목 2">
            <a:extLst>
              <a:ext uri="{FF2B5EF4-FFF2-40B4-BE49-F238E27FC236}">
                <a16:creationId xmlns:a16="http://schemas.microsoft.com/office/drawing/2014/main" id="{BDE620D5-F946-E735-A2ED-FE023AA4AFA4}"/>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2972754187"/>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로고 삽입">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
        <p:nvSpPr>
          <p:cNvPr id="4" name="텍스트 개체 틀 11">
            <a:extLst>
              <a:ext uri="{FF2B5EF4-FFF2-40B4-BE49-F238E27FC236}">
                <a16:creationId xmlns:a16="http://schemas.microsoft.com/office/drawing/2014/main" id="{D522CE40-8BEE-A08C-E244-3CB56230DAAD}"/>
              </a:ext>
            </a:extLst>
          </p:cNvPr>
          <p:cNvSpPr>
            <a:spLocks noGrp="1"/>
          </p:cNvSpPr>
          <p:nvPr>
            <p:ph type="body" sz="quarter" idx="11" hasCustomPrompt="1"/>
          </p:nvPr>
        </p:nvSpPr>
        <p:spPr>
          <a:xfrm>
            <a:off x="378848" y="378945"/>
            <a:ext cx="2622450" cy="454339"/>
          </a:xfrm>
          <a:prstGeom prst="rect">
            <a:avLst/>
          </a:prstGeom>
          <a:solidFill>
            <a:schemeClr val="bg1">
              <a:lumMod val="90000"/>
            </a:schemeClr>
          </a:solidFill>
        </p:spPr>
        <p:txBody>
          <a:bodyPr lIns="0" tIns="0" rIns="0" bIns="0" anchor="ctr"/>
          <a:lstStyle>
            <a:lvl1pPr marL="0" indent="0" algn="ctr">
              <a:lnSpc>
                <a:spcPct val="110000"/>
              </a:lnSpc>
              <a:buNone/>
              <a:defRPr sz="1000" b="1" i="0">
                <a:solidFill>
                  <a:schemeClr val="bg1">
                    <a:lumMod val="50000"/>
                  </a:schemeClr>
                </a:solidFill>
                <a:latin typeface="KakaoBig OTF Bold" pitchFamily="2" charset="-127"/>
                <a:ea typeface="KakaoBig OTF Bold" pitchFamily="2" charset="-127"/>
              </a:defRPr>
            </a:lvl1pPr>
            <a:lvl2pPr>
              <a:defRPr sz="2000"/>
            </a:lvl2pPr>
            <a:lvl3pPr>
              <a:defRPr sz="2000"/>
            </a:lvl3pPr>
            <a:lvl4pPr>
              <a:defRPr sz="2000"/>
            </a:lvl4pPr>
            <a:lvl5pPr>
              <a:defRPr sz="2000"/>
            </a:lvl5pPr>
          </a:lstStyle>
          <a:p>
            <a:pPr lvl="0"/>
            <a:r>
              <a:rPr kumimoji="1" lang="ko-KR" altLang="en-US" dirty="0"/>
              <a:t>박스를 삭제하고 이 위치에 로고를 넣으세요</a:t>
            </a:r>
            <a:r>
              <a:rPr kumimoji="1" lang="en-US" altLang="ko-KR" dirty="0"/>
              <a:t>.</a:t>
            </a:r>
            <a:r>
              <a:rPr kumimoji="1" lang="ko-KR" altLang="en-US" dirty="0"/>
              <a:t> </a:t>
            </a:r>
            <a:endParaRPr kumimoji="1" lang="ko-Kore-KR" altLang="en-US" dirty="0"/>
          </a:p>
        </p:txBody>
      </p:sp>
    </p:spTree>
    <p:extLst>
      <p:ext uri="{BB962C8B-B14F-4D97-AF65-F5344CB8AC3E}">
        <p14:creationId xmlns:p14="http://schemas.microsoft.com/office/powerpoint/2010/main" val="1082337294"/>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nect Live Call">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11F1F775-0067-2A9D-5270-F4C4D762A8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2" y="347596"/>
            <a:ext cx="1127760" cy="457200"/>
          </a:xfrm>
          <a:prstGeom prst="rect">
            <a:avLst/>
          </a:prstGeom>
        </p:spPr>
      </p:pic>
      <p:sp>
        <p:nvSpPr>
          <p:cNvPr id="2" name="제목 2">
            <a:extLst>
              <a:ext uri="{FF2B5EF4-FFF2-40B4-BE49-F238E27FC236}">
                <a16:creationId xmlns:a16="http://schemas.microsoft.com/office/drawing/2014/main" id="{BF791FC1-4212-FD23-077C-62909758E797}"/>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151197783"/>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nect Live Cast">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2860F9C-EB7A-5A93-6DA6-EE62DE2925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2" y="347596"/>
            <a:ext cx="1249680" cy="457200"/>
          </a:xfrm>
          <a:prstGeom prst="rect">
            <a:avLst/>
          </a:prstGeom>
        </p:spPr>
      </p:pic>
      <p:sp>
        <p:nvSpPr>
          <p:cNvPr id="2" name="제목 2">
            <a:extLst>
              <a:ext uri="{FF2B5EF4-FFF2-40B4-BE49-F238E27FC236}">
                <a16:creationId xmlns:a16="http://schemas.microsoft.com/office/drawing/2014/main" id="{7C651C99-39BE-CBBD-0AB8-796994A658F6}"/>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150176921"/>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nect Live Conferenc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1EFFCEF8-7A6E-F925-EDFF-4DC79EA709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2" y="347596"/>
            <a:ext cx="2204720" cy="457200"/>
          </a:xfrm>
          <a:prstGeom prst="rect">
            <a:avLst/>
          </a:prstGeom>
        </p:spPr>
      </p:pic>
      <p:sp>
        <p:nvSpPr>
          <p:cNvPr id="2" name="제목 2">
            <a:extLst>
              <a:ext uri="{FF2B5EF4-FFF2-40B4-BE49-F238E27FC236}">
                <a16:creationId xmlns:a16="http://schemas.microsoft.com/office/drawing/2014/main" id="{D102BD73-BAF0-011E-3E63-2F8DB5E8ACED}"/>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342480709"/>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nect Liv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69A6B9D3-F2ED-056B-0394-27C836233C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1056640" cy="457200"/>
          </a:xfrm>
          <a:prstGeom prst="rect">
            <a:avLst/>
          </a:prstGeom>
        </p:spPr>
      </p:pic>
      <p:sp>
        <p:nvSpPr>
          <p:cNvPr id="2" name="제목 2">
            <a:extLst>
              <a:ext uri="{FF2B5EF4-FFF2-40B4-BE49-F238E27FC236}">
                <a16:creationId xmlns:a16="http://schemas.microsoft.com/office/drawing/2014/main" id="{24150D72-684C-F91F-1E9C-10A33DE60B9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2974101262"/>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nect Plac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A672D14C-D075-1E4B-6F90-BDD9C0224A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1056640" cy="457200"/>
          </a:xfrm>
          <a:prstGeom prst="rect">
            <a:avLst/>
          </a:prstGeom>
        </p:spPr>
      </p:pic>
      <p:sp>
        <p:nvSpPr>
          <p:cNvPr id="2" name="제목 2">
            <a:extLst>
              <a:ext uri="{FF2B5EF4-FFF2-40B4-BE49-F238E27FC236}">
                <a16:creationId xmlns:a16="http://schemas.microsoft.com/office/drawing/2014/main" id="{0B803826-57EB-B5F4-329F-B39CF9B6994A}"/>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3081869059"/>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nect Talk">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C92EBDE-1E56-49B0-F628-0830E08768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946" y="347596"/>
            <a:ext cx="1076960" cy="457200"/>
          </a:xfrm>
          <a:prstGeom prst="rect">
            <a:avLst/>
          </a:prstGeom>
        </p:spPr>
      </p:pic>
      <p:sp>
        <p:nvSpPr>
          <p:cNvPr id="2" name="제목 2">
            <a:extLst>
              <a:ext uri="{FF2B5EF4-FFF2-40B4-BE49-F238E27FC236}">
                <a16:creationId xmlns:a16="http://schemas.microsoft.com/office/drawing/2014/main" id="{F94B6AED-A287-4922-7F3D-838A0D3B2A0A}"/>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3587147112"/>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arch Knowledge Graph">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CC0B3C12-0A36-C021-B73B-D205A72841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2493618" cy="521207"/>
          </a:xfrm>
          <a:prstGeom prst="rect">
            <a:avLst/>
          </a:prstGeom>
        </p:spPr>
      </p:pic>
      <p:sp>
        <p:nvSpPr>
          <p:cNvPr id="2" name="제목 2">
            <a:extLst>
              <a:ext uri="{FF2B5EF4-FFF2-40B4-BE49-F238E27FC236}">
                <a16:creationId xmlns:a16="http://schemas.microsoft.com/office/drawing/2014/main" id="{3EC21853-894C-0BC6-6C25-3740E3849A0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422738966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arch Knowledge Platform">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235AFA82-3059-AEC9-9BE4-DC598BBB10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3" y="347596"/>
            <a:ext cx="2779771" cy="521207"/>
          </a:xfrm>
          <a:prstGeom prst="rect">
            <a:avLst/>
          </a:prstGeom>
        </p:spPr>
      </p:pic>
      <p:sp>
        <p:nvSpPr>
          <p:cNvPr id="2" name="제목 2">
            <a:extLst>
              <a:ext uri="{FF2B5EF4-FFF2-40B4-BE49-F238E27FC236}">
                <a16:creationId xmlns:a16="http://schemas.microsoft.com/office/drawing/2014/main" id="{4219815C-95CF-1A91-344E-9DA965CC2D88}"/>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spTree>
    <p:extLst>
      <p:ext uri="{BB962C8B-B14F-4D97-AF65-F5344CB8AC3E}">
        <p14:creationId xmlns:p14="http://schemas.microsoft.com/office/powerpoint/2010/main" val="4103800260"/>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텍스트 개체 틀 4">
            <a:extLst>
              <a:ext uri="{FF2B5EF4-FFF2-40B4-BE49-F238E27FC236}">
                <a16:creationId xmlns:a16="http://schemas.microsoft.com/office/drawing/2014/main" id="{F8426815-039C-7357-BEAA-62EF436ED041}"/>
              </a:ext>
            </a:extLst>
          </p:cNvPr>
          <p:cNvSpPr>
            <a:spLocks noGrp="1"/>
          </p:cNvSpPr>
          <p:nvPr>
            <p:ph type="body" sz="quarter" idx="15" hasCustomPrompt="1"/>
          </p:nvPr>
        </p:nvSpPr>
        <p:spPr>
          <a:xfrm>
            <a:off x="3285703" y="287038"/>
            <a:ext cx="2332348" cy="4571345"/>
          </a:xfrm>
          <a:prstGeom prst="rect">
            <a:avLst/>
          </a:prstGeom>
        </p:spPr>
        <p:txBody>
          <a:bodyPr lIns="0" tIns="0" rIns="0" bIns="0"/>
          <a:lstStyle>
            <a:lvl1pPr marL="0" indent="0" algn="l">
              <a:lnSpc>
                <a:spcPct val="200000"/>
              </a:lnSpc>
              <a:spcBef>
                <a:spcPts val="0"/>
              </a:spcBef>
              <a:buNone/>
              <a:defRPr sz="10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p:txBody>
      </p:sp>
      <p:sp>
        <p:nvSpPr>
          <p:cNvPr id="5" name="텍스트 개체 틀 4">
            <a:extLst>
              <a:ext uri="{FF2B5EF4-FFF2-40B4-BE49-F238E27FC236}">
                <a16:creationId xmlns:a16="http://schemas.microsoft.com/office/drawing/2014/main" id="{8D7B1B96-E3E1-7844-E874-1C39237B0C6E}"/>
              </a:ext>
            </a:extLst>
          </p:cNvPr>
          <p:cNvSpPr>
            <a:spLocks noGrp="1"/>
          </p:cNvSpPr>
          <p:nvPr>
            <p:ph type="body" sz="quarter" idx="17" hasCustomPrompt="1"/>
          </p:nvPr>
        </p:nvSpPr>
        <p:spPr>
          <a:xfrm>
            <a:off x="5707330" y="287038"/>
            <a:ext cx="272800" cy="4571345"/>
          </a:xfrm>
          <a:prstGeom prst="rect">
            <a:avLst/>
          </a:prstGeom>
        </p:spPr>
        <p:txBody>
          <a:bodyPr lIns="0" tIns="0" rIns="0" bIns="0"/>
          <a:lstStyle>
            <a:lvl1pPr marL="0" indent="0" algn="r">
              <a:lnSpc>
                <a:spcPct val="200000"/>
              </a:lnSpc>
              <a:spcBef>
                <a:spcPts val="0"/>
              </a:spcBef>
              <a:buNone/>
              <a:defRPr sz="10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p:txBody>
      </p:sp>
      <p:sp>
        <p:nvSpPr>
          <p:cNvPr id="6" name="텍스트 개체 틀 4">
            <a:extLst>
              <a:ext uri="{FF2B5EF4-FFF2-40B4-BE49-F238E27FC236}">
                <a16:creationId xmlns:a16="http://schemas.microsoft.com/office/drawing/2014/main" id="{2D295B52-41C5-28AD-E340-E0BCD978C685}"/>
              </a:ext>
            </a:extLst>
          </p:cNvPr>
          <p:cNvSpPr>
            <a:spLocks noGrp="1"/>
          </p:cNvSpPr>
          <p:nvPr>
            <p:ph type="body" sz="quarter" idx="18" hasCustomPrompt="1"/>
          </p:nvPr>
        </p:nvSpPr>
        <p:spPr>
          <a:xfrm>
            <a:off x="7667460" y="287038"/>
            <a:ext cx="2332348" cy="4571345"/>
          </a:xfrm>
          <a:prstGeom prst="rect">
            <a:avLst/>
          </a:prstGeom>
        </p:spPr>
        <p:txBody>
          <a:bodyPr lIns="0" tIns="0" rIns="0" bIns="0"/>
          <a:lstStyle>
            <a:lvl1pPr marL="0" indent="0" algn="l">
              <a:lnSpc>
                <a:spcPct val="200000"/>
              </a:lnSpc>
              <a:spcBef>
                <a:spcPts val="0"/>
              </a:spcBef>
              <a:buNone/>
              <a:defRPr sz="10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a:p>
            <a:pPr marL="0" marR="0" lvl="0" indent="0" algn="l" defTabSz="914411" rtl="0" eaLnBrk="1" fontAlgn="auto" latinLnBrk="0" hangingPunct="1">
              <a:lnSpc>
                <a:spcPct val="200000"/>
              </a:lnSpc>
              <a:spcBef>
                <a:spcPts val="0"/>
              </a:spcBef>
              <a:spcAft>
                <a:spcPts val="0"/>
              </a:spcAft>
              <a:buClrTx/>
              <a:buSzTx/>
              <a:buFont typeface="Arial" panose="020B0604020202020204" pitchFamily="34" charset="0"/>
              <a:buNone/>
              <a:tabLst/>
              <a:defRPr/>
            </a:pPr>
            <a:r>
              <a:rPr kumimoji="1" lang="ko-KR" altLang="en-US" dirty="0"/>
              <a:t>목차 내용을 입력하세요</a:t>
            </a:r>
            <a:r>
              <a:rPr kumimoji="1" lang="en-US" altLang="ko-KR" dirty="0"/>
              <a:t>.</a:t>
            </a:r>
          </a:p>
        </p:txBody>
      </p:sp>
      <p:sp>
        <p:nvSpPr>
          <p:cNvPr id="7" name="텍스트 개체 틀 4">
            <a:extLst>
              <a:ext uri="{FF2B5EF4-FFF2-40B4-BE49-F238E27FC236}">
                <a16:creationId xmlns:a16="http://schemas.microsoft.com/office/drawing/2014/main" id="{E5C5041E-5212-34D4-B4E4-61FDB49C12B5}"/>
              </a:ext>
            </a:extLst>
          </p:cNvPr>
          <p:cNvSpPr>
            <a:spLocks noGrp="1"/>
          </p:cNvSpPr>
          <p:nvPr>
            <p:ph type="body" sz="quarter" idx="19" hasCustomPrompt="1"/>
          </p:nvPr>
        </p:nvSpPr>
        <p:spPr>
          <a:xfrm>
            <a:off x="10089084" y="287038"/>
            <a:ext cx="272800" cy="4571345"/>
          </a:xfrm>
          <a:prstGeom prst="rect">
            <a:avLst/>
          </a:prstGeom>
        </p:spPr>
        <p:txBody>
          <a:bodyPr lIns="0" tIns="0" rIns="0" bIns="0"/>
          <a:lstStyle>
            <a:lvl1pPr marL="0" indent="0" algn="r">
              <a:lnSpc>
                <a:spcPct val="200000"/>
              </a:lnSpc>
              <a:spcBef>
                <a:spcPts val="0"/>
              </a:spcBef>
              <a:buNone/>
              <a:defRPr sz="10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a:p>
            <a:r>
              <a:rPr kumimoji="1" lang="en-US" altLang="ko-KR" dirty="0"/>
              <a:t>00</a:t>
            </a:r>
          </a:p>
        </p:txBody>
      </p:sp>
    </p:spTree>
    <p:extLst>
      <p:ext uri="{BB962C8B-B14F-4D97-AF65-F5344CB8AC3E}">
        <p14:creationId xmlns:p14="http://schemas.microsoft.com/office/powerpoint/2010/main" val="826452270"/>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카카오엔터프라이즈">
    <p:spTree>
      <p:nvGrpSpPr>
        <p:cNvPr id="1" name=""/>
        <p:cNvGrpSpPr/>
        <p:nvPr/>
      </p:nvGrpSpPr>
      <p:grpSpPr>
        <a:xfrm>
          <a:off x="0" y="0"/>
          <a:ext cx="0" cy="0"/>
          <a:chOff x="0" y="0"/>
          <a:chExt cx="0" cy="0"/>
        </a:xfrm>
      </p:grpSpPr>
      <p:sp>
        <p:nvSpPr>
          <p:cNvPr id="2" name="제목 2">
            <a:extLst>
              <a:ext uri="{FF2B5EF4-FFF2-40B4-BE49-F238E27FC236}">
                <a16:creationId xmlns:a16="http://schemas.microsoft.com/office/drawing/2014/main" id="{F7D01AF4-0A23-B84B-36CF-0D073D637BC9}"/>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pic>
        <p:nvPicPr>
          <p:cNvPr id="3" name="그림 2">
            <a:extLst>
              <a:ext uri="{FF2B5EF4-FFF2-40B4-BE49-F238E27FC236}">
                <a16:creationId xmlns:a16="http://schemas.microsoft.com/office/drawing/2014/main" id="{32537E2E-EDCB-068C-36C7-3A995441D009}"/>
              </a:ext>
            </a:extLst>
          </p:cNvPr>
          <p:cNvPicPr>
            <a:picLocks noChangeAspect="1"/>
          </p:cNvPicPr>
          <p:nvPr userDrawn="1"/>
        </p:nvPicPr>
        <p:blipFill>
          <a:blip r:embed="rId2"/>
          <a:srcRect/>
          <a:stretch/>
        </p:blipFill>
        <p:spPr>
          <a:xfrm>
            <a:off x="378411" y="311738"/>
            <a:ext cx="1828800" cy="253538"/>
          </a:xfrm>
          <a:prstGeom prst="rect">
            <a:avLst/>
          </a:prstGeom>
        </p:spPr>
      </p:pic>
    </p:spTree>
    <p:extLst>
      <p:ext uri="{BB962C8B-B14F-4D97-AF65-F5344CB8AC3E}">
        <p14:creationId xmlns:p14="http://schemas.microsoft.com/office/powerpoint/2010/main" val="3777065567"/>
      </p:ext>
    </p:extLst>
  </p:cSld>
  <p:clrMapOvr>
    <a:masterClrMapping/>
  </p:clrMapOvr>
  <p:extLst>
    <p:ext uri="{DCECCB84-F9BA-43D5-87BE-67443E8EF086}">
      <p15:sldGuideLst xmlns:p15="http://schemas.microsoft.com/office/powerpoint/2012/main">
        <p15:guide id="2" orient="horz" pos="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kao i Account">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5" name="그래픽 4">
            <a:extLst>
              <a:ext uri="{FF2B5EF4-FFF2-40B4-BE49-F238E27FC236}">
                <a16:creationId xmlns:a16="http://schemas.microsoft.com/office/drawing/2014/main" id="{ED7DA818-7E13-9142-7B26-B0A547485F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2286000" cy="457200"/>
          </a:xfrm>
          <a:prstGeom prst="rect">
            <a:avLst/>
          </a:prstGeom>
        </p:spPr>
      </p:pic>
    </p:spTree>
    <p:extLst>
      <p:ext uri="{BB962C8B-B14F-4D97-AF65-F5344CB8AC3E}">
        <p14:creationId xmlns:p14="http://schemas.microsoft.com/office/powerpoint/2010/main" val="304302507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로고 삽입">
    <p:spTree>
      <p:nvGrpSpPr>
        <p:cNvPr id="1" name=""/>
        <p:cNvGrpSpPr/>
        <p:nvPr/>
      </p:nvGrpSpPr>
      <p:grpSpPr>
        <a:xfrm>
          <a:off x="0" y="0"/>
          <a:ext cx="0" cy="0"/>
          <a:chOff x="0" y="0"/>
          <a:chExt cx="0" cy="0"/>
        </a:xfrm>
      </p:grpSpPr>
      <p:sp>
        <p:nvSpPr>
          <p:cNvPr id="2" name="제목 2">
            <a:extLst>
              <a:ext uri="{FF2B5EF4-FFF2-40B4-BE49-F238E27FC236}">
                <a16:creationId xmlns:a16="http://schemas.microsoft.com/office/drawing/2014/main" id="{F7D01AF4-0A23-B84B-36CF-0D073D637BC9}"/>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
        <p:nvSpPr>
          <p:cNvPr id="3" name="텍스트 개체 틀 11">
            <a:extLst>
              <a:ext uri="{FF2B5EF4-FFF2-40B4-BE49-F238E27FC236}">
                <a16:creationId xmlns:a16="http://schemas.microsoft.com/office/drawing/2014/main" id="{7D87863E-5DB9-B71D-69F7-44D2429859EE}"/>
              </a:ext>
            </a:extLst>
          </p:cNvPr>
          <p:cNvSpPr>
            <a:spLocks noGrp="1"/>
          </p:cNvSpPr>
          <p:nvPr>
            <p:ph type="body" sz="quarter" idx="11" hasCustomPrompt="1"/>
          </p:nvPr>
        </p:nvSpPr>
        <p:spPr>
          <a:xfrm>
            <a:off x="378848" y="378945"/>
            <a:ext cx="2622450" cy="454339"/>
          </a:xfrm>
          <a:prstGeom prst="rect">
            <a:avLst/>
          </a:prstGeom>
          <a:solidFill>
            <a:schemeClr val="bg1">
              <a:lumMod val="90000"/>
            </a:schemeClr>
          </a:solidFill>
        </p:spPr>
        <p:txBody>
          <a:bodyPr lIns="0" tIns="0" rIns="0" bIns="0" anchor="ctr"/>
          <a:lstStyle>
            <a:lvl1pPr marL="0" indent="0" algn="ctr">
              <a:lnSpc>
                <a:spcPct val="110000"/>
              </a:lnSpc>
              <a:buNone/>
              <a:defRPr sz="1000" b="1" i="0">
                <a:solidFill>
                  <a:schemeClr val="bg1">
                    <a:lumMod val="50000"/>
                  </a:schemeClr>
                </a:solidFill>
                <a:latin typeface="KakaoBig OTF Bold" pitchFamily="2" charset="-127"/>
                <a:ea typeface="KakaoBig OTF Bold" pitchFamily="2" charset="-127"/>
              </a:defRPr>
            </a:lvl1pPr>
            <a:lvl2pPr>
              <a:defRPr sz="2000"/>
            </a:lvl2pPr>
            <a:lvl3pPr>
              <a:defRPr sz="2000"/>
            </a:lvl3pPr>
            <a:lvl4pPr>
              <a:defRPr sz="2000"/>
            </a:lvl4pPr>
            <a:lvl5pPr>
              <a:defRPr sz="2000"/>
            </a:lvl5pPr>
          </a:lstStyle>
          <a:p>
            <a:pPr lvl="0"/>
            <a:r>
              <a:rPr kumimoji="1" lang="ko-KR" altLang="en-US" dirty="0"/>
              <a:t>박스를 삭제하고 이 위치에 로고를 넣으세요</a:t>
            </a:r>
            <a:r>
              <a:rPr kumimoji="1" lang="en-US" altLang="ko-KR" dirty="0"/>
              <a:t>.</a:t>
            </a:r>
            <a:r>
              <a:rPr kumimoji="1" lang="ko-KR" altLang="en-US" dirty="0"/>
              <a:t> </a:t>
            </a:r>
            <a:endParaRPr kumimoji="1" lang="ko-Kore-KR" altLang="en-US" dirty="0"/>
          </a:p>
        </p:txBody>
      </p:sp>
    </p:spTree>
    <p:extLst>
      <p:ext uri="{BB962C8B-B14F-4D97-AF65-F5344CB8AC3E}">
        <p14:creationId xmlns:p14="http://schemas.microsoft.com/office/powerpoint/2010/main" val="4167907198"/>
      </p:ext>
    </p:extLst>
  </p:cSld>
  <p:clrMapOvr>
    <a:masterClrMapping/>
  </p:clrMapOvr>
  <p:extLst>
    <p:ext uri="{DCECCB84-F9BA-43D5-87BE-67443E8EF086}">
      <p15:sldGuideLst xmlns:p15="http://schemas.microsoft.com/office/powerpoint/2012/main">
        <p15:guide id="2" orient="horz" pos="9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로고없음">
    <p:spTree>
      <p:nvGrpSpPr>
        <p:cNvPr id="1" name=""/>
        <p:cNvGrpSpPr/>
        <p:nvPr/>
      </p:nvGrpSpPr>
      <p:grpSpPr>
        <a:xfrm>
          <a:off x="0" y="0"/>
          <a:ext cx="0" cy="0"/>
          <a:chOff x="0" y="0"/>
          <a:chExt cx="0" cy="0"/>
        </a:xfrm>
      </p:grpSpPr>
      <p:sp>
        <p:nvSpPr>
          <p:cNvPr id="2" name="제목 2">
            <a:extLst>
              <a:ext uri="{FF2B5EF4-FFF2-40B4-BE49-F238E27FC236}">
                <a16:creationId xmlns:a16="http://schemas.microsoft.com/office/drawing/2014/main" id="{F7D01AF4-0A23-B84B-36CF-0D073D637BC9}"/>
              </a:ext>
            </a:extLst>
          </p:cNvPr>
          <p:cNvSpPr>
            <a:spLocks noGrp="1"/>
          </p:cNvSpPr>
          <p:nvPr>
            <p:ph type="title" hasCustomPrompt="1"/>
          </p:nvPr>
        </p:nvSpPr>
        <p:spPr>
          <a:xfrm>
            <a:off x="378412" y="375674"/>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81467852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빈 내지">
    <p:bg>
      <p:bgPr>
        <a:solidFill>
          <a:schemeClr val="bg1"/>
        </a:solidFill>
        <a:effectLst/>
      </p:bgPr>
    </p:bg>
    <p:spTree>
      <p:nvGrpSpPr>
        <p:cNvPr id="1" name=""/>
        <p:cNvGrpSpPr/>
        <p:nvPr/>
      </p:nvGrpSpPr>
      <p:grpSpPr>
        <a:xfrm>
          <a:off x="0" y="0"/>
          <a:ext cx="0" cy="0"/>
          <a:chOff x="0" y="0"/>
          <a:chExt cx="0" cy="0"/>
        </a:xfrm>
      </p:grpSpPr>
      <p:sp>
        <p:nvSpPr>
          <p:cNvPr id="2" name="텍스트 개체 틀 4">
            <a:extLst>
              <a:ext uri="{FF2B5EF4-FFF2-40B4-BE49-F238E27FC236}">
                <a16:creationId xmlns:a16="http://schemas.microsoft.com/office/drawing/2014/main" id="{9104D815-B966-7AA7-5F9F-5A174EBD1A68}"/>
              </a:ext>
            </a:extLst>
          </p:cNvPr>
          <p:cNvSpPr>
            <a:spLocks noGrp="1"/>
          </p:cNvSpPr>
          <p:nvPr>
            <p:ph type="body" sz="quarter" idx="10" hasCustomPrompt="1"/>
          </p:nvPr>
        </p:nvSpPr>
        <p:spPr>
          <a:xfrm>
            <a:off x="2440643" y="368301"/>
            <a:ext cx="7310718" cy="546098"/>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한 줄</a:t>
            </a:r>
            <a:endParaRPr kumimoji="1" lang="ko-Kore-KR" altLang="en-US" dirty="0"/>
          </a:p>
        </p:txBody>
      </p:sp>
      <p:sp>
        <p:nvSpPr>
          <p:cNvPr id="4" name="텍스트 개체 틀 4">
            <a:extLst>
              <a:ext uri="{FF2B5EF4-FFF2-40B4-BE49-F238E27FC236}">
                <a16:creationId xmlns:a16="http://schemas.microsoft.com/office/drawing/2014/main" id="{7CF658CF-2F05-B52E-3611-976596EAF531}"/>
              </a:ext>
            </a:extLst>
          </p:cNvPr>
          <p:cNvSpPr>
            <a:spLocks noGrp="1"/>
          </p:cNvSpPr>
          <p:nvPr>
            <p:ph type="body" sz="quarter" idx="13"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5" name="텍스트 개체 틀 4">
            <a:extLst>
              <a:ext uri="{FF2B5EF4-FFF2-40B4-BE49-F238E27FC236}">
                <a16:creationId xmlns:a16="http://schemas.microsoft.com/office/drawing/2014/main" id="{C52F95A9-DE18-9388-8F84-39E42792CC84}"/>
              </a:ext>
            </a:extLst>
          </p:cNvPr>
          <p:cNvSpPr>
            <a:spLocks noGrp="1"/>
          </p:cNvSpPr>
          <p:nvPr>
            <p:ph type="body" sz="quarter" idx="14" hasCustomPrompt="1"/>
          </p:nvPr>
        </p:nvSpPr>
        <p:spPr>
          <a:xfrm>
            <a:off x="371475" y="1159104"/>
            <a:ext cx="1600201" cy="476929"/>
          </a:xfrm>
          <a:prstGeom prst="rect">
            <a:avLst/>
          </a:prstGeom>
        </p:spPr>
        <p:txBody>
          <a:bodyPr lIns="0" tIns="0" rIns="0" bIns="0"/>
          <a:lstStyle>
            <a:lvl1pPr marL="0" indent="0"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6" name="텍스트 개체 틀 4">
            <a:extLst>
              <a:ext uri="{FF2B5EF4-FFF2-40B4-BE49-F238E27FC236}">
                <a16:creationId xmlns:a16="http://schemas.microsoft.com/office/drawing/2014/main" id="{65F7467D-76B6-15B8-CD4C-32999F039AB2}"/>
              </a:ext>
            </a:extLst>
          </p:cNvPr>
          <p:cNvSpPr>
            <a:spLocks noGrp="1"/>
          </p:cNvSpPr>
          <p:nvPr>
            <p:ph type="body" sz="quarter" idx="15" hasCustomPrompt="1"/>
          </p:nvPr>
        </p:nvSpPr>
        <p:spPr>
          <a:xfrm>
            <a:off x="2440643" y="114025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13" name="내용 개체 틀 12">
            <a:extLst>
              <a:ext uri="{FF2B5EF4-FFF2-40B4-BE49-F238E27FC236}">
                <a16:creationId xmlns:a16="http://schemas.microsoft.com/office/drawing/2014/main" id="{CEBA6C9E-8C69-89D4-C667-59B27C2D5889}"/>
              </a:ext>
            </a:extLst>
          </p:cNvPr>
          <p:cNvSpPr>
            <a:spLocks noGrp="1"/>
          </p:cNvSpPr>
          <p:nvPr>
            <p:ph sz="quarter" idx="17" hasCustomPrompt="1"/>
          </p:nvPr>
        </p:nvSpPr>
        <p:spPr>
          <a:xfrm>
            <a:off x="371474" y="2057400"/>
            <a:ext cx="11449049" cy="4432297"/>
          </a:xfrm>
          <a:prstGeom prst="rect">
            <a:avLst/>
          </a:prstGeom>
        </p:spPr>
        <p:txBody>
          <a:bodyPr anchor="ctr"/>
          <a:lstStyle>
            <a:lvl1pPr marL="0" indent="0" algn="ctr">
              <a:buNone/>
              <a:defRPr sz="1200" b="0" i="0">
                <a:latin typeface="KakaoBig OTF" pitchFamily="2" charset="-127"/>
                <a:ea typeface="KakaoBig OTF"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ko-Kore-KR" altLang="en-US" dirty="0"/>
              <a:t>박스</a:t>
            </a:r>
            <a:r>
              <a:rPr kumimoji="1" lang="ko-KR" altLang="en-US" dirty="0"/>
              <a:t> 내부 텍스트 및 이미지 활용</a:t>
            </a:r>
            <a:endParaRPr kumimoji="1" lang="ko-Kore-KR" altLang="en-US" dirty="0"/>
          </a:p>
        </p:txBody>
      </p:sp>
    </p:spTree>
    <p:extLst>
      <p:ext uri="{BB962C8B-B14F-4D97-AF65-F5344CB8AC3E}">
        <p14:creationId xmlns:p14="http://schemas.microsoft.com/office/powerpoint/2010/main" val="189079907"/>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akao i Account">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ED7DA818-7E13-9142-7B26-B0A547485F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2286000" cy="457200"/>
          </a:xfrm>
          <a:prstGeom prst="rect">
            <a:avLst/>
          </a:prstGeom>
        </p:spPr>
      </p:pic>
      <p:sp>
        <p:nvSpPr>
          <p:cNvPr id="2" name="제목 2">
            <a:extLst>
              <a:ext uri="{FF2B5EF4-FFF2-40B4-BE49-F238E27FC236}">
                <a16:creationId xmlns:a16="http://schemas.microsoft.com/office/drawing/2014/main" id="{A9E470F8-2C98-DFF0-DFD3-95CA017AC403}"/>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202261092"/>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akao i Auto">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357D5BA0-FB70-C90E-F053-0A42C47253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1793630" cy="457200"/>
          </a:xfrm>
          <a:prstGeom prst="rect">
            <a:avLst/>
          </a:prstGeom>
        </p:spPr>
      </p:pic>
      <p:sp>
        <p:nvSpPr>
          <p:cNvPr id="2" name="제목 2">
            <a:extLst>
              <a:ext uri="{FF2B5EF4-FFF2-40B4-BE49-F238E27FC236}">
                <a16:creationId xmlns:a16="http://schemas.microsoft.com/office/drawing/2014/main" id="{31088890-340A-98C3-E1DB-A6A5B75764FD}"/>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67206166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akao i City">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04266EB8-97B8-D403-2072-FBAD0194DC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714500" cy="457200"/>
          </a:xfrm>
          <a:prstGeom prst="rect">
            <a:avLst/>
          </a:prstGeom>
        </p:spPr>
      </p:pic>
      <p:sp>
        <p:nvSpPr>
          <p:cNvPr id="2" name="제목 2">
            <a:extLst>
              <a:ext uri="{FF2B5EF4-FFF2-40B4-BE49-F238E27FC236}">
                <a16:creationId xmlns:a16="http://schemas.microsoft.com/office/drawing/2014/main" id="{2BC9866C-7E3C-559B-D473-BCB1A6CE2C43}"/>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75298932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akao i Cloud">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CA23A7B6-C15E-83D3-AED5-2359017BBF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943100" cy="457200"/>
          </a:xfrm>
          <a:prstGeom prst="rect">
            <a:avLst/>
          </a:prstGeom>
        </p:spPr>
      </p:pic>
      <p:sp>
        <p:nvSpPr>
          <p:cNvPr id="2" name="제목 2">
            <a:extLst>
              <a:ext uri="{FF2B5EF4-FFF2-40B4-BE49-F238E27FC236}">
                <a16:creationId xmlns:a16="http://schemas.microsoft.com/office/drawing/2014/main" id="{3732A5D5-C565-DB55-1191-4C68ADFD3C88}"/>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38056183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akao i Cloud 공공">
    <p:spTree>
      <p:nvGrpSpPr>
        <p:cNvPr id="1" name=""/>
        <p:cNvGrpSpPr/>
        <p:nvPr/>
      </p:nvGrpSpPr>
      <p:grpSpPr>
        <a:xfrm>
          <a:off x="0" y="0"/>
          <a:ext cx="0" cy="0"/>
          <a:chOff x="0" y="0"/>
          <a:chExt cx="0" cy="0"/>
        </a:xfrm>
      </p:grpSpPr>
      <p:sp>
        <p:nvSpPr>
          <p:cNvPr id="2" name="제목 2">
            <a:extLst>
              <a:ext uri="{FF2B5EF4-FFF2-40B4-BE49-F238E27FC236}">
                <a16:creationId xmlns:a16="http://schemas.microsoft.com/office/drawing/2014/main" id="{3732A5D5-C565-DB55-1191-4C68ADFD3C88}"/>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pic>
        <p:nvPicPr>
          <p:cNvPr id="3" name="그래픽 2">
            <a:extLst>
              <a:ext uri="{FF2B5EF4-FFF2-40B4-BE49-F238E27FC236}">
                <a16:creationId xmlns:a16="http://schemas.microsoft.com/office/drawing/2014/main" id="{68A5811D-E7B3-8A17-570C-ECF2F8BEF2B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2523394" cy="457200"/>
          </a:xfrm>
          <a:prstGeom prst="rect">
            <a:avLst/>
          </a:prstGeom>
        </p:spPr>
      </p:pic>
    </p:spTree>
    <p:extLst>
      <p:ext uri="{BB962C8B-B14F-4D97-AF65-F5344CB8AC3E}">
        <p14:creationId xmlns:p14="http://schemas.microsoft.com/office/powerpoint/2010/main" val="3213540857"/>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akao i Connect">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5A5F406B-317D-F5EE-0FEA-142F5524CD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2268416" cy="457200"/>
          </a:xfrm>
          <a:prstGeom prst="rect">
            <a:avLst/>
          </a:prstGeom>
        </p:spPr>
      </p:pic>
      <p:sp>
        <p:nvSpPr>
          <p:cNvPr id="2" name="제목 2">
            <a:extLst>
              <a:ext uri="{FF2B5EF4-FFF2-40B4-BE49-F238E27FC236}">
                <a16:creationId xmlns:a16="http://schemas.microsoft.com/office/drawing/2014/main" id="{2DA13DFD-1989-72FB-C2E4-2CAC596F039A}"/>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736523021"/>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kao i Engine">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B1CABC49-7660-C90E-1832-521AD5375E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2110153" cy="457200"/>
          </a:xfrm>
          <a:prstGeom prst="rect">
            <a:avLst/>
          </a:prstGeom>
        </p:spPr>
      </p:pic>
      <p:sp>
        <p:nvSpPr>
          <p:cNvPr id="2" name="제목 2">
            <a:extLst>
              <a:ext uri="{FF2B5EF4-FFF2-40B4-BE49-F238E27FC236}">
                <a16:creationId xmlns:a16="http://schemas.microsoft.com/office/drawing/2014/main" id="{72E1885D-9F9F-0BB7-3426-09A1A0109A39}"/>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703227054"/>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kao i Auto">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357D5BA0-FB70-C90E-F053-0A42C47253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1793630" cy="457200"/>
          </a:xfrm>
          <a:prstGeom prst="rect">
            <a:avLst/>
          </a:prstGeom>
        </p:spPr>
      </p:pic>
    </p:spTree>
    <p:extLst>
      <p:ext uri="{BB962C8B-B14F-4D97-AF65-F5344CB8AC3E}">
        <p14:creationId xmlns:p14="http://schemas.microsoft.com/office/powerpoint/2010/main" val="2988398724"/>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akao i Enterprise Builder">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8713EBC1-52E6-50FD-4242-9AFD1425E8C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3508132" cy="457200"/>
          </a:xfrm>
          <a:prstGeom prst="rect">
            <a:avLst/>
          </a:prstGeom>
        </p:spPr>
      </p:pic>
      <p:sp>
        <p:nvSpPr>
          <p:cNvPr id="2" name="제목 2">
            <a:extLst>
              <a:ext uri="{FF2B5EF4-FFF2-40B4-BE49-F238E27FC236}">
                <a16:creationId xmlns:a16="http://schemas.microsoft.com/office/drawing/2014/main" id="{34D4235D-9AEF-BCA5-D4FB-ECBA88EC5D8F}"/>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418179075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akao i Home">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88DC0C9F-99DA-AB27-66C1-6B7548E0B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943100" cy="457200"/>
          </a:xfrm>
          <a:prstGeom prst="rect">
            <a:avLst/>
          </a:prstGeom>
        </p:spPr>
      </p:pic>
      <p:sp>
        <p:nvSpPr>
          <p:cNvPr id="2" name="제목 2">
            <a:extLst>
              <a:ext uri="{FF2B5EF4-FFF2-40B4-BE49-F238E27FC236}">
                <a16:creationId xmlns:a16="http://schemas.microsoft.com/office/drawing/2014/main" id="{96BD3728-5129-9AB8-DF38-828840711618}"/>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878112905"/>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akao i Insight">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B0EA11F8-738C-5BE5-23D7-D550C5FAB0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2092569" cy="457200"/>
          </a:xfrm>
          <a:prstGeom prst="rect">
            <a:avLst/>
          </a:prstGeom>
        </p:spPr>
      </p:pic>
      <p:sp>
        <p:nvSpPr>
          <p:cNvPr id="2" name="제목 2">
            <a:extLst>
              <a:ext uri="{FF2B5EF4-FFF2-40B4-BE49-F238E27FC236}">
                <a16:creationId xmlns:a16="http://schemas.microsoft.com/office/drawing/2014/main" id="{66C24B25-7553-1B69-69B8-ABCADEB5B0B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154047263"/>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akao i LaaS">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64E2CF19-ECB9-1DD5-2433-064C2369D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855179" cy="457200"/>
          </a:xfrm>
          <a:prstGeom prst="rect">
            <a:avLst/>
          </a:prstGeom>
        </p:spPr>
      </p:pic>
      <p:sp>
        <p:nvSpPr>
          <p:cNvPr id="2" name="제목 2">
            <a:extLst>
              <a:ext uri="{FF2B5EF4-FFF2-40B4-BE49-F238E27FC236}">
                <a16:creationId xmlns:a16="http://schemas.microsoft.com/office/drawing/2014/main" id="{41503D9C-F496-B3BC-DF03-DBEC82C6C6F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06620040"/>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akao i Search">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ED183C37-6CD2-F984-FBAB-387C50246B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2092569" cy="457200"/>
          </a:xfrm>
          <a:prstGeom prst="rect">
            <a:avLst/>
          </a:prstGeom>
        </p:spPr>
      </p:pic>
      <p:sp>
        <p:nvSpPr>
          <p:cNvPr id="2" name="제목 2">
            <a:extLst>
              <a:ext uri="{FF2B5EF4-FFF2-40B4-BE49-F238E27FC236}">
                <a16:creationId xmlns:a16="http://schemas.microsoft.com/office/drawing/2014/main" id="{84F6D791-6545-FAD1-431F-920D0D7FF6F4}"/>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4023279072"/>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ud Container Pack">
    <p:spTree>
      <p:nvGrpSpPr>
        <p:cNvPr id="1" name=""/>
        <p:cNvGrpSpPr/>
        <p:nvPr/>
      </p:nvGrpSpPr>
      <p:grpSpPr>
        <a:xfrm>
          <a:off x="0" y="0"/>
          <a:ext cx="0" cy="0"/>
          <a:chOff x="0" y="0"/>
          <a:chExt cx="0" cy="0"/>
        </a:xfrm>
      </p:grpSpPr>
      <p:pic>
        <p:nvPicPr>
          <p:cNvPr id="4" name="그래픽 3">
            <a:extLst>
              <a:ext uri="{FF2B5EF4-FFF2-40B4-BE49-F238E27FC236}">
                <a16:creationId xmlns:a16="http://schemas.microsoft.com/office/drawing/2014/main" id="{DD63665E-F6D2-54F5-FD36-5317A243879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9297" y="347596"/>
            <a:ext cx="2123440" cy="457200"/>
          </a:xfrm>
          <a:prstGeom prst="rect">
            <a:avLst/>
          </a:prstGeom>
        </p:spPr>
      </p:pic>
      <p:sp>
        <p:nvSpPr>
          <p:cNvPr id="8" name="제목 2">
            <a:extLst>
              <a:ext uri="{FF2B5EF4-FFF2-40B4-BE49-F238E27FC236}">
                <a16:creationId xmlns:a16="http://schemas.microsoft.com/office/drawing/2014/main" id="{46637185-6A10-B965-D1EC-9616FFDB7CDB}"/>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186815921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ud Installable">
    <p:spTree>
      <p:nvGrpSpPr>
        <p:cNvPr id="1" name=""/>
        <p:cNvGrpSpPr/>
        <p:nvPr/>
      </p:nvGrpSpPr>
      <p:grpSpPr>
        <a:xfrm>
          <a:off x="0" y="0"/>
          <a:ext cx="0" cy="0"/>
          <a:chOff x="0" y="0"/>
          <a:chExt cx="0" cy="0"/>
        </a:xfrm>
      </p:grpSpPr>
      <p:pic>
        <p:nvPicPr>
          <p:cNvPr id="2" name="그래픽 1">
            <a:extLst>
              <a:ext uri="{FF2B5EF4-FFF2-40B4-BE49-F238E27FC236}">
                <a16:creationId xmlns:a16="http://schemas.microsoft.com/office/drawing/2014/main" id="{CE99AC38-8B7D-7F30-A156-C887681FE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1442720" cy="457200"/>
          </a:xfrm>
          <a:prstGeom prst="rect">
            <a:avLst/>
          </a:prstGeom>
        </p:spPr>
      </p:pic>
      <p:sp>
        <p:nvSpPr>
          <p:cNvPr id="5" name="제목 2">
            <a:extLst>
              <a:ext uri="{FF2B5EF4-FFF2-40B4-BE49-F238E27FC236}">
                <a16:creationId xmlns:a16="http://schemas.microsoft.com/office/drawing/2014/main" id="{17844F6E-F4A2-3F39-606A-48DCD2B897CB}"/>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1040888252"/>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nect Assistant">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1DFC77E-5EEB-0B6C-9CB3-CF0C8DF7C2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9516" y="347596"/>
            <a:ext cx="1259840" cy="457200"/>
          </a:xfrm>
          <a:prstGeom prst="rect">
            <a:avLst/>
          </a:prstGeom>
        </p:spPr>
      </p:pic>
      <p:sp>
        <p:nvSpPr>
          <p:cNvPr id="6" name="제목 2">
            <a:extLst>
              <a:ext uri="{FF2B5EF4-FFF2-40B4-BE49-F238E27FC236}">
                <a16:creationId xmlns:a16="http://schemas.microsoft.com/office/drawing/2014/main" id="{FF650EBC-B581-3BC7-AC98-B08A08BA3C8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1381295347"/>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nect Biz Messag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F69A52D5-E94F-4C3D-9292-8DAB835C2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9075" y="348028"/>
            <a:ext cx="1686258" cy="521207"/>
          </a:xfrm>
          <a:prstGeom prst="rect">
            <a:avLst/>
          </a:prstGeom>
        </p:spPr>
      </p:pic>
      <p:sp>
        <p:nvSpPr>
          <p:cNvPr id="6" name="제목 2">
            <a:extLst>
              <a:ext uri="{FF2B5EF4-FFF2-40B4-BE49-F238E27FC236}">
                <a16:creationId xmlns:a16="http://schemas.microsoft.com/office/drawing/2014/main" id="{40A3BF56-7D51-EAFE-47F4-5246AC4B5960}"/>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47398082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nect Center">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2BFF8A4-38E2-1210-30C4-343FEBBA31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4218" y="347596"/>
            <a:ext cx="1066800" cy="457200"/>
          </a:xfrm>
          <a:prstGeom prst="rect">
            <a:avLst/>
          </a:prstGeom>
        </p:spPr>
      </p:pic>
      <p:sp>
        <p:nvSpPr>
          <p:cNvPr id="6" name="제목 2">
            <a:extLst>
              <a:ext uri="{FF2B5EF4-FFF2-40B4-BE49-F238E27FC236}">
                <a16:creationId xmlns:a16="http://schemas.microsoft.com/office/drawing/2014/main" id="{19DB53D0-E44B-A376-F152-E56F69F10130}"/>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1114869757"/>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kao i City">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5" name="그래픽 4">
            <a:extLst>
              <a:ext uri="{FF2B5EF4-FFF2-40B4-BE49-F238E27FC236}">
                <a16:creationId xmlns:a16="http://schemas.microsoft.com/office/drawing/2014/main" id="{04266EB8-97B8-D403-2072-FBAD0194DC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714500" cy="457200"/>
          </a:xfrm>
          <a:prstGeom prst="rect">
            <a:avLst/>
          </a:prstGeom>
        </p:spPr>
      </p:pic>
    </p:spTree>
    <p:extLst>
      <p:ext uri="{BB962C8B-B14F-4D97-AF65-F5344CB8AC3E}">
        <p14:creationId xmlns:p14="http://schemas.microsoft.com/office/powerpoint/2010/main" val="132248416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nect Live Call">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11F1F775-0067-2A9D-5270-F4C4D762A8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2" y="347596"/>
            <a:ext cx="1127760" cy="457200"/>
          </a:xfrm>
          <a:prstGeom prst="rect">
            <a:avLst/>
          </a:prstGeom>
        </p:spPr>
      </p:pic>
      <p:sp>
        <p:nvSpPr>
          <p:cNvPr id="6" name="제목 2">
            <a:extLst>
              <a:ext uri="{FF2B5EF4-FFF2-40B4-BE49-F238E27FC236}">
                <a16:creationId xmlns:a16="http://schemas.microsoft.com/office/drawing/2014/main" id="{43F2D5E2-2A11-AABE-763B-EA0DB1AC9E5B}"/>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747674043"/>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nect Live Cast">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2860F9C-EB7A-5A93-6DA6-EE62DE2925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2" y="347596"/>
            <a:ext cx="1249680" cy="457200"/>
          </a:xfrm>
          <a:prstGeom prst="rect">
            <a:avLst/>
          </a:prstGeom>
        </p:spPr>
      </p:pic>
      <p:sp>
        <p:nvSpPr>
          <p:cNvPr id="6" name="제목 2">
            <a:extLst>
              <a:ext uri="{FF2B5EF4-FFF2-40B4-BE49-F238E27FC236}">
                <a16:creationId xmlns:a16="http://schemas.microsoft.com/office/drawing/2014/main" id="{B4D27907-99BD-03D6-6851-B50367A58D23}"/>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29049111"/>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nect Live Conferenc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1EFFCEF8-7A6E-F925-EDFF-4DC79EA709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2" y="347596"/>
            <a:ext cx="2204720" cy="457200"/>
          </a:xfrm>
          <a:prstGeom prst="rect">
            <a:avLst/>
          </a:prstGeom>
        </p:spPr>
      </p:pic>
      <p:sp>
        <p:nvSpPr>
          <p:cNvPr id="6" name="제목 2">
            <a:extLst>
              <a:ext uri="{FF2B5EF4-FFF2-40B4-BE49-F238E27FC236}">
                <a16:creationId xmlns:a16="http://schemas.microsoft.com/office/drawing/2014/main" id="{FAA7A583-6AB8-3406-036A-D2B634B93BFB}"/>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137247185"/>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nect Liv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69A6B9D3-F2ED-056B-0394-27C836233C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1056640" cy="457200"/>
          </a:xfrm>
          <a:prstGeom prst="rect">
            <a:avLst/>
          </a:prstGeom>
        </p:spPr>
      </p:pic>
      <p:sp>
        <p:nvSpPr>
          <p:cNvPr id="6" name="제목 2">
            <a:extLst>
              <a:ext uri="{FF2B5EF4-FFF2-40B4-BE49-F238E27FC236}">
                <a16:creationId xmlns:a16="http://schemas.microsoft.com/office/drawing/2014/main" id="{E5F7F111-89C1-6FA6-8652-3B5C9C44775D}"/>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582727977"/>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nect Place">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A672D14C-D075-1E4B-6F90-BDD9C0224A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1056640" cy="457200"/>
          </a:xfrm>
          <a:prstGeom prst="rect">
            <a:avLst/>
          </a:prstGeom>
        </p:spPr>
      </p:pic>
      <p:sp>
        <p:nvSpPr>
          <p:cNvPr id="6" name="제목 2">
            <a:extLst>
              <a:ext uri="{FF2B5EF4-FFF2-40B4-BE49-F238E27FC236}">
                <a16:creationId xmlns:a16="http://schemas.microsoft.com/office/drawing/2014/main" id="{B7CA07B7-C31A-45CF-6E19-CBD3D0CB8D8B}"/>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2009329398"/>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nect Talk">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3C92EBDE-1E56-49B0-F628-0830E08768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8946" y="347596"/>
            <a:ext cx="1076960" cy="457200"/>
          </a:xfrm>
          <a:prstGeom prst="rect">
            <a:avLst/>
          </a:prstGeom>
        </p:spPr>
      </p:pic>
      <p:sp>
        <p:nvSpPr>
          <p:cNvPr id="6" name="제목 2">
            <a:extLst>
              <a:ext uri="{FF2B5EF4-FFF2-40B4-BE49-F238E27FC236}">
                <a16:creationId xmlns:a16="http://schemas.microsoft.com/office/drawing/2014/main" id="{7B104BE6-C72A-2CD2-111E-2DB15F633990}"/>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3443179844"/>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arch Knowledge Graph">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CC0B3C12-0A36-C021-B73B-D205A72841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1" y="347596"/>
            <a:ext cx="2493618" cy="521207"/>
          </a:xfrm>
          <a:prstGeom prst="rect">
            <a:avLst/>
          </a:prstGeom>
        </p:spPr>
      </p:pic>
      <p:sp>
        <p:nvSpPr>
          <p:cNvPr id="6" name="제목 2">
            <a:extLst>
              <a:ext uri="{FF2B5EF4-FFF2-40B4-BE49-F238E27FC236}">
                <a16:creationId xmlns:a16="http://schemas.microsoft.com/office/drawing/2014/main" id="{4E8822CA-C58A-8ADC-DD72-8A36256A7A56}"/>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4057987206"/>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arch Knowledge Platform">
    <p:spTree>
      <p:nvGrpSpPr>
        <p:cNvPr id="1" name=""/>
        <p:cNvGrpSpPr/>
        <p:nvPr/>
      </p:nvGrpSpPr>
      <p:grpSpPr>
        <a:xfrm>
          <a:off x="0" y="0"/>
          <a:ext cx="0" cy="0"/>
          <a:chOff x="0" y="0"/>
          <a:chExt cx="0" cy="0"/>
        </a:xfrm>
      </p:grpSpPr>
      <p:pic>
        <p:nvPicPr>
          <p:cNvPr id="5" name="그래픽 4">
            <a:extLst>
              <a:ext uri="{FF2B5EF4-FFF2-40B4-BE49-F238E27FC236}">
                <a16:creationId xmlns:a16="http://schemas.microsoft.com/office/drawing/2014/main" id="{235AFA82-3059-AEC9-9BE4-DC598BBB10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8413" y="347596"/>
            <a:ext cx="2779771" cy="521207"/>
          </a:xfrm>
          <a:prstGeom prst="rect">
            <a:avLst/>
          </a:prstGeom>
        </p:spPr>
      </p:pic>
      <p:sp>
        <p:nvSpPr>
          <p:cNvPr id="6" name="제목 2">
            <a:extLst>
              <a:ext uri="{FF2B5EF4-FFF2-40B4-BE49-F238E27FC236}">
                <a16:creationId xmlns:a16="http://schemas.microsoft.com/office/drawing/2014/main" id="{F26E3C79-2229-F897-294D-79BAC7F60550}"/>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4500" b="0" i="0" kern="1000" spc="-150" baseline="0">
                <a:latin typeface="KakaoBig OTF" pitchFamily="2" charset="-127"/>
                <a:ea typeface="KakaoBig OTF" pitchFamily="2" charset="-127"/>
              </a:defRPr>
            </a:lvl1pPr>
          </a:lstStyle>
          <a:p>
            <a:r>
              <a:rPr kumimoji="1" lang="ko-KR" altLang="en-US" dirty="0"/>
              <a:t>섹션 타이틀</a:t>
            </a:r>
            <a:br>
              <a:rPr kumimoji="1" lang="en-US" altLang="ko-KR" dirty="0"/>
            </a:br>
            <a:r>
              <a:rPr kumimoji="1" lang="ko-KR" altLang="en-US" dirty="0" err="1"/>
              <a:t>카카오큰글씨</a:t>
            </a:r>
            <a:r>
              <a:rPr kumimoji="1" lang="ko-KR" altLang="en-US" dirty="0"/>
              <a:t> </a:t>
            </a:r>
            <a:r>
              <a:rPr kumimoji="1" lang="en-US" altLang="ko-KR" dirty="0"/>
              <a:t>45</a:t>
            </a:r>
            <a:endParaRPr kumimoji="1" lang="ko-Kore-KR" altLang="en-US" dirty="0"/>
          </a:p>
        </p:txBody>
      </p:sp>
    </p:spTree>
    <p:extLst>
      <p:ext uri="{BB962C8B-B14F-4D97-AF65-F5344CB8AC3E}">
        <p14:creationId xmlns:p14="http://schemas.microsoft.com/office/powerpoint/2010/main" val="41544321"/>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빈 내지">
    <p:bg>
      <p:bgPr>
        <a:solidFill>
          <a:schemeClr val="bg1"/>
        </a:solidFill>
        <a:effectLst/>
      </p:bgPr>
    </p:bg>
    <p:spTree>
      <p:nvGrpSpPr>
        <p:cNvPr id="1" name=""/>
        <p:cNvGrpSpPr/>
        <p:nvPr/>
      </p:nvGrpSpPr>
      <p:grpSpPr>
        <a:xfrm>
          <a:off x="0" y="0"/>
          <a:ext cx="0" cy="0"/>
          <a:chOff x="0" y="0"/>
          <a:chExt cx="0" cy="0"/>
        </a:xfrm>
      </p:grpSpPr>
      <p:sp>
        <p:nvSpPr>
          <p:cNvPr id="2" name="텍스트 개체 틀 4">
            <a:extLst>
              <a:ext uri="{FF2B5EF4-FFF2-40B4-BE49-F238E27FC236}">
                <a16:creationId xmlns:a16="http://schemas.microsoft.com/office/drawing/2014/main" id="{9104D815-B966-7AA7-5F9F-5A174EBD1A68}"/>
              </a:ext>
            </a:extLst>
          </p:cNvPr>
          <p:cNvSpPr>
            <a:spLocks noGrp="1"/>
          </p:cNvSpPr>
          <p:nvPr>
            <p:ph type="body" sz="quarter" idx="10" hasCustomPrompt="1"/>
          </p:nvPr>
        </p:nvSpPr>
        <p:spPr>
          <a:xfrm>
            <a:off x="2440643" y="368301"/>
            <a:ext cx="7310718" cy="546098"/>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한 줄</a:t>
            </a:r>
            <a:endParaRPr kumimoji="1" lang="ko-Kore-KR" altLang="en-US" dirty="0"/>
          </a:p>
        </p:txBody>
      </p:sp>
      <p:sp>
        <p:nvSpPr>
          <p:cNvPr id="4" name="텍스트 개체 틀 4">
            <a:extLst>
              <a:ext uri="{FF2B5EF4-FFF2-40B4-BE49-F238E27FC236}">
                <a16:creationId xmlns:a16="http://schemas.microsoft.com/office/drawing/2014/main" id="{7CF658CF-2F05-B52E-3611-976596EAF531}"/>
              </a:ext>
            </a:extLst>
          </p:cNvPr>
          <p:cNvSpPr>
            <a:spLocks noGrp="1"/>
          </p:cNvSpPr>
          <p:nvPr>
            <p:ph type="body" sz="quarter" idx="13"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5" name="텍스트 개체 틀 4">
            <a:extLst>
              <a:ext uri="{FF2B5EF4-FFF2-40B4-BE49-F238E27FC236}">
                <a16:creationId xmlns:a16="http://schemas.microsoft.com/office/drawing/2014/main" id="{C52F95A9-DE18-9388-8F84-39E42792CC84}"/>
              </a:ext>
            </a:extLst>
          </p:cNvPr>
          <p:cNvSpPr>
            <a:spLocks noGrp="1"/>
          </p:cNvSpPr>
          <p:nvPr>
            <p:ph type="body" sz="quarter" idx="14" hasCustomPrompt="1"/>
          </p:nvPr>
        </p:nvSpPr>
        <p:spPr>
          <a:xfrm>
            <a:off x="371475" y="1159104"/>
            <a:ext cx="1600201" cy="476929"/>
          </a:xfrm>
          <a:prstGeom prst="rect">
            <a:avLst/>
          </a:prstGeom>
        </p:spPr>
        <p:txBody>
          <a:bodyPr lIns="0" tIns="0" rIns="0" bIns="0"/>
          <a:lstStyle>
            <a:lvl1pPr marL="0" indent="0"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6" name="텍스트 개체 틀 4">
            <a:extLst>
              <a:ext uri="{FF2B5EF4-FFF2-40B4-BE49-F238E27FC236}">
                <a16:creationId xmlns:a16="http://schemas.microsoft.com/office/drawing/2014/main" id="{65F7467D-76B6-15B8-CD4C-32999F039AB2}"/>
              </a:ext>
            </a:extLst>
          </p:cNvPr>
          <p:cNvSpPr>
            <a:spLocks noGrp="1"/>
          </p:cNvSpPr>
          <p:nvPr>
            <p:ph type="body" sz="quarter" idx="15" hasCustomPrompt="1"/>
          </p:nvPr>
        </p:nvSpPr>
        <p:spPr>
          <a:xfrm>
            <a:off x="2440643" y="114025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13" name="내용 개체 틀 12">
            <a:extLst>
              <a:ext uri="{FF2B5EF4-FFF2-40B4-BE49-F238E27FC236}">
                <a16:creationId xmlns:a16="http://schemas.microsoft.com/office/drawing/2014/main" id="{CEBA6C9E-8C69-89D4-C667-59B27C2D5889}"/>
              </a:ext>
            </a:extLst>
          </p:cNvPr>
          <p:cNvSpPr>
            <a:spLocks noGrp="1"/>
          </p:cNvSpPr>
          <p:nvPr>
            <p:ph sz="quarter" idx="17" hasCustomPrompt="1"/>
          </p:nvPr>
        </p:nvSpPr>
        <p:spPr>
          <a:xfrm>
            <a:off x="371474" y="2057400"/>
            <a:ext cx="11449049" cy="4432297"/>
          </a:xfrm>
          <a:prstGeom prst="rect">
            <a:avLst/>
          </a:prstGeom>
        </p:spPr>
        <p:txBody>
          <a:bodyPr anchor="ctr"/>
          <a:lstStyle>
            <a:lvl1pPr marL="0" indent="0" algn="ctr">
              <a:buNone/>
              <a:defRPr sz="1200" b="0" i="0">
                <a:latin typeface="KakaoBig OTF" pitchFamily="2" charset="-127"/>
                <a:ea typeface="KakaoBig OTF"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ko-Kore-KR" altLang="en-US" dirty="0"/>
              <a:t>박스</a:t>
            </a:r>
            <a:r>
              <a:rPr kumimoji="1" lang="ko-KR" altLang="en-US" dirty="0"/>
              <a:t> 내부 텍스트 및 이미지 활용</a:t>
            </a:r>
            <a:endParaRPr kumimoji="1" lang="ko-Kore-KR" altLang="en-US" dirty="0"/>
          </a:p>
        </p:txBody>
      </p:sp>
    </p:spTree>
    <p:extLst>
      <p:ext uri="{BB962C8B-B14F-4D97-AF65-F5344CB8AC3E}">
        <p14:creationId xmlns:p14="http://schemas.microsoft.com/office/powerpoint/2010/main" val="3657197851"/>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카드">
    <p:bg>
      <p:bgPr>
        <a:solidFill>
          <a:schemeClr val="bg1"/>
        </a:solidFill>
        <a:effectLst/>
      </p:bgPr>
    </p:bg>
    <p:spTree>
      <p:nvGrpSpPr>
        <p:cNvPr id="1" name=""/>
        <p:cNvGrpSpPr/>
        <p:nvPr/>
      </p:nvGrpSpPr>
      <p:grpSpPr>
        <a:xfrm>
          <a:off x="0" y="0"/>
          <a:ext cx="0" cy="0"/>
          <a:chOff x="0" y="0"/>
          <a:chExt cx="0" cy="0"/>
        </a:xfrm>
      </p:grpSpPr>
      <p:sp>
        <p:nvSpPr>
          <p:cNvPr id="36" name="텍스트 개체 틀 11">
            <a:extLst>
              <a:ext uri="{FF2B5EF4-FFF2-40B4-BE49-F238E27FC236}">
                <a16:creationId xmlns:a16="http://schemas.microsoft.com/office/drawing/2014/main" id="{2080B67A-1C5B-6859-B46A-083BBFFC9F3F}"/>
              </a:ext>
            </a:extLst>
          </p:cNvPr>
          <p:cNvSpPr>
            <a:spLocks noGrp="1"/>
          </p:cNvSpPr>
          <p:nvPr>
            <p:ph type="body" sz="quarter" idx="38" hasCustomPrompt="1"/>
          </p:nvPr>
        </p:nvSpPr>
        <p:spPr>
          <a:xfrm>
            <a:off x="8169029" y="2372946"/>
            <a:ext cx="3651237" cy="4116754"/>
          </a:xfrm>
          <a:prstGeom prst="roundRect">
            <a:avLst>
              <a:gd name="adj" fmla="val 7208"/>
            </a:avLst>
          </a:prstGeom>
          <a:solidFill>
            <a:schemeClr val="accent2"/>
          </a:solidFill>
        </p:spPr>
        <p:txBody>
          <a:bodyPr lIns="457200" tIns="1737360" rIns="457200" bIns="457200" anchor="t"/>
          <a:lstStyle>
            <a:lvl1pPr marL="0" indent="0" algn="ctr">
              <a:buNone/>
              <a:defRPr sz="1200" b="0" i="0">
                <a:solidFill>
                  <a:schemeClr val="tx1"/>
                </a:solidFill>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en-US" altLang="ko-Kore-KR" dirty="0" err="1"/>
              <a:t>KakaoBig</a:t>
            </a:r>
            <a:r>
              <a:rPr kumimoji="1" lang="en-US" altLang="ko-Kore-KR" dirty="0"/>
              <a:t> Regular </a:t>
            </a:r>
            <a:r>
              <a:rPr kumimoji="1" lang="en-US" altLang="ko-KR" dirty="0"/>
              <a:t>12</a:t>
            </a:r>
            <a:r>
              <a:rPr kumimoji="1" lang="ko-KR" altLang="en-US" dirty="0"/>
              <a:t> </a:t>
            </a:r>
            <a:endParaRPr kumimoji="1" lang="en-US" altLang="ko-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 </a:t>
            </a:r>
            <a:r>
              <a:rPr kumimoji="1" lang="ko-KR" altLang="en-US" dirty="0" err="1"/>
              <a:t>불렛</a:t>
            </a:r>
            <a:r>
              <a:rPr kumimoji="1" lang="ko-KR" altLang="en-US" dirty="0"/>
              <a:t> 포인트 내용 </a:t>
            </a:r>
            <a:endParaRPr kumimoji="1" lang="en-US" altLang="ko-Kore-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a:t>
            </a:r>
            <a:endParaRPr kumimoji="1" lang="en-US" altLang="ko-KR" dirty="0"/>
          </a:p>
        </p:txBody>
      </p:sp>
      <p:sp>
        <p:nvSpPr>
          <p:cNvPr id="35" name="텍스트 개체 틀 11">
            <a:extLst>
              <a:ext uri="{FF2B5EF4-FFF2-40B4-BE49-F238E27FC236}">
                <a16:creationId xmlns:a16="http://schemas.microsoft.com/office/drawing/2014/main" id="{8BF6491D-8DDB-7F85-C551-09E8C563BAD9}"/>
              </a:ext>
            </a:extLst>
          </p:cNvPr>
          <p:cNvSpPr>
            <a:spLocks noGrp="1"/>
          </p:cNvSpPr>
          <p:nvPr>
            <p:ph type="body" sz="quarter" idx="37" hasCustomPrompt="1"/>
          </p:nvPr>
        </p:nvSpPr>
        <p:spPr>
          <a:xfrm>
            <a:off x="4270383" y="2372946"/>
            <a:ext cx="3651237" cy="4116754"/>
          </a:xfrm>
          <a:prstGeom prst="roundRect">
            <a:avLst>
              <a:gd name="adj" fmla="val 7208"/>
            </a:avLst>
          </a:prstGeom>
          <a:solidFill>
            <a:schemeClr val="accent2"/>
          </a:solidFill>
        </p:spPr>
        <p:txBody>
          <a:bodyPr lIns="457200" tIns="1737360" rIns="457200" bIns="457200" anchor="t"/>
          <a:lstStyle>
            <a:lvl1pPr marL="0" indent="0" algn="ctr">
              <a:buNone/>
              <a:defRPr sz="1200" b="0" i="0">
                <a:solidFill>
                  <a:schemeClr val="tx1"/>
                </a:solidFill>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en-US" altLang="ko-Kore-KR" dirty="0" err="1"/>
              <a:t>KakaoBig</a:t>
            </a:r>
            <a:r>
              <a:rPr kumimoji="1" lang="en-US" altLang="ko-Kore-KR" dirty="0"/>
              <a:t> Regular </a:t>
            </a:r>
            <a:r>
              <a:rPr kumimoji="1" lang="en-US" altLang="ko-KR" dirty="0"/>
              <a:t>12</a:t>
            </a:r>
            <a:r>
              <a:rPr kumimoji="1" lang="ko-KR" altLang="en-US" dirty="0"/>
              <a:t> </a:t>
            </a:r>
            <a:endParaRPr kumimoji="1" lang="en-US" altLang="ko-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 </a:t>
            </a:r>
            <a:r>
              <a:rPr kumimoji="1" lang="ko-KR" altLang="en-US" dirty="0" err="1"/>
              <a:t>불렛</a:t>
            </a:r>
            <a:r>
              <a:rPr kumimoji="1" lang="ko-KR" altLang="en-US" dirty="0"/>
              <a:t> 포인트 내용 </a:t>
            </a:r>
            <a:endParaRPr kumimoji="1" lang="en-US" altLang="ko-Kore-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a:t>
            </a:r>
            <a:endParaRPr kumimoji="1" lang="en-US" altLang="ko-KR" dirty="0"/>
          </a:p>
        </p:txBody>
      </p:sp>
      <p:sp>
        <p:nvSpPr>
          <p:cNvPr id="33" name="텍스트 개체 틀 11">
            <a:extLst>
              <a:ext uri="{FF2B5EF4-FFF2-40B4-BE49-F238E27FC236}">
                <a16:creationId xmlns:a16="http://schemas.microsoft.com/office/drawing/2014/main" id="{A6E2D81E-32DA-7215-3B0D-BE2F1950BF8B}"/>
              </a:ext>
            </a:extLst>
          </p:cNvPr>
          <p:cNvSpPr>
            <a:spLocks noGrp="1"/>
          </p:cNvSpPr>
          <p:nvPr>
            <p:ph type="body" sz="quarter" idx="28" hasCustomPrompt="1"/>
          </p:nvPr>
        </p:nvSpPr>
        <p:spPr>
          <a:xfrm>
            <a:off x="377839" y="2372946"/>
            <a:ext cx="3651237" cy="4116754"/>
          </a:xfrm>
          <a:prstGeom prst="roundRect">
            <a:avLst>
              <a:gd name="adj" fmla="val 7208"/>
            </a:avLst>
          </a:prstGeom>
          <a:solidFill>
            <a:schemeClr val="accent2"/>
          </a:solidFill>
        </p:spPr>
        <p:txBody>
          <a:bodyPr lIns="457200" tIns="1737360" rIns="457200" bIns="457200" anchor="t"/>
          <a:lstStyle>
            <a:lvl1pPr marL="0" indent="0" algn="ctr">
              <a:buNone/>
              <a:defRPr sz="1200" b="0" i="0">
                <a:solidFill>
                  <a:schemeClr val="tx1"/>
                </a:solidFill>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en-US" altLang="ko-Kore-KR" dirty="0" err="1"/>
              <a:t>KakaoBig</a:t>
            </a:r>
            <a:r>
              <a:rPr kumimoji="1" lang="en-US" altLang="ko-Kore-KR" dirty="0"/>
              <a:t> Regular </a:t>
            </a:r>
            <a:r>
              <a:rPr kumimoji="1" lang="en-US" altLang="ko-KR" dirty="0"/>
              <a:t>12</a:t>
            </a:r>
            <a:r>
              <a:rPr kumimoji="1" lang="ko-KR" altLang="en-US" dirty="0"/>
              <a:t> </a:t>
            </a:r>
            <a:endParaRPr kumimoji="1" lang="en-US" altLang="ko-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 </a:t>
            </a:r>
            <a:r>
              <a:rPr kumimoji="1" lang="ko-KR" altLang="en-US" dirty="0" err="1"/>
              <a:t>불렛</a:t>
            </a:r>
            <a:r>
              <a:rPr kumimoji="1" lang="ko-KR" altLang="en-US" dirty="0"/>
              <a:t> 포인트 내용 </a:t>
            </a:r>
            <a:endParaRPr kumimoji="1" lang="en-US" altLang="ko-Kore-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a:t>
            </a:r>
            <a:endParaRPr kumimoji="1" lang="en-US" altLang="ko-KR" dirty="0"/>
          </a:p>
        </p:txBody>
      </p:sp>
      <p:sp>
        <p:nvSpPr>
          <p:cNvPr id="2" name="텍스트 개체 틀 4">
            <a:extLst>
              <a:ext uri="{FF2B5EF4-FFF2-40B4-BE49-F238E27FC236}">
                <a16:creationId xmlns:a16="http://schemas.microsoft.com/office/drawing/2014/main" id="{9104D815-B966-7AA7-5F9F-5A174EBD1A68}"/>
              </a:ext>
            </a:extLst>
          </p:cNvPr>
          <p:cNvSpPr>
            <a:spLocks noGrp="1"/>
          </p:cNvSpPr>
          <p:nvPr>
            <p:ph type="body" sz="quarter" idx="10" hasCustomPrompt="1"/>
          </p:nvPr>
        </p:nvSpPr>
        <p:spPr>
          <a:xfrm>
            <a:off x="2440643" y="368301"/>
            <a:ext cx="7310718" cy="546098"/>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한 줄</a:t>
            </a:r>
            <a:endParaRPr kumimoji="1" lang="ko-Kore-KR" altLang="en-US" dirty="0"/>
          </a:p>
        </p:txBody>
      </p:sp>
      <p:sp>
        <p:nvSpPr>
          <p:cNvPr id="4" name="텍스트 개체 틀 4">
            <a:extLst>
              <a:ext uri="{FF2B5EF4-FFF2-40B4-BE49-F238E27FC236}">
                <a16:creationId xmlns:a16="http://schemas.microsoft.com/office/drawing/2014/main" id="{7CF658CF-2F05-B52E-3611-976596EAF531}"/>
              </a:ext>
            </a:extLst>
          </p:cNvPr>
          <p:cNvSpPr>
            <a:spLocks noGrp="1"/>
          </p:cNvSpPr>
          <p:nvPr>
            <p:ph type="body" sz="quarter" idx="13"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5" name="텍스트 개체 틀 4">
            <a:extLst>
              <a:ext uri="{FF2B5EF4-FFF2-40B4-BE49-F238E27FC236}">
                <a16:creationId xmlns:a16="http://schemas.microsoft.com/office/drawing/2014/main" id="{C52F95A9-DE18-9388-8F84-39E42792CC84}"/>
              </a:ext>
            </a:extLst>
          </p:cNvPr>
          <p:cNvSpPr>
            <a:spLocks noGrp="1"/>
          </p:cNvSpPr>
          <p:nvPr>
            <p:ph type="body" sz="quarter" idx="14" hasCustomPrompt="1"/>
          </p:nvPr>
        </p:nvSpPr>
        <p:spPr>
          <a:xfrm>
            <a:off x="371475" y="1159104"/>
            <a:ext cx="1600201" cy="476929"/>
          </a:xfrm>
          <a:prstGeom prst="rect">
            <a:avLst/>
          </a:prstGeom>
        </p:spPr>
        <p:txBody>
          <a:bodyPr lIns="0" tIns="0" rIns="0" bIns="0"/>
          <a:lstStyle>
            <a:lvl1pPr marL="0" indent="0"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6" name="텍스트 개체 틀 4">
            <a:extLst>
              <a:ext uri="{FF2B5EF4-FFF2-40B4-BE49-F238E27FC236}">
                <a16:creationId xmlns:a16="http://schemas.microsoft.com/office/drawing/2014/main" id="{65F7467D-76B6-15B8-CD4C-32999F039AB2}"/>
              </a:ext>
            </a:extLst>
          </p:cNvPr>
          <p:cNvSpPr>
            <a:spLocks noGrp="1"/>
          </p:cNvSpPr>
          <p:nvPr>
            <p:ph type="body" sz="quarter" idx="15" hasCustomPrompt="1"/>
          </p:nvPr>
        </p:nvSpPr>
        <p:spPr>
          <a:xfrm>
            <a:off x="2440643" y="114025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15" name="텍스트 개체 틀 4">
            <a:extLst>
              <a:ext uri="{FF2B5EF4-FFF2-40B4-BE49-F238E27FC236}">
                <a16:creationId xmlns:a16="http://schemas.microsoft.com/office/drawing/2014/main" id="{2BDC4B70-D82D-87BD-0FBB-CF528C0FE797}"/>
              </a:ext>
            </a:extLst>
          </p:cNvPr>
          <p:cNvSpPr>
            <a:spLocks noGrp="1"/>
          </p:cNvSpPr>
          <p:nvPr>
            <p:ph type="body" sz="quarter" idx="29" hasCustomPrompt="1"/>
          </p:nvPr>
        </p:nvSpPr>
        <p:spPr>
          <a:xfrm>
            <a:off x="4724318" y="3155058"/>
            <a:ext cx="2743200" cy="685800"/>
          </a:xfrm>
          <a:prstGeom prst="rect">
            <a:avLst/>
          </a:prstGeom>
        </p:spPr>
        <p:txBody>
          <a:bodyPr lIns="0" tIns="0" rIns="0" bIns="0" anchor="ctr"/>
          <a:lstStyle>
            <a:lvl1pPr marL="0" indent="0" algn="ctr">
              <a:lnSpc>
                <a:spcPct val="120000"/>
              </a:lnSpc>
              <a:spcBef>
                <a:spcPts val="0"/>
              </a:spcBef>
              <a:buNone/>
              <a:defRPr sz="18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err="1"/>
              <a:t>불렛</a:t>
            </a:r>
            <a:r>
              <a:rPr kumimoji="1" lang="ko-KR" altLang="en-US" dirty="0"/>
              <a:t> 포인트 타이틀</a:t>
            </a:r>
            <a:endParaRPr kumimoji="1" lang="en-US" altLang="ko-KR" dirty="0"/>
          </a:p>
          <a:p>
            <a:r>
              <a:rPr kumimoji="1" lang="ko-KR" altLang="en-US" dirty="0"/>
              <a:t>두 줄 까지 가능</a:t>
            </a:r>
            <a:endParaRPr kumimoji="1" lang="en-US" altLang="ko-KR" dirty="0"/>
          </a:p>
        </p:txBody>
      </p:sp>
      <p:sp>
        <p:nvSpPr>
          <p:cNvPr id="20" name="텍스트 개체 틀 4">
            <a:extLst>
              <a:ext uri="{FF2B5EF4-FFF2-40B4-BE49-F238E27FC236}">
                <a16:creationId xmlns:a16="http://schemas.microsoft.com/office/drawing/2014/main" id="{A58CC1FD-FB1D-5C54-D9DF-F0A66D57970F}"/>
              </a:ext>
            </a:extLst>
          </p:cNvPr>
          <p:cNvSpPr>
            <a:spLocks noGrp="1"/>
          </p:cNvSpPr>
          <p:nvPr>
            <p:ph type="body" sz="quarter" idx="32" hasCustomPrompt="1"/>
          </p:nvPr>
        </p:nvSpPr>
        <p:spPr>
          <a:xfrm>
            <a:off x="8628411" y="3155058"/>
            <a:ext cx="2743200" cy="685800"/>
          </a:xfrm>
          <a:prstGeom prst="rect">
            <a:avLst/>
          </a:prstGeom>
        </p:spPr>
        <p:txBody>
          <a:bodyPr lIns="0" tIns="0" rIns="0" bIns="0" anchor="ctr"/>
          <a:lstStyle>
            <a:lvl1pPr marL="0" indent="0" algn="ctr">
              <a:lnSpc>
                <a:spcPct val="120000"/>
              </a:lnSpc>
              <a:spcBef>
                <a:spcPts val="0"/>
              </a:spcBef>
              <a:buNone/>
              <a:defRPr sz="18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err="1"/>
              <a:t>불렛</a:t>
            </a:r>
            <a:r>
              <a:rPr kumimoji="1" lang="ko-KR" altLang="en-US" dirty="0"/>
              <a:t> 포인트 타이틀</a:t>
            </a:r>
            <a:endParaRPr kumimoji="1" lang="en-US" altLang="ko-KR" dirty="0"/>
          </a:p>
          <a:p>
            <a:r>
              <a:rPr kumimoji="1" lang="ko-KR" altLang="en-US" dirty="0"/>
              <a:t>두 줄 까지 가능</a:t>
            </a:r>
            <a:endParaRPr kumimoji="1" lang="en-US" altLang="ko-KR" dirty="0"/>
          </a:p>
        </p:txBody>
      </p:sp>
      <p:sp>
        <p:nvSpPr>
          <p:cNvPr id="27" name="텍스트 개체 틀 4">
            <a:extLst>
              <a:ext uri="{FF2B5EF4-FFF2-40B4-BE49-F238E27FC236}">
                <a16:creationId xmlns:a16="http://schemas.microsoft.com/office/drawing/2014/main" id="{7F9B40A5-52C1-30D2-BAA2-4071AE54FD7D}"/>
              </a:ext>
            </a:extLst>
          </p:cNvPr>
          <p:cNvSpPr>
            <a:spLocks noGrp="1"/>
          </p:cNvSpPr>
          <p:nvPr>
            <p:ph type="body" sz="quarter" idx="35" hasCustomPrompt="1"/>
          </p:nvPr>
        </p:nvSpPr>
        <p:spPr>
          <a:xfrm>
            <a:off x="834988" y="3155058"/>
            <a:ext cx="2743200" cy="685800"/>
          </a:xfrm>
          <a:prstGeom prst="rect">
            <a:avLst/>
          </a:prstGeom>
        </p:spPr>
        <p:txBody>
          <a:bodyPr lIns="0" tIns="0" rIns="0" bIns="0" anchor="ctr"/>
          <a:lstStyle>
            <a:lvl1pPr marL="0" indent="0" algn="ctr">
              <a:lnSpc>
                <a:spcPct val="120000"/>
              </a:lnSpc>
              <a:spcBef>
                <a:spcPts val="0"/>
              </a:spcBef>
              <a:buNone/>
              <a:defRPr sz="18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err="1"/>
              <a:t>불렛</a:t>
            </a:r>
            <a:r>
              <a:rPr kumimoji="1" lang="ko-KR" altLang="en-US" dirty="0"/>
              <a:t> 포인트 타이틀</a:t>
            </a:r>
            <a:endParaRPr kumimoji="1" lang="en-US" altLang="ko-KR" dirty="0"/>
          </a:p>
          <a:p>
            <a:r>
              <a:rPr kumimoji="1" lang="ko-KR" altLang="en-US" dirty="0"/>
              <a:t>두 줄 까지 가능</a:t>
            </a:r>
            <a:endParaRPr kumimoji="1" lang="en-US" altLang="ko-KR" dirty="0"/>
          </a:p>
        </p:txBody>
      </p:sp>
      <p:sp>
        <p:nvSpPr>
          <p:cNvPr id="38" name="텍스트 개체 틀 37">
            <a:extLst>
              <a:ext uri="{FF2B5EF4-FFF2-40B4-BE49-F238E27FC236}">
                <a16:creationId xmlns:a16="http://schemas.microsoft.com/office/drawing/2014/main" id="{89C33282-9835-220C-21FC-F1E03BC940AB}"/>
              </a:ext>
            </a:extLst>
          </p:cNvPr>
          <p:cNvSpPr>
            <a:spLocks noGrp="1"/>
          </p:cNvSpPr>
          <p:nvPr>
            <p:ph type="body" sz="quarter" idx="39" hasCustomPrompt="1"/>
          </p:nvPr>
        </p:nvSpPr>
        <p:spPr>
          <a:xfrm>
            <a:off x="2066298" y="2666081"/>
            <a:ext cx="274320" cy="274320"/>
          </a:xfrm>
          <a:prstGeom prst="ellipse">
            <a:avLst/>
          </a:prstGeom>
          <a:solidFill>
            <a:schemeClr val="bg1"/>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1</a:t>
            </a:r>
            <a:endParaRPr kumimoji="1" lang="ko-Kore-KR" altLang="en-US" dirty="0"/>
          </a:p>
        </p:txBody>
      </p:sp>
      <p:sp>
        <p:nvSpPr>
          <p:cNvPr id="39" name="텍스트 개체 틀 37">
            <a:extLst>
              <a:ext uri="{FF2B5EF4-FFF2-40B4-BE49-F238E27FC236}">
                <a16:creationId xmlns:a16="http://schemas.microsoft.com/office/drawing/2014/main" id="{5DB033E8-9320-1243-B7AB-0EEDB90303B0}"/>
              </a:ext>
            </a:extLst>
          </p:cNvPr>
          <p:cNvSpPr>
            <a:spLocks noGrp="1"/>
          </p:cNvSpPr>
          <p:nvPr>
            <p:ph type="body" sz="quarter" idx="40" hasCustomPrompt="1"/>
          </p:nvPr>
        </p:nvSpPr>
        <p:spPr>
          <a:xfrm>
            <a:off x="5958842" y="2666081"/>
            <a:ext cx="274320" cy="274320"/>
          </a:xfrm>
          <a:prstGeom prst="ellipse">
            <a:avLst/>
          </a:prstGeom>
          <a:solidFill>
            <a:schemeClr val="bg1"/>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2</a:t>
            </a:r>
            <a:endParaRPr kumimoji="1" lang="ko-Kore-KR" altLang="en-US" dirty="0"/>
          </a:p>
        </p:txBody>
      </p:sp>
      <p:sp>
        <p:nvSpPr>
          <p:cNvPr id="40" name="텍스트 개체 틀 37">
            <a:extLst>
              <a:ext uri="{FF2B5EF4-FFF2-40B4-BE49-F238E27FC236}">
                <a16:creationId xmlns:a16="http://schemas.microsoft.com/office/drawing/2014/main" id="{4BEFD860-39C9-3417-6E92-DF7BEE0B5D4C}"/>
              </a:ext>
            </a:extLst>
          </p:cNvPr>
          <p:cNvSpPr>
            <a:spLocks noGrp="1"/>
          </p:cNvSpPr>
          <p:nvPr>
            <p:ph type="body" sz="quarter" idx="41" hasCustomPrompt="1"/>
          </p:nvPr>
        </p:nvSpPr>
        <p:spPr>
          <a:xfrm>
            <a:off x="9857487" y="2666081"/>
            <a:ext cx="274320" cy="274320"/>
          </a:xfrm>
          <a:prstGeom prst="ellipse">
            <a:avLst/>
          </a:prstGeom>
          <a:solidFill>
            <a:schemeClr val="bg1"/>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3</a:t>
            </a:r>
            <a:endParaRPr kumimoji="1" lang="ko-Kore-KR" altLang="en-US" dirty="0"/>
          </a:p>
        </p:txBody>
      </p:sp>
    </p:spTree>
    <p:extLst>
      <p:ext uri="{BB962C8B-B14F-4D97-AF65-F5344CB8AC3E}">
        <p14:creationId xmlns:p14="http://schemas.microsoft.com/office/powerpoint/2010/main" val="14253103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kao i Clou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CA23A7B6-C15E-83D3-AED5-2359017BBF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1943100" cy="457200"/>
          </a:xfrm>
          <a:prstGeom prst="rect">
            <a:avLst/>
          </a:prstGeom>
        </p:spPr>
      </p:pic>
    </p:spTree>
    <p:extLst>
      <p:ext uri="{BB962C8B-B14F-4D97-AF65-F5344CB8AC3E}">
        <p14:creationId xmlns:p14="http://schemas.microsoft.com/office/powerpoint/2010/main" val="1101713694"/>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비교 도표">
    <p:bg>
      <p:bgPr>
        <a:solidFill>
          <a:schemeClr val="bg1"/>
        </a:solidFill>
        <a:effectLst/>
      </p:bgPr>
    </p:bg>
    <p:spTree>
      <p:nvGrpSpPr>
        <p:cNvPr id="1" name=""/>
        <p:cNvGrpSpPr/>
        <p:nvPr/>
      </p:nvGrpSpPr>
      <p:grpSpPr>
        <a:xfrm>
          <a:off x="0" y="0"/>
          <a:ext cx="0" cy="0"/>
          <a:chOff x="0" y="0"/>
          <a:chExt cx="0" cy="0"/>
        </a:xfrm>
      </p:grpSpPr>
      <p:sp>
        <p:nvSpPr>
          <p:cNvPr id="13" name="텍스트 개체 틀 11">
            <a:extLst>
              <a:ext uri="{FF2B5EF4-FFF2-40B4-BE49-F238E27FC236}">
                <a16:creationId xmlns:a16="http://schemas.microsoft.com/office/drawing/2014/main" id="{09C37157-D22E-35AE-3D14-2BD5448D3348}"/>
              </a:ext>
            </a:extLst>
          </p:cNvPr>
          <p:cNvSpPr>
            <a:spLocks noGrp="1"/>
          </p:cNvSpPr>
          <p:nvPr>
            <p:ph type="body" sz="quarter" idx="28" hasCustomPrompt="1"/>
          </p:nvPr>
        </p:nvSpPr>
        <p:spPr>
          <a:xfrm>
            <a:off x="6188422" y="2649218"/>
            <a:ext cx="5632105" cy="3840482"/>
          </a:xfrm>
          <a:prstGeom prst="roundRect">
            <a:avLst>
              <a:gd name="adj" fmla="val 7208"/>
            </a:avLst>
          </a:prstGeom>
          <a:solidFill>
            <a:schemeClr val="accent2"/>
          </a:solidFill>
        </p:spPr>
        <p:txBody>
          <a:bodyPr bIns="274320" anchor="b"/>
          <a:lstStyle>
            <a:lvl1pPr marL="0" indent="0" algn="ctr">
              <a:buNone/>
              <a:defRPr sz="1200" b="0" i="0">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ko-KR" altLang="en-US" dirty="0"/>
              <a:t>타이틀을 입력하세요</a:t>
            </a:r>
            <a:r>
              <a:rPr kumimoji="1" lang="en-US" altLang="ko-KR" dirty="0"/>
              <a:t>.</a:t>
            </a:r>
          </a:p>
        </p:txBody>
      </p:sp>
      <p:sp>
        <p:nvSpPr>
          <p:cNvPr id="12" name="텍스트 개체 틀 11">
            <a:extLst>
              <a:ext uri="{FF2B5EF4-FFF2-40B4-BE49-F238E27FC236}">
                <a16:creationId xmlns:a16="http://schemas.microsoft.com/office/drawing/2014/main" id="{66C90855-AC60-8E08-A16D-18EF5A8CA27D}"/>
              </a:ext>
            </a:extLst>
          </p:cNvPr>
          <p:cNvSpPr>
            <a:spLocks noGrp="1"/>
          </p:cNvSpPr>
          <p:nvPr>
            <p:ph type="body" sz="quarter" idx="27" hasCustomPrompt="1"/>
          </p:nvPr>
        </p:nvSpPr>
        <p:spPr>
          <a:xfrm>
            <a:off x="371475" y="2649218"/>
            <a:ext cx="5632105" cy="3840482"/>
          </a:xfrm>
          <a:prstGeom prst="roundRect">
            <a:avLst>
              <a:gd name="adj" fmla="val 7208"/>
            </a:avLst>
          </a:prstGeom>
          <a:solidFill>
            <a:schemeClr val="bg1">
              <a:lumMod val="95000"/>
            </a:schemeClr>
          </a:solidFill>
        </p:spPr>
        <p:txBody>
          <a:bodyPr bIns="274320" anchor="b"/>
          <a:lstStyle>
            <a:lvl1pPr marL="0" indent="0" algn="ctr">
              <a:buNone/>
              <a:defRPr sz="1200" b="0" i="0">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ko-KR" altLang="en-US" dirty="0"/>
              <a:t>타이틀을 입력하세요</a:t>
            </a:r>
            <a:r>
              <a:rPr kumimoji="1" lang="en-US" altLang="ko-KR" dirty="0"/>
              <a:t>.</a:t>
            </a:r>
          </a:p>
        </p:txBody>
      </p:sp>
      <p:sp>
        <p:nvSpPr>
          <p:cNvPr id="2" name="텍스트 개체 틀 4">
            <a:extLst>
              <a:ext uri="{FF2B5EF4-FFF2-40B4-BE49-F238E27FC236}">
                <a16:creationId xmlns:a16="http://schemas.microsoft.com/office/drawing/2014/main" id="{9104D815-B966-7AA7-5F9F-5A174EBD1A68}"/>
              </a:ext>
            </a:extLst>
          </p:cNvPr>
          <p:cNvSpPr>
            <a:spLocks noGrp="1"/>
          </p:cNvSpPr>
          <p:nvPr>
            <p:ph type="body" sz="quarter" idx="10" hasCustomPrompt="1"/>
          </p:nvPr>
        </p:nvSpPr>
        <p:spPr>
          <a:xfrm>
            <a:off x="2440643" y="368301"/>
            <a:ext cx="7310718" cy="546098"/>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한 줄</a:t>
            </a:r>
            <a:endParaRPr kumimoji="1" lang="ko-Kore-KR" altLang="en-US" dirty="0"/>
          </a:p>
        </p:txBody>
      </p:sp>
      <p:sp>
        <p:nvSpPr>
          <p:cNvPr id="4" name="텍스트 개체 틀 4">
            <a:extLst>
              <a:ext uri="{FF2B5EF4-FFF2-40B4-BE49-F238E27FC236}">
                <a16:creationId xmlns:a16="http://schemas.microsoft.com/office/drawing/2014/main" id="{7CF658CF-2F05-B52E-3611-976596EAF531}"/>
              </a:ext>
            </a:extLst>
          </p:cNvPr>
          <p:cNvSpPr>
            <a:spLocks noGrp="1"/>
          </p:cNvSpPr>
          <p:nvPr>
            <p:ph type="body" sz="quarter" idx="13"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5" name="텍스트 개체 틀 4">
            <a:extLst>
              <a:ext uri="{FF2B5EF4-FFF2-40B4-BE49-F238E27FC236}">
                <a16:creationId xmlns:a16="http://schemas.microsoft.com/office/drawing/2014/main" id="{C52F95A9-DE18-9388-8F84-39E42792CC84}"/>
              </a:ext>
            </a:extLst>
          </p:cNvPr>
          <p:cNvSpPr>
            <a:spLocks noGrp="1"/>
          </p:cNvSpPr>
          <p:nvPr>
            <p:ph type="body" sz="quarter" idx="14" hasCustomPrompt="1"/>
          </p:nvPr>
        </p:nvSpPr>
        <p:spPr>
          <a:xfrm>
            <a:off x="371475" y="1159104"/>
            <a:ext cx="1600201" cy="476929"/>
          </a:xfrm>
          <a:prstGeom prst="rect">
            <a:avLst/>
          </a:prstGeom>
        </p:spPr>
        <p:txBody>
          <a:bodyPr lIns="0" tIns="0" rIns="0" bIns="0"/>
          <a:lstStyle>
            <a:lvl1pPr marL="0" indent="0"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6" name="텍스트 개체 틀 4">
            <a:extLst>
              <a:ext uri="{FF2B5EF4-FFF2-40B4-BE49-F238E27FC236}">
                <a16:creationId xmlns:a16="http://schemas.microsoft.com/office/drawing/2014/main" id="{65F7467D-76B6-15B8-CD4C-32999F039AB2}"/>
              </a:ext>
            </a:extLst>
          </p:cNvPr>
          <p:cNvSpPr>
            <a:spLocks noGrp="1"/>
          </p:cNvSpPr>
          <p:nvPr>
            <p:ph type="body" sz="quarter" idx="15" hasCustomPrompt="1"/>
          </p:nvPr>
        </p:nvSpPr>
        <p:spPr>
          <a:xfrm>
            <a:off x="2440643" y="114025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26" name="텍스트 개체 틀 4">
            <a:extLst>
              <a:ext uri="{FF2B5EF4-FFF2-40B4-BE49-F238E27FC236}">
                <a16:creationId xmlns:a16="http://schemas.microsoft.com/office/drawing/2014/main" id="{4B0DB653-C646-8433-22C5-52B26A57147E}"/>
              </a:ext>
            </a:extLst>
          </p:cNvPr>
          <p:cNvSpPr>
            <a:spLocks noGrp="1"/>
          </p:cNvSpPr>
          <p:nvPr>
            <p:ph type="body" sz="quarter" idx="20" hasCustomPrompt="1"/>
          </p:nvPr>
        </p:nvSpPr>
        <p:spPr>
          <a:xfrm>
            <a:off x="379034" y="2239557"/>
            <a:ext cx="4117506" cy="274320"/>
          </a:xfrm>
          <a:prstGeom prst="rect">
            <a:avLst/>
          </a:prstGeom>
        </p:spPr>
        <p:txBody>
          <a:bodyPr lIns="0" tIns="0" rIns="0" bIns="0" anchor="ctr"/>
          <a:lstStyle>
            <a:lvl1pPr marL="0" indent="0" algn="l">
              <a:lnSpc>
                <a:spcPct val="120000"/>
              </a:lnSpc>
              <a:spcBef>
                <a:spcPts val="0"/>
              </a:spcBef>
              <a:buNone/>
              <a:defRPr sz="12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17" name="텍스트 개체 틀 4">
            <a:extLst>
              <a:ext uri="{FF2B5EF4-FFF2-40B4-BE49-F238E27FC236}">
                <a16:creationId xmlns:a16="http://schemas.microsoft.com/office/drawing/2014/main" id="{AFA01A51-711F-8C44-8619-439298742B95}"/>
              </a:ext>
            </a:extLst>
          </p:cNvPr>
          <p:cNvSpPr>
            <a:spLocks noGrp="1"/>
          </p:cNvSpPr>
          <p:nvPr>
            <p:ph type="body" sz="quarter" idx="21" hasCustomPrompt="1"/>
          </p:nvPr>
        </p:nvSpPr>
        <p:spPr>
          <a:xfrm>
            <a:off x="6196966" y="2239557"/>
            <a:ext cx="4117506" cy="274320"/>
          </a:xfrm>
          <a:prstGeom prst="rect">
            <a:avLst/>
          </a:prstGeom>
        </p:spPr>
        <p:txBody>
          <a:bodyPr lIns="0" tIns="0" rIns="0" bIns="0" anchor="ctr"/>
          <a:lstStyle>
            <a:lvl1pPr marL="0" indent="0" algn="l">
              <a:lnSpc>
                <a:spcPct val="120000"/>
              </a:lnSpc>
              <a:spcBef>
                <a:spcPts val="0"/>
              </a:spcBef>
              <a:buNone/>
              <a:defRPr sz="12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Tree>
    <p:extLst>
      <p:ext uri="{BB962C8B-B14F-4D97-AF65-F5344CB8AC3E}">
        <p14:creationId xmlns:p14="http://schemas.microsoft.com/office/powerpoint/2010/main" val="1521657764"/>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리스트 나열">
    <p:bg>
      <p:bgPr>
        <a:solidFill>
          <a:schemeClr val="bg1"/>
        </a:solidFill>
        <a:effectLst/>
      </p:bgPr>
    </p:bg>
    <p:spTree>
      <p:nvGrpSpPr>
        <p:cNvPr id="1" name=""/>
        <p:cNvGrpSpPr/>
        <p:nvPr/>
      </p:nvGrpSpPr>
      <p:grpSpPr>
        <a:xfrm>
          <a:off x="0" y="0"/>
          <a:ext cx="0" cy="0"/>
          <a:chOff x="0" y="0"/>
          <a:chExt cx="0" cy="0"/>
        </a:xfrm>
      </p:grpSpPr>
      <p:sp>
        <p:nvSpPr>
          <p:cNvPr id="2" name="텍스트 개체 틀 4">
            <a:extLst>
              <a:ext uri="{FF2B5EF4-FFF2-40B4-BE49-F238E27FC236}">
                <a16:creationId xmlns:a16="http://schemas.microsoft.com/office/drawing/2014/main" id="{9104D815-B966-7AA7-5F9F-5A174EBD1A68}"/>
              </a:ext>
            </a:extLst>
          </p:cNvPr>
          <p:cNvSpPr>
            <a:spLocks noGrp="1"/>
          </p:cNvSpPr>
          <p:nvPr>
            <p:ph type="body" sz="quarter" idx="10" hasCustomPrompt="1"/>
          </p:nvPr>
        </p:nvSpPr>
        <p:spPr>
          <a:xfrm>
            <a:off x="2440643" y="368301"/>
            <a:ext cx="7310718" cy="546098"/>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한 줄</a:t>
            </a:r>
            <a:endParaRPr kumimoji="1" lang="ko-Kore-KR" altLang="en-US" dirty="0"/>
          </a:p>
        </p:txBody>
      </p:sp>
      <p:sp>
        <p:nvSpPr>
          <p:cNvPr id="4" name="텍스트 개체 틀 4">
            <a:extLst>
              <a:ext uri="{FF2B5EF4-FFF2-40B4-BE49-F238E27FC236}">
                <a16:creationId xmlns:a16="http://schemas.microsoft.com/office/drawing/2014/main" id="{7CF658CF-2F05-B52E-3611-976596EAF531}"/>
              </a:ext>
            </a:extLst>
          </p:cNvPr>
          <p:cNvSpPr>
            <a:spLocks noGrp="1"/>
          </p:cNvSpPr>
          <p:nvPr>
            <p:ph type="body" sz="quarter" idx="13"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5" name="텍스트 개체 틀 4">
            <a:extLst>
              <a:ext uri="{FF2B5EF4-FFF2-40B4-BE49-F238E27FC236}">
                <a16:creationId xmlns:a16="http://schemas.microsoft.com/office/drawing/2014/main" id="{C52F95A9-DE18-9388-8F84-39E42792CC84}"/>
              </a:ext>
            </a:extLst>
          </p:cNvPr>
          <p:cNvSpPr>
            <a:spLocks noGrp="1"/>
          </p:cNvSpPr>
          <p:nvPr>
            <p:ph type="body" sz="quarter" idx="14" hasCustomPrompt="1"/>
          </p:nvPr>
        </p:nvSpPr>
        <p:spPr>
          <a:xfrm>
            <a:off x="371475" y="1159104"/>
            <a:ext cx="1600201" cy="476929"/>
          </a:xfrm>
          <a:prstGeom prst="rect">
            <a:avLst/>
          </a:prstGeom>
        </p:spPr>
        <p:txBody>
          <a:bodyPr lIns="0" tIns="0" rIns="0" bIns="0"/>
          <a:lstStyle>
            <a:lvl1pPr marL="0" indent="0"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6" name="텍스트 개체 틀 4">
            <a:extLst>
              <a:ext uri="{FF2B5EF4-FFF2-40B4-BE49-F238E27FC236}">
                <a16:creationId xmlns:a16="http://schemas.microsoft.com/office/drawing/2014/main" id="{65F7467D-76B6-15B8-CD4C-32999F039AB2}"/>
              </a:ext>
            </a:extLst>
          </p:cNvPr>
          <p:cNvSpPr>
            <a:spLocks noGrp="1"/>
          </p:cNvSpPr>
          <p:nvPr>
            <p:ph type="body" sz="quarter" idx="15" hasCustomPrompt="1"/>
          </p:nvPr>
        </p:nvSpPr>
        <p:spPr>
          <a:xfrm>
            <a:off x="2440643" y="114025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18" name="텍스트 개체 틀 4">
            <a:extLst>
              <a:ext uri="{FF2B5EF4-FFF2-40B4-BE49-F238E27FC236}">
                <a16:creationId xmlns:a16="http://schemas.microsoft.com/office/drawing/2014/main" id="{3B515F35-1A30-042A-5B99-61FBEBB7BCF1}"/>
              </a:ext>
            </a:extLst>
          </p:cNvPr>
          <p:cNvSpPr>
            <a:spLocks noGrp="1"/>
          </p:cNvSpPr>
          <p:nvPr>
            <p:ph type="body" sz="quarter" idx="20" hasCustomPrompt="1"/>
          </p:nvPr>
        </p:nvSpPr>
        <p:spPr>
          <a:xfrm>
            <a:off x="1454931" y="2625850"/>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19" name="텍스트 개체 틀 4">
            <a:extLst>
              <a:ext uri="{FF2B5EF4-FFF2-40B4-BE49-F238E27FC236}">
                <a16:creationId xmlns:a16="http://schemas.microsoft.com/office/drawing/2014/main" id="{28CBAFC9-F793-0776-BD90-8DD2B8EF28FF}"/>
              </a:ext>
            </a:extLst>
          </p:cNvPr>
          <p:cNvSpPr>
            <a:spLocks noGrp="1"/>
          </p:cNvSpPr>
          <p:nvPr>
            <p:ph type="body" sz="quarter" idx="22" hasCustomPrompt="1"/>
          </p:nvPr>
        </p:nvSpPr>
        <p:spPr>
          <a:xfrm>
            <a:off x="1454931" y="298915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20" name="텍스트 개체 틀 37">
            <a:extLst>
              <a:ext uri="{FF2B5EF4-FFF2-40B4-BE49-F238E27FC236}">
                <a16:creationId xmlns:a16="http://schemas.microsoft.com/office/drawing/2014/main" id="{22BE7E90-4280-B158-6D0F-8CDCDA99E2A5}"/>
              </a:ext>
            </a:extLst>
          </p:cNvPr>
          <p:cNvSpPr>
            <a:spLocks noGrp="1"/>
          </p:cNvSpPr>
          <p:nvPr>
            <p:ph type="body" sz="quarter" idx="39" hasCustomPrompt="1"/>
          </p:nvPr>
        </p:nvSpPr>
        <p:spPr>
          <a:xfrm>
            <a:off x="902147" y="2625850"/>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1</a:t>
            </a:r>
            <a:endParaRPr kumimoji="1" lang="ko-Kore-KR" altLang="en-US" dirty="0"/>
          </a:p>
        </p:txBody>
      </p:sp>
      <p:sp>
        <p:nvSpPr>
          <p:cNvPr id="23" name="텍스트 개체 틀 37">
            <a:extLst>
              <a:ext uri="{FF2B5EF4-FFF2-40B4-BE49-F238E27FC236}">
                <a16:creationId xmlns:a16="http://schemas.microsoft.com/office/drawing/2014/main" id="{0D7B590F-A453-943A-00ED-BF21B1899EBF}"/>
              </a:ext>
            </a:extLst>
          </p:cNvPr>
          <p:cNvSpPr>
            <a:spLocks noGrp="1"/>
          </p:cNvSpPr>
          <p:nvPr>
            <p:ph type="body" sz="quarter" idx="40" hasCustomPrompt="1"/>
          </p:nvPr>
        </p:nvSpPr>
        <p:spPr>
          <a:xfrm>
            <a:off x="902147" y="3910859"/>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2</a:t>
            </a:r>
            <a:endParaRPr kumimoji="1" lang="ko-Kore-KR" altLang="en-US" dirty="0"/>
          </a:p>
        </p:txBody>
      </p:sp>
      <p:sp>
        <p:nvSpPr>
          <p:cNvPr id="24" name="텍스트 개체 틀 37">
            <a:extLst>
              <a:ext uri="{FF2B5EF4-FFF2-40B4-BE49-F238E27FC236}">
                <a16:creationId xmlns:a16="http://schemas.microsoft.com/office/drawing/2014/main" id="{4D2941BD-DBA3-0FA7-C7DF-A47E1CD95259}"/>
              </a:ext>
            </a:extLst>
          </p:cNvPr>
          <p:cNvSpPr>
            <a:spLocks noGrp="1"/>
          </p:cNvSpPr>
          <p:nvPr>
            <p:ph type="body" sz="quarter" idx="41" hasCustomPrompt="1"/>
          </p:nvPr>
        </p:nvSpPr>
        <p:spPr>
          <a:xfrm>
            <a:off x="902147" y="5195868"/>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3</a:t>
            </a:r>
            <a:endParaRPr kumimoji="1" lang="ko-Kore-KR" altLang="en-US" dirty="0"/>
          </a:p>
        </p:txBody>
      </p:sp>
      <p:sp>
        <p:nvSpPr>
          <p:cNvPr id="25" name="텍스트 개체 틀 4">
            <a:extLst>
              <a:ext uri="{FF2B5EF4-FFF2-40B4-BE49-F238E27FC236}">
                <a16:creationId xmlns:a16="http://schemas.microsoft.com/office/drawing/2014/main" id="{A5E74EA2-EA3B-5D05-2B79-482EAF960513}"/>
              </a:ext>
            </a:extLst>
          </p:cNvPr>
          <p:cNvSpPr>
            <a:spLocks noGrp="1"/>
          </p:cNvSpPr>
          <p:nvPr>
            <p:ph type="body" sz="quarter" idx="42" hasCustomPrompt="1"/>
          </p:nvPr>
        </p:nvSpPr>
        <p:spPr>
          <a:xfrm>
            <a:off x="1454931" y="391085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27" name="텍스트 개체 틀 4">
            <a:extLst>
              <a:ext uri="{FF2B5EF4-FFF2-40B4-BE49-F238E27FC236}">
                <a16:creationId xmlns:a16="http://schemas.microsoft.com/office/drawing/2014/main" id="{97D722B1-EF32-0263-4A68-EEEF48140C60}"/>
              </a:ext>
            </a:extLst>
          </p:cNvPr>
          <p:cNvSpPr>
            <a:spLocks noGrp="1"/>
          </p:cNvSpPr>
          <p:nvPr>
            <p:ph type="body" sz="quarter" idx="43" hasCustomPrompt="1"/>
          </p:nvPr>
        </p:nvSpPr>
        <p:spPr>
          <a:xfrm>
            <a:off x="1454931" y="427416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2" name="텍스트 개체 틀 4">
            <a:extLst>
              <a:ext uri="{FF2B5EF4-FFF2-40B4-BE49-F238E27FC236}">
                <a16:creationId xmlns:a16="http://schemas.microsoft.com/office/drawing/2014/main" id="{5BA1342E-1455-41A2-4322-C8EDEDFD2E52}"/>
              </a:ext>
            </a:extLst>
          </p:cNvPr>
          <p:cNvSpPr>
            <a:spLocks noGrp="1"/>
          </p:cNvSpPr>
          <p:nvPr>
            <p:ph type="body" sz="quarter" idx="44" hasCustomPrompt="1"/>
          </p:nvPr>
        </p:nvSpPr>
        <p:spPr>
          <a:xfrm>
            <a:off x="1454931" y="519586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33" name="텍스트 개체 틀 4">
            <a:extLst>
              <a:ext uri="{FF2B5EF4-FFF2-40B4-BE49-F238E27FC236}">
                <a16:creationId xmlns:a16="http://schemas.microsoft.com/office/drawing/2014/main" id="{30F35B33-5BEC-049E-89A7-5A8EEBCA94D1}"/>
              </a:ext>
            </a:extLst>
          </p:cNvPr>
          <p:cNvSpPr>
            <a:spLocks noGrp="1"/>
          </p:cNvSpPr>
          <p:nvPr>
            <p:ph type="body" sz="quarter" idx="45" hasCustomPrompt="1"/>
          </p:nvPr>
        </p:nvSpPr>
        <p:spPr>
          <a:xfrm>
            <a:off x="1454931" y="555917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7" name="텍스트 개체 틀 4">
            <a:extLst>
              <a:ext uri="{FF2B5EF4-FFF2-40B4-BE49-F238E27FC236}">
                <a16:creationId xmlns:a16="http://schemas.microsoft.com/office/drawing/2014/main" id="{0F0BE1A9-1DB1-2315-C262-D6FB5A4F2346}"/>
              </a:ext>
            </a:extLst>
          </p:cNvPr>
          <p:cNvSpPr>
            <a:spLocks noGrp="1"/>
          </p:cNvSpPr>
          <p:nvPr>
            <p:ph type="body" sz="quarter" idx="46" hasCustomPrompt="1"/>
          </p:nvPr>
        </p:nvSpPr>
        <p:spPr>
          <a:xfrm>
            <a:off x="7172349" y="2625850"/>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38" name="텍스트 개체 틀 4">
            <a:extLst>
              <a:ext uri="{FF2B5EF4-FFF2-40B4-BE49-F238E27FC236}">
                <a16:creationId xmlns:a16="http://schemas.microsoft.com/office/drawing/2014/main" id="{F3AD984F-4242-EE68-BF8A-51B93176ED34}"/>
              </a:ext>
            </a:extLst>
          </p:cNvPr>
          <p:cNvSpPr>
            <a:spLocks noGrp="1"/>
          </p:cNvSpPr>
          <p:nvPr>
            <p:ph type="body" sz="quarter" idx="47" hasCustomPrompt="1"/>
          </p:nvPr>
        </p:nvSpPr>
        <p:spPr>
          <a:xfrm>
            <a:off x="7172349" y="298915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9" name="텍스트 개체 틀 37">
            <a:extLst>
              <a:ext uri="{FF2B5EF4-FFF2-40B4-BE49-F238E27FC236}">
                <a16:creationId xmlns:a16="http://schemas.microsoft.com/office/drawing/2014/main" id="{DC579F3E-20CD-B40A-CBD6-4962B01B7A9B}"/>
              </a:ext>
            </a:extLst>
          </p:cNvPr>
          <p:cNvSpPr>
            <a:spLocks noGrp="1"/>
          </p:cNvSpPr>
          <p:nvPr>
            <p:ph type="body" sz="quarter" idx="48" hasCustomPrompt="1"/>
          </p:nvPr>
        </p:nvSpPr>
        <p:spPr>
          <a:xfrm>
            <a:off x="6619565" y="2625850"/>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4</a:t>
            </a:r>
            <a:endParaRPr kumimoji="1" lang="ko-Kore-KR" altLang="en-US" dirty="0"/>
          </a:p>
        </p:txBody>
      </p:sp>
      <p:sp>
        <p:nvSpPr>
          <p:cNvPr id="40" name="텍스트 개체 틀 37">
            <a:extLst>
              <a:ext uri="{FF2B5EF4-FFF2-40B4-BE49-F238E27FC236}">
                <a16:creationId xmlns:a16="http://schemas.microsoft.com/office/drawing/2014/main" id="{AE4E24AC-CC8E-D09F-7817-C5CBA758C6D4}"/>
              </a:ext>
            </a:extLst>
          </p:cNvPr>
          <p:cNvSpPr>
            <a:spLocks noGrp="1"/>
          </p:cNvSpPr>
          <p:nvPr>
            <p:ph type="body" sz="quarter" idx="49" hasCustomPrompt="1"/>
          </p:nvPr>
        </p:nvSpPr>
        <p:spPr>
          <a:xfrm>
            <a:off x="6619565" y="3910859"/>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5</a:t>
            </a:r>
            <a:endParaRPr kumimoji="1" lang="ko-Kore-KR" altLang="en-US" dirty="0"/>
          </a:p>
        </p:txBody>
      </p:sp>
      <p:sp>
        <p:nvSpPr>
          <p:cNvPr id="41" name="텍스트 개체 틀 37">
            <a:extLst>
              <a:ext uri="{FF2B5EF4-FFF2-40B4-BE49-F238E27FC236}">
                <a16:creationId xmlns:a16="http://schemas.microsoft.com/office/drawing/2014/main" id="{3D1586EE-0CDA-68DC-06DA-E9D7A7063B12}"/>
              </a:ext>
            </a:extLst>
          </p:cNvPr>
          <p:cNvSpPr>
            <a:spLocks noGrp="1"/>
          </p:cNvSpPr>
          <p:nvPr>
            <p:ph type="body" sz="quarter" idx="50" hasCustomPrompt="1"/>
          </p:nvPr>
        </p:nvSpPr>
        <p:spPr>
          <a:xfrm>
            <a:off x="6619565" y="5195868"/>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6</a:t>
            </a:r>
            <a:endParaRPr kumimoji="1" lang="ko-Kore-KR" altLang="en-US" dirty="0"/>
          </a:p>
        </p:txBody>
      </p:sp>
      <p:sp>
        <p:nvSpPr>
          <p:cNvPr id="42" name="텍스트 개체 틀 4">
            <a:extLst>
              <a:ext uri="{FF2B5EF4-FFF2-40B4-BE49-F238E27FC236}">
                <a16:creationId xmlns:a16="http://schemas.microsoft.com/office/drawing/2014/main" id="{2AE11A5C-6905-BD51-61C3-4DBF07BF6043}"/>
              </a:ext>
            </a:extLst>
          </p:cNvPr>
          <p:cNvSpPr>
            <a:spLocks noGrp="1"/>
          </p:cNvSpPr>
          <p:nvPr>
            <p:ph type="body" sz="quarter" idx="51" hasCustomPrompt="1"/>
          </p:nvPr>
        </p:nvSpPr>
        <p:spPr>
          <a:xfrm>
            <a:off x="7172349" y="391085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43" name="텍스트 개체 틀 4">
            <a:extLst>
              <a:ext uri="{FF2B5EF4-FFF2-40B4-BE49-F238E27FC236}">
                <a16:creationId xmlns:a16="http://schemas.microsoft.com/office/drawing/2014/main" id="{A3F1E5CD-5FF1-724B-5C41-9A0155AEDE12}"/>
              </a:ext>
            </a:extLst>
          </p:cNvPr>
          <p:cNvSpPr>
            <a:spLocks noGrp="1"/>
          </p:cNvSpPr>
          <p:nvPr>
            <p:ph type="body" sz="quarter" idx="52" hasCustomPrompt="1"/>
          </p:nvPr>
        </p:nvSpPr>
        <p:spPr>
          <a:xfrm>
            <a:off x="7172349" y="427416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44" name="텍스트 개체 틀 4">
            <a:extLst>
              <a:ext uri="{FF2B5EF4-FFF2-40B4-BE49-F238E27FC236}">
                <a16:creationId xmlns:a16="http://schemas.microsoft.com/office/drawing/2014/main" id="{C0036946-7BE6-53CD-FE94-E58D6008B426}"/>
              </a:ext>
            </a:extLst>
          </p:cNvPr>
          <p:cNvSpPr>
            <a:spLocks noGrp="1"/>
          </p:cNvSpPr>
          <p:nvPr>
            <p:ph type="body" sz="quarter" idx="53" hasCustomPrompt="1"/>
          </p:nvPr>
        </p:nvSpPr>
        <p:spPr>
          <a:xfrm>
            <a:off x="7172349" y="519586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45" name="텍스트 개체 틀 4">
            <a:extLst>
              <a:ext uri="{FF2B5EF4-FFF2-40B4-BE49-F238E27FC236}">
                <a16:creationId xmlns:a16="http://schemas.microsoft.com/office/drawing/2014/main" id="{4108FF58-7CBC-0F37-F095-8D5A31E9E577}"/>
              </a:ext>
            </a:extLst>
          </p:cNvPr>
          <p:cNvSpPr>
            <a:spLocks noGrp="1"/>
          </p:cNvSpPr>
          <p:nvPr>
            <p:ph type="body" sz="quarter" idx="54" hasCustomPrompt="1"/>
          </p:nvPr>
        </p:nvSpPr>
        <p:spPr>
          <a:xfrm>
            <a:off x="7172349" y="555917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Tree>
    <p:extLst>
      <p:ext uri="{BB962C8B-B14F-4D97-AF65-F5344CB8AC3E}">
        <p14:creationId xmlns:p14="http://schemas.microsoft.com/office/powerpoint/2010/main" val="191567824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빈 내지">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2440643" y="368301"/>
            <a:ext cx="7310718" cy="1003300"/>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두 줄</a:t>
            </a:r>
            <a:endParaRPr kumimoji="1" lang="en-US" altLang="ko-KR" dirty="0"/>
          </a:p>
          <a:p>
            <a:pPr lvl="0"/>
            <a:r>
              <a:rPr kumimoji="1" lang="en-US" altLang="ko-Kore-KR" dirty="0" err="1"/>
              <a:t>KakaoBig</a:t>
            </a:r>
            <a:r>
              <a:rPr kumimoji="1" lang="en-US" altLang="ko-Kore-KR" dirty="0"/>
              <a:t> Extra Bold</a:t>
            </a:r>
            <a:r>
              <a:rPr kumimoji="1" lang="ko-KR" altLang="en-US" dirty="0"/>
              <a:t> </a:t>
            </a:r>
            <a:r>
              <a:rPr kumimoji="1" lang="en-US" altLang="ko-KR" dirty="0"/>
              <a:t>30</a:t>
            </a:r>
            <a:endParaRPr kumimoji="1" lang="en-US" altLang="ko-Kore-KR" dirty="0"/>
          </a:p>
        </p:txBody>
      </p:sp>
      <p:sp>
        <p:nvSpPr>
          <p:cNvPr id="8" name="텍스트 개체 틀 4">
            <a:extLst>
              <a:ext uri="{FF2B5EF4-FFF2-40B4-BE49-F238E27FC236}">
                <a16:creationId xmlns:a16="http://schemas.microsoft.com/office/drawing/2014/main" id="{223D94B8-D362-D025-A5AF-A70048C83C03}"/>
              </a:ext>
            </a:extLst>
          </p:cNvPr>
          <p:cNvSpPr>
            <a:spLocks noGrp="1"/>
          </p:cNvSpPr>
          <p:nvPr>
            <p:ph type="body" sz="quarter" idx="12"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3" name="텍스트 개체 틀 4">
            <a:extLst>
              <a:ext uri="{FF2B5EF4-FFF2-40B4-BE49-F238E27FC236}">
                <a16:creationId xmlns:a16="http://schemas.microsoft.com/office/drawing/2014/main" id="{D911ECF9-D2CB-B691-2232-AE9E622FCEBD}"/>
              </a:ext>
            </a:extLst>
          </p:cNvPr>
          <p:cNvSpPr>
            <a:spLocks noGrp="1"/>
          </p:cNvSpPr>
          <p:nvPr>
            <p:ph type="body" sz="quarter" idx="13" hasCustomPrompt="1"/>
          </p:nvPr>
        </p:nvSpPr>
        <p:spPr>
          <a:xfrm>
            <a:off x="371475" y="1600201"/>
            <a:ext cx="1600201" cy="476929"/>
          </a:xfrm>
          <a:prstGeom prst="rect">
            <a:avLst/>
          </a:prstGeom>
        </p:spPr>
        <p:txBody>
          <a:bodyPr lIns="0" tIns="0" rIns="0" bIns="0"/>
          <a:lstStyle>
            <a:lvl1pPr marL="0" indent="-457206"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4" name="텍스트 개체 틀 4">
            <a:extLst>
              <a:ext uri="{FF2B5EF4-FFF2-40B4-BE49-F238E27FC236}">
                <a16:creationId xmlns:a16="http://schemas.microsoft.com/office/drawing/2014/main" id="{9A4CBE6E-2A8B-CB86-299D-A7522533EBDD}"/>
              </a:ext>
            </a:extLst>
          </p:cNvPr>
          <p:cNvSpPr>
            <a:spLocks noGrp="1"/>
          </p:cNvSpPr>
          <p:nvPr>
            <p:ph type="body" sz="quarter" idx="14" hasCustomPrompt="1"/>
          </p:nvPr>
        </p:nvSpPr>
        <p:spPr>
          <a:xfrm>
            <a:off x="2440643" y="160020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6" name="내용 개체 틀 12">
            <a:extLst>
              <a:ext uri="{FF2B5EF4-FFF2-40B4-BE49-F238E27FC236}">
                <a16:creationId xmlns:a16="http://schemas.microsoft.com/office/drawing/2014/main" id="{D3B0CE11-80E4-D642-7B62-3F572CFCC8D1}"/>
              </a:ext>
            </a:extLst>
          </p:cNvPr>
          <p:cNvSpPr>
            <a:spLocks noGrp="1"/>
          </p:cNvSpPr>
          <p:nvPr>
            <p:ph sz="quarter" idx="17" hasCustomPrompt="1"/>
          </p:nvPr>
        </p:nvSpPr>
        <p:spPr>
          <a:xfrm>
            <a:off x="371474" y="2505172"/>
            <a:ext cx="11449049" cy="3984524"/>
          </a:xfrm>
          <a:prstGeom prst="rect">
            <a:avLst/>
          </a:prstGeom>
        </p:spPr>
        <p:txBody>
          <a:bodyPr anchor="ctr"/>
          <a:lstStyle>
            <a:lvl1pPr marL="0" indent="0" algn="ctr">
              <a:buNone/>
              <a:defRPr sz="1200" b="0" i="0">
                <a:latin typeface="KakaoBig OTF" pitchFamily="2" charset="-127"/>
                <a:ea typeface="KakaoBig OTF"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ko-Kore-KR" altLang="en-US" dirty="0"/>
              <a:t>박스</a:t>
            </a:r>
            <a:r>
              <a:rPr kumimoji="1" lang="ko-KR" altLang="en-US" dirty="0"/>
              <a:t> 내부 텍스트 및 이미지 활용</a:t>
            </a:r>
            <a:endParaRPr kumimoji="1" lang="ko-Kore-KR" altLang="en-US" dirty="0"/>
          </a:p>
        </p:txBody>
      </p:sp>
    </p:spTree>
    <p:extLst>
      <p:ext uri="{BB962C8B-B14F-4D97-AF65-F5344CB8AC3E}">
        <p14:creationId xmlns:p14="http://schemas.microsoft.com/office/powerpoint/2010/main" val="2168680066"/>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카드">
    <p:bg>
      <p:bgPr>
        <a:solidFill>
          <a:schemeClr val="bg1"/>
        </a:solidFill>
        <a:effectLst/>
      </p:bgPr>
    </p:bg>
    <p:spTree>
      <p:nvGrpSpPr>
        <p:cNvPr id="1" name=""/>
        <p:cNvGrpSpPr/>
        <p:nvPr/>
      </p:nvGrpSpPr>
      <p:grpSpPr>
        <a:xfrm>
          <a:off x="0" y="0"/>
          <a:ext cx="0" cy="0"/>
          <a:chOff x="0" y="0"/>
          <a:chExt cx="0" cy="0"/>
        </a:xfrm>
      </p:grpSpPr>
      <p:sp>
        <p:nvSpPr>
          <p:cNvPr id="30" name="텍스트 개체 틀 11">
            <a:extLst>
              <a:ext uri="{FF2B5EF4-FFF2-40B4-BE49-F238E27FC236}">
                <a16:creationId xmlns:a16="http://schemas.microsoft.com/office/drawing/2014/main" id="{A0C57278-0121-F6B9-98EE-FFDE6DE68CBD}"/>
              </a:ext>
            </a:extLst>
          </p:cNvPr>
          <p:cNvSpPr>
            <a:spLocks noGrp="1"/>
          </p:cNvSpPr>
          <p:nvPr>
            <p:ph type="body" sz="quarter" idx="38" hasCustomPrompt="1"/>
          </p:nvPr>
        </p:nvSpPr>
        <p:spPr>
          <a:xfrm>
            <a:off x="8169029" y="2649219"/>
            <a:ext cx="3651237" cy="3840481"/>
          </a:xfrm>
          <a:prstGeom prst="roundRect">
            <a:avLst>
              <a:gd name="adj" fmla="val 7208"/>
            </a:avLst>
          </a:prstGeom>
          <a:solidFill>
            <a:schemeClr val="accent2"/>
          </a:solidFill>
        </p:spPr>
        <p:txBody>
          <a:bodyPr lIns="457200" tIns="1737360" rIns="457200" bIns="457200" anchor="t"/>
          <a:lstStyle>
            <a:lvl1pPr marL="0" indent="0" algn="ctr">
              <a:buNone/>
              <a:defRPr sz="1200" b="0" i="0">
                <a:solidFill>
                  <a:schemeClr val="tx1"/>
                </a:solidFill>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en-US" altLang="ko-Kore-KR" dirty="0" err="1"/>
              <a:t>KakaoBig</a:t>
            </a:r>
            <a:r>
              <a:rPr kumimoji="1" lang="en-US" altLang="ko-Kore-KR" dirty="0"/>
              <a:t> Regular </a:t>
            </a:r>
            <a:r>
              <a:rPr kumimoji="1" lang="en-US" altLang="ko-KR" dirty="0"/>
              <a:t>12</a:t>
            </a:r>
            <a:r>
              <a:rPr kumimoji="1" lang="ko-KR" altLang="en-US" dirty="0"/>
              <a:t> </a:t>
            </a:r>
            <a:endParaRPr kumimoji="1" lang="en-US" altLang="ko-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 </a:t>
            </a:r>
            <a:r>
              <a:rPr kumimoji="1" lang="ko-KR" altLang="en-US" dirty="0" err="1"/>
              <a:t>불렛</a:t>
            </a:r>
            <a:r>
              <a:rPr kumimoji="1" lang="ko-KR" altLang="en-US" dirty="0"/>
              <a:t> 포인트 내용 </a:t>
            </a:r>
            <a:endParaRPr kumimoji="1" lang="en-US" altLang="ko-Kore-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a:t>
            </a:r>
            <a:endParaRPr kumimoji="1" lang="en-US" altLang="ko-KR" dirty="0"/>
          </a:p>
        </p:txBody>
      </p:sp>
      <p:sp>
        <p:nvSpPr>
          <p:cNvPr id="31" name="텍스트 개체 틀 11">
            <a:extLst>
              <a:ext uri="{FF2B5EF4-FFF2-40B4-BE49-F238E27FC236}">
                <a16:creationId xmlns:a16="http://schemas.microsoft.com/office/drawing/2014/main" id="{4F902FC3-0049-3E36-1058-5F55D1F154ED}"/>
              </a:ext>
            </a:extLst>
          </p:cNvPr>
          <p:cNvSpPr>
            <a:spLocks noGrp="1"/>
          </p:cNvSpPr>
          <p:nvPr>
            <p:ph type="body" sz="quarter" idx="37" hasCustomPrompt="1"/>
          </p:nvPr>
        </p:nvSpPr>
        <p:spPr>
          <a:xfrm>
            <a:off x="4270383" y="2649219"/>
            <a:ext cx="3651237" cy="3840481"/>
          </a:xfrm>
          <a:prstGeom prst="roundRect">
            <a:avLst>
              <a:gd name="adj" fmla="val 7208"/>
            </a:avLst>
          </a:prstGeom>
          <a:solidFill>
            <a:schemeClr val="accent2"/>
          </a:solidFill>
        </p:spPr>
        <p:txBody>
          <a:bodyPr lIns="457200" tIns="1737360" rIns="457200" bIns="457200" anchor="t"/>
          <a:lstStyle>
            <a:lvl1pPr marL="0" indent="0" algn="ctr">
              <a:buNone/>
              <a:defRPr sz="1200" b="0" i="0">
                <a:solidFill>
                  <a:schemeClr val="tx1"/>
                </a:solidFill>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en-US" altLang="ko-Kore-KR" dirty="0" err="1"/>
              <a:t>KakaoBig</a:t>
            </a:r>
            <a:r>
              <a:rPr kumimoji="1" lang="en-US" altLang="ko-Kore-KR" dirty="0"/>
              <a:t> Regular </a:t>
            </a:r>
            <a:r>
              <a:rPr kumimoji="1" lang="en-US" altLang="ko-KR" dirty="0"/>
              <a:t>12</a:t>
            </a:r>
            <a:r>
              <a:rPr kumimoji="1" lang="ko-KR" altLang="en-US" dirty="0"/>
              <a:t> </a:t>
            </a:r>
            <a:endParaRPr kumimoji="1" lang="en-US" altLang="ko-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 </a:t>
            </a:r>
            <a:r>
              <a:rPr kumimoji="1" lang="ko-KR" altLang="en-US" dirty="0" err="1"/>
              <a:t>불렛</a:t>
            </a:r>
            <a:r>
              <a:rPr kumimoji="1" lang="ko-KR" altLang="en-US" dirty="0"/>
              <a:t> 포인트 내용 </a:t>
            </a:r>
            <a:endParaRPr kumimoji="1" lang="en-US" altLang="ko-Kore-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a:t>
            </a:r>
            <a:endParaRPr kumimoji="1" lang="en-US" altLang="ko-KR" dirty="0"/>
          </a:p>
        </p:txBody>
      </p:sp>
      <p:sp>
        <p:nvSpPr>
          <p:cNvPr id="32" name="텍스트 개체 틀 11">
            <a:extLst>
              <a:ext uri="{FF2B5EF4-FFF2-40B4-BE49-F238E27FC236}">
                <a16:creationId xmlns:a16="http://schemas.microsoft.com/office/drawing/2014/main" id="{78C71001-15D6-7D55-0909-559F50A7E55B}"/>
              </a:ext>
            </a:extLst>
          </p:cNvPr>
          <p:cNvSpPr>
            <a:spLocks noGrp="1"/>
          </p:cNvSpPr>
          <p:nvPr>
            <p:ph type="body" sz="quarter" idx="39" hasCustomPrompt="1"/>
          </p:nvPr>
        </p:nvSpPr>
        <p:spPr>
          <a:xfrm>
            <a:off x="377839" y="2649219"/>
            <a:ext cx="3651237" cy="3840481"/>
          </a:xfrm>
          <a:prstGeom prst="roundRect">
            <a:avLst>
              <a:gd name="adj" fmla="val 7208"/>
            </a:avLst>
          </a:prstGeom>
          <a:solidFill>
            <a:schemeClr val="accent2"/>
          </a:solidFill>
        </p:spPr>
        <p:txBody>
          <a:bodyPr lIns="457200" tIns="1737360" rIns="457200" bIns="457200" anchor="t"/>
          <a:lstStyle>
            <a:lvl1pPr marL="0" indent="0" algn="ctr">
              <a:buNone/>
              <a:defRPr sz="1200" b="0" i="0">
                <a:solidFill>
                  <a:schemeClr val="tx1"/>
                </a:solidFill>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en-US" altLang="ko-Kore-KR" dirty="0" err="1"/>
              <a:t>KakaoBig</a:t>
            </a:r>
            <a:r>
              <a:rPr kumimoji="1" lang="en-US" altLang="ko-Kore-KR" dirty="0"/>
              <a:t> Regular </a:t>
            </a:r>
            <a:r>
              <a:rPr kumimoji="1" lang="en-US" altLang="ko-KR" dirty="0"/>
              <a:t>12</a:t>
            </a:r>
            <a:r>
              <a:rPr kumimoji="1" lang="ko-KR" altLang="en-US" dirty="0"/>
              <a:t> </a:t>
            </a:r>
            <a:endParaRPr kumimoji="1" lang="en-US" altLang="ko-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 </a:t>
            </a:r>
            <a:r>
              <a:rPr kumimoji="1" lang="ko-KR" altLang="en-US" dirty="0" err="1"/>
              <a:t>불렛</a:t>
            </a:r>
            <a:r>
              <a:rPr kumimoji="1" lang="ko-KR" altLang="en-US" dirty="0"/>
              <a:t> 포인트 내용 </a:t>
            </a:r>
            <a:endParaRPr kumimoji="1" lang="en-US" altLang="ko-Kore-KR" dirty="0"/>
          </a:p>
          <a:p>
            <a:pPr marL="0" marR="0" lvl="0" indent="0" algn="ctr" defTabSz="914411" rtl="0" eaLnBrk="1" fontAlgn="auto" latinLnBrk="0" hangingPunct="1">
              <a:lnSpc>
                <a:spcPct val="150000"/>
              </a:lnSpc>
              <a:spcBef>
                <a:spcPts val="0"/>
              </a:spcBef>
              <a:spcAft>
                <a:spcPts val="0"/>
              </a:spcAft>
              <a:buClrTx/>
              <a:buSzTx/>
              <a:buFont typeface="Arial" panose="020B0604020202020204" pitchFamily="34" charset="0"/>
              <a:buNone/>
              <a:tabLst/>
              <a:defRPr/>
            </a:pPr>
            <a:r>
              <a:rPr kumimoji="1" lang="ko-KR" altLang="en-US" dirty="0" err="1"/>
              <a:t>불렛</a:t>
            </a:r>
            <a:r>
              <a:rPr kumimoji="1" lang="ko-KR" altLang="en-US" dirty="0"/>
              <a:t> 포인트 내용</a:t>
            </a:r>
            <a:endParaRPr kumimoji="1" lang="en-US" altLang="ko-KR" dirty="0"/>
          </a:p>
        </p:txBody>
      </p:sp>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2440643" y="368301"/>
            <a:ext cx="7310718" cy="1003300"/>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두 줄</a:t>
            </a:r>
            <a:endParaRPr kumimoji="1" lang="en-US" altLang="ko-KR" dirty="0"/>
          </a:p>
          <a:p>
            <a:pPr lvl="0"/>
            <a:r>
              <a:rPr kumimoji="1" lang="en-US" altLang="ko-Kore-KR" dirty="0" err="1"/>
              <a:t>KakaoBig</a:t>
            </a:r>
            <a:r>
              <a:rPr kumimoji="1" lang="en-US" altLang="ko-Kore-KR" dirty="0"/>
              <a:t> Extra Bold</a:t>
            </a:r>
            <a:r>
              <a:rPr kumimoji="1" lang="ko-KR" altLang="en-US" dirty="0"/>
              <a:t> </a:t>
            </a:r>
            <a:r>
              <a:rPr kumimoji="1" lang="en-US" altLang="ko-KR" dirty="0"/>
              <a:t>30</a:t>
            </a:r>
            <a:endParaRPr kumimoji="1" lang="en-US" altLang="ko-Kore-KR" dirty="0"/>
          </a:p>
        </p:txBody>
      </p:sp>
      <p:sp>
        <p:nvSpPr>
          <p:cNvPr id="8" name="텍스트 개체 틀 4">
            <a:extLst>
              <a:ext uri="{FF2B5EF4-FFF2-40B4-BE49-F238E27FC236}">
                <a16:creationId xmlns:a16="http://schemas.microsoft.com/office/drawing/2014/main" id="{223D94B8-D362-D025-A5AF-A70048C83C03}"/>
              </a:ext>
            </a:extLst>
          </p:cNvPr>
          <p:cNvSpPr>
            <a:spLocks noGrp="1"/>
          </p:cNvSpPr>
          <p:nvPr>
            <p:ph type="body" sz="quarter" idx="12"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3" name="텍스트 개체 틀 4">
            <a:extLst>
              <a:ext uri="{FF2B5EF4-FFF2-40B4-BE49-F238E27FC236}">
                <a16:creationId xmlns:a16="http://schemas.microsoft.com/office/drawing/2014/main" id="{D911ECF9-D2CB-B691-2232-AE9E622FCEBD}"/>
              </a:ext>
            </a:extLst>
          </p:cNvPr>
          <p:cNvSpPr>
            <a:spLocks noGrp="1"/>
          </p:cNvSpPr>
          <p:nvPr>
            <p:ph type="body" sz="quarter" idx="13" hasCustomPrompt="1"/>
          </p:nvPr>
        </p:nvSpPr>
        <p:spPr>
          <a:xfrm>
            <a:off x="371475" y="1600201"/>
            <a:ext cx="1600201" cy="476929"/>
          </a:xfrm>
          <a:prstGeom prst="rect">
            <a:avLst/>
          </a:prstGeom>
        </p:spPr>
        <p:txBody>
          <a:bodyPr lIns="0" tIns="0" rIns="0" bIns="0"/>
          <a:lstStyle>
            <a:lvl1pPr marL="0" indent="-457206"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4" name="텍스트 개체 틀 4">
            <a:extLst>
              <a:ext uri="{FF2B5EF4-FFF2-40B4-BE49-F238E27FC236}">
                <a16:creationId xmlns:a16="http://schemas.microsoft.com/office/drawing/2014/main" id="{9A4CBE6E-2A8B-CB86-299D-A7522533EBDD}"/>
              </a:ext>
            </a:extLst>
          </p:cNvPr>
          <p:cNvSpPr>
            <a:spLocks noGrp="1"/>
          </p:cNvSpPr>
          <p:nvPr>
            <p:ph type="body" sz="quarter" idx="14" hasCustomPrompt="1"/>
          </p:nvPr>
        </p:nvSpPr>
        <p:spPr>
          <a:xfrm>
            <a:off x="2440643" y="160020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17" name="텍스트 개체 틀 4">
            <a:extLst>
              <a:ext uri="{FF2B5EF4-FFF2-40B4-BE49-F238E27FC236}">
                <a16:creationId xmlns:a16="http://schemas.microsoft.com/office/drawing/2014/main" id="{49DC4790-DB55-1619-4910-C0A811B685A2}"/>
              </a:ext>
            </a:extLst>
          </p:cNvPr>
          <p:cNvSpPr>
            <a:spLocks noGrp="1"/>
          </p:cNvSpPr>
          <p:nvPr>
            <p:ph type="body" sz="quarter" idx="20" hasCustomPrompt="1"/>
          </p:nvPr>
        </p:nvSpPr>
        <p:spPr>
          <a:xfrm>
            <a:off x="837220" y="3431329"/>
            <a:ext cx="2743200" cy="685800"/>
          </a:xfrm>
          <a:prstGeom prst="rect">
            <a:avLst/>
          </a:prstGeom>
        </p:spPr>
        <p:txBody>
          <a:bodyPr lIns="0" tIns="0" rIns="0" bIns="0" anchor="ctr"/>
          <a:lstStyle>
            <a:lvl1pPr marL="0" indent="0" algn="ctr">
              <a:lnSpc>
                <a:spcPct val="120000"/>
              </a:lnSpc>
              <a:spcBef>
                <a:spcPts val="0"/>
              </a:spcBef>
              <a:buNone/>
              <a:defRPr sz="18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err="1"/>
              <a:t>불렛</a:t>
            </a:r>
            <a:r>
              <a:rPr kumimoji="1" lang="ko-KR" altLang="en-US" dirty="0"/>
              <a:t> 포인트 타이틀</a:t>
            </a:r>
            <a:endParaRPr kumimoji="1" lang="en-US" altLang="ko-KR" dirty="0"/>
          </a:p>
          <a:p>
            <a:r>
              <a:rPr kumimoji="1" lang="ko-KR" altLang="en-US" dirty="0"/>
              <a:t>두 줄 까지 가능</a:t>
            </a:r>
            <a:endParaRPr kumimoji="1" lang="en-US" altLang="ko-KR" dirty="0"/>
          </a:p>
        </p:txBody>
      </p:sp>
      <p:sp>
        <p:nvSpPr>
          <p:cNvPr id="25" name="텍스트 개체 틀 4">
            <a:extLst>
              <a:ext uri="{FF2B5EF4-FFF2-40B4-BE49-F238E27FC236}">
                <a16:creationId xmlns:a16="http://schemas.microsoft.com/office/drawing/2014/main" id="{6287D2B2-7F5B-5E09-C2B4-90DA1516189A}"/>
              </a:ext>
            </a:extLst>
          </p:cNvPr>
          <p:cNvSpPr>
            <a:spLocks noGrp="1"/>
          </p:cNvSpPr>
          <p:nvPr>
            <p:ph type="body" sz="quarter" idx="28" hasCustomPrompt="1"/>
          </p:nvPr>
        </p:nvSpPr>
        <p:spPr>
          <a:xfrm>
            <a:off x="4724318" y="3431329"/>
            <a:ext cx="2743200" cy="685800"/>
          </a:xfrm>
          <a:prstGeom prst="rect">
            <a:avLst/>
          </a:prstGeom>
        </p:spPr>
        <p:txBody>
          <a:bodyPr lIns="0" tIns="0" rIns="0" bIns="0" anchor="ctr"/>
          <a:lstStyle>
            <a:lvl1pPr marL="0" indent="0" algn="ctr">
              <a:lnSpc>
                <a:spcPct val="120000"/>
              </a:lnSpc>
              <a:spcBef>
                <a:spcPts val="0"/>
              </a:spcBef>
              <a:buNone/>
              <a:defRPr sz="18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err="1"/>
              <a:t>불렛</a:t>
            </a:r>
            <a:r>
              <a:rPr kumimoji="1" lang="ko-KR" altLang="en-US" dirty="0"/>
              <a:t> 포인트 타이틀</a:t>
            </a:r>
            <a:endParaRPr kumimoji="1" lang="en-US" altLang="ko-KR" dirty="0"/>
          </a:p>
          <a:p>
            <a:r>
              <a:rPr kumimoji="1" lang="ko-KR" altLang="en-US" dirty="0"/>
              <a:t>두 줄 까지 가능</a:t>
            </a:r>
            <a:endParaRPr kumimoji="1" lang="en-US" altLang="ko-KR" dirty="0"/>
          </a:p>
        </p:txBody>
      </p:sp>
      <p:sp>
        <p:nvSpPr>
          <p:cNvPr id="28" name="텍스트 개체 틀 4">
            <a:extLst>
              <a:ext uri="{FF2B5EF4-FFF2-40B4-BE49-F238E27FC236}">
                <a16:creationId xmlns:a16="http://schemas.microsoft.com/office/drawing/2014/main" id="{D9E913FC-EEF3-47D8-E354-C09FA7D4FBA4}"/>
              </a:ext>
            </a:extLst>
          </p:cNvPr>
          <p:cNvSpPr>
            <a:spLocks noGrp="1"/>
          </p:cNvSpPr>
          <p:nvPr>
            <p:ph type="body" sz="quarter" idx="31" hasCustomPrompt="1"/>
          </p:nvPr>
        </p:nvSpPr>
        <p:spPr>
          <a:xfrm>
            <a:off x="8628411" y="3431329"/>
            <a:ext cx="2743200" cy="685800"/>
          </a:xfrm>
          <a:prstGeom prst="rect">
            <a:avLst/>
          </a:prstGeom>
        </p:spPr>
        <p:txBody>
          <a:bodyPr lIns="0" tIns="0" rIns="0" bIns="0" anchor="ctr"/>
          <a:lstStyle>
            <a:lvl1pPr marL="0" indent="0" algn="ctr">
              <a:lnSpc>
                <a:spcPct val="120000"/>
              </a:lnSpc>
              <a:spcBef>
                <a:spcPts val="0"/>
              </a:spcBef>
              <a:buNone/>
              <a:defRPr sz="18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err="1"/>
              <a:t>불렛</a:t>
            </a:r>
            <a:r>
              <a:rPr kumimoji="1" lang="ko-KR" altLang="en-US" dirty="0"/>
              <a:t> 포인트 타이틀</a:t>
            </a:r>
            <a:endParaRPr kumimoji="1" lang="en-US" altLang="ko-KR" dirty="0"/>
          </a:p>
          <a:p>
            <a:r>
              <a:rPr kumimoji="1" lang="ko-KR" altLang="en-US" dirty="0"/>
              <a:t>두 줄 까지 가능</a:t>
            </a:r>
            <a:endParaRPr kumimoji="1" lang="en-US" altLang="ko-KR" dirty="0"/>
          </a:p>
        </p:txBody>
      </p:sp>
      <p:sp>
        <p:nvSpPr>
          <p:cNvPr id="33" name="텍스트 개체 틀 37">
            <a:extLst>
              <a:ext uri="{FF2B5EF4-FFF2-40B4-BE49-F238E27FC236}">
                <a16:creationId xmlns:a16="http://schemas.microsoft.com/office/drawing/2014/main" id="{633E6B85-7343-85DA-D22C-66759ACE79DA}"/>
              </a:ext>
            </a:extLst>
          </p:cNvPr>
          <p:cNvSpPr>
            <a:spLocks noGrp="1"/>
          </p:cNvSpPr>
          <p:nvPr>
            <p:ph type="body" sz="quarter" idx="40" hasCustomPrompt="1"/>
          </p:nvPr>
        </p:nvSpPr>
        <p:spPr>
          <a:xfrm>
            <a:off x="2066298" y="2942353"/>
            <a:ext cx="274320" cy="274320"/>
          </a:xfrm>
          <a:prstGeom prst="ellipse">
            <a:avLst/>
          </a:prstGeom>
          <a:solidFill>
            <a:schemeClr val="bg1"/>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1</a:t>
            </a:r>
            <a:endParaRPr kumimoji="1" lang="ko-Kore-KR" altLang="en-US" dirty="0"/>
          </a:p>
        </p:txBody>
      </p:sp>
      <p:sp>
        <p:nvSpPr>
          <p:cNvPr id="34" name="텍스트 개체 틀 37">
            <a:extLst>
              <a:ext uri="{FF2B5EF4-FFF2-40B4-BE49-F238E27FC236}">
                <a16:creationId xmlns:a16="http://schemas.microsoft.com/office/drawing/2014/main" id="{A68A173C-4054-48BA-FF0F-62BA24D0937D}"/>
              </a:ext>
            </a:extLst>
          </p:cNvPr>
          <p:cNvSpPr>
            <a:spLocks noGrp="1"/>
          </p:cNvSpPr>
          <p:nvPr>
            <p:ph type="body" sz="quarter" idx="41" hasCustomPrompt="1"/>
          </p:nvPr>
        </p:nvSpPr>
        <p:spPr>
          <a:xfrm>
            <a:off x="5958842" y="2942353"/>
            <a:ext cx="274320" cy="274320"/>
          </a:xfrm>
          <a:prstGeom prst="ellipse">
            <a:avLst/>
          </a:prstGeom>
          <a:solidFill>
            <a:schemeClr val="bg1"/>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2</a:t>
            </a:r>
            <a:endParaRPr kumimoji="1" lang="ko-Kore-KR" altLang="en-US" dirty="0"/>
          </a:p>
        </p:txBody>
      </p:sp>
      <p:sp>
        <p:nvSpPr>
          <p:cNvPr id="35" name="텍스트 개체 틀 37">
            <a:extLst>
              <a:ext uri="{FF2B5EF4-FFF2-40B4-BE49-F238E27FC236}">
                <a16:creationId xmlns:a16="http://schemas.microsoft.com/office/drawing/2014/main" id="{89AF2568-87AE-ADC0-AE53-593793FC7E4F}"/>
              </a:ext>
            </a:extLst>
          </p:cNvPr>
          <p:cNvSpPr>
            <a:spLocks noGrp="1"/>
          </p:cNvSpPr>
          <p:nvPr>
            <p:ph type="body" sz="quarter" idx="42" hasCustomPrompt="1"/>
          </p:nvPr>
        </p:nvSpPr>
        <p:spPr>
          <a:xfrm>
            <a:off x="9857487" y="2942353"/>
            <a:ext cx="274320" cy="274320"/>
          </a:xfrm>
          <a:prstGeom prst="ellipse">
            <a:avLst/>
          </a:prstGeom>
          <a:solidFill>
            <a:schemeClr val="bg1"/>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3</a:t>
            </a:r>
            <a:endParaRPr kumimoji="1" lang="ko-Kore-KR" altLang="en-US" dirty="0"/>
          </a:p>
        </p:txBody>
      </p:sp>
    </p:spTree>
    <p:extLst>
      <p:ext uri="{BB962C8B-B14F-4D97-AF65-F5344CB8AC3E}">
        <p14:creationId xmlns:p14="http://schemas.microsoft.com/office/powerpoint/2010/main" val="3755282845"/>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비교 도표">
    <p:bg>
      <p:bgPr>
        <a:solidFill>
          <a:schemeClr val="bg1"/>
        </a:solidFill>
        <a:effectLst/>
      </p:bgPr>
    </p:bg>
    <p:spTree>
      <p:nvGrpSpPr>
        <p:cNvPr id="1" name=""/>
        <p:cNvGrpSpPr/>
        <p:nvPr/>
      </p:nvGrpSpPr>
      <p:grpSpPr>
        <a:xfrm>
          <a:off x="0" y="0"/>
          <a:ext cx="0" cy="0"/>
          <a:chOff x="0" y="0"/>
          <a:chExt cx="0" cy="0"/>
        </a:xfrm>
      </p:grpSpPr>
      <p:sp>
        <p:nvSpPr>
          <p:cNvPr id="18" name="텍스트 개체 틀 11">
            <a:extLst>
              <a:ext uri="{FF2B5EF4-FFF2-40B4-BE49-F238E27FC236}">
                <a16:creationId xmlns:a16="http://schemas.microsoft.com/office/drawing/2014/main" id="{483DC8AB-5A8B-1E17-81F7-AA6399AF340A}"/>
              </a:ext>
            </a:extLst>
          </p:cNvPr>
          <p:cNvSpPr>
            <a:spLocks noGrp="1"/>
          </p:cNvSpPr>
          <p:nvPr>
            <p:ph type="body" sz="quarter" idx="28" hasCustomPrompt="1"/>
          </p:nvPr>
        </p:nvSpPr>
        <p:spPr>
          <a:xfrm>
            <a:off x="6188422" y="3014980"/>
            <a:ext cx="5632105" cy="3474720"/>
          </a:xfrm>
          <a:prstGeom prst="roundRect">
            <a:avLst>
              <a:gd name="adj" fmla="val 7208"/>
            </a:avLst>
          </a:prstGeom>
          <a:solidFill>
            <a:schemeClr val="accent2"/>
          </a:solidFill>
        </p:spPr>
        <p:txBody>
          <a:bodyPr bIns="274320" anchor="b"/>
          <a:lstStyle>
            <a:lvl1pPr marL="0" indent="0" algn="ctr">
              <a:buNone/>
              <a:defRPr sz="1200" b="0" i="0">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ko-KR" altLang="en-US" dirty="0"/>
              <a:t>타이틀을 입력하세요</a:t>
            </a:r>
            <a:r>
              <a:rPr kumimoji="1" lang="en-US" altLang="ko-KR" dirty="0"/>
              <a:t>.</a:t>
            </a:r>
          </a:p>
        </p:txBody>
      </p:sp>
      <p:sp>
        <p:nvSpPr>
          <p:cNvPr id="19" name="텍스트 개체 틀 11">
            <a:extLst>
              <a:ext uri="{FF2B5EF4-FFF2-40B4-BE49-F238E27FC236}">
                <a16:creationId xmlns:a16="http://schemas.microsoft.com/office/drawing/2014/main" id="{8D19E394-8B47-2DEC-E151-5104D88F237E}"/>
              </a:ext>
            </a:extLst>
          </p:cNvPr>
          <p:cNvSpPr>
            <a:spLocks noGrp="1"/>
          </p:cNvSpPr>
          <p:nvPr>
            <p:ph type="body" sz="quarter" idx="27" hasCustomPrompt="1"/>
          </p:nvPr>
        </p:nvSpPr>
        <p:spPr>
          <a:xfrm>
            <a:off x="371475" y="3014980"/>
            <a:ext cx="5632105" cy="3474720"/>
          </a:xfrm>
          <a:prstGeom prst="roundRect">
            <a:avLst>
              <a:gd name="adj" fmla="val 7208"/>
            </a:avLst>
          </a:prstGeom>
          <a:solidFill>
            <a:schemeClr val="bg1">
              <a:lumMod val="95000"/>
            </a:schemeClr>
          </a:solidFill>
        </p:spPr>
        <p:txBody>
          <a:bodyPr bIns="274320" anchor="b"/>
          <a:lstStyle>
            <a:lvl1pPr marL="0" indent="0" algn="ctr">
              <a:buNone/>
              <a:defRPr sz="1200" b="0" i="0">
                <a:latin typeface="KakaoBig OTF" pitchFamily="2" charset="-127"/>
                <a:ea typeface="KakaoBig OTF" pitchFamily="2" charset="-127"/>
              </a:defRPr>
            </a:lvl1pPr>
            <a:lvl2pPr>
              <a:defRPr sz="1200" b="0" i="0">
                <a:latin typeface="KakaoBig OTF" pitchFamily="2" charset="-127"/>
                <a:ea typeface="KakaoBig OTF" pitchFamily="2" charset="-127"/>
              </a:defRPr>
            </a:lvl2pPr>
            <a:lvl3pPr>
              <a:defRPr sz="1200" b="0" i="0">
                <a:latin typeface="KakaoBig OTF" pitchFamily="2" charset="-127"/>
                <a:ea typeface="KakaoBig OTF" pitchFamily="2" charset="-127"/>
              </a:defRPr>
            </a:lvl3pPr>
            <a:lvl4pPr>
              <a:defRPr sz="1200" b="0" i="0">
                <a:latin typeface="KakaoBig OTF" pitchFamily="2" charset="-127"/>
                <a:ea typeface="KakaoBig OTF" pitchFamily="2" charset="-127"/>
              </a:defRPr>
            </a:lvl4pPr>
            <a:lvl5pPr>
              <a:defRPr sz="1200" b="0" i="0">
                <a:latin typeface="KakaoBig OTF" pitchFamily="2" charset="-127"/>
                <a:ea typeface="KakaoBig OTF" pitchFamily="2" charset="-127"/>
              </a:defRPr>
            </a:lvl5pPr>
          </a:lstStyle>
          <a:p>
            <a:r>
              <a:rPr kumimoji="1" lang="ko-KR" altLang="en-US" dirty="0"/>
              <a:t>타이틀을 입력하세요</a:t>
            </a:r>
            <a:r>
              <a:rPr kumimoji="1" lang="en-US" altLang="ko-KR" dirty="0"/>
              <a:t>.</a:t>
            </a:r>
          </a:p>
        </p:txBody>
      </p:sp>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2440643" y="368301"/>
            <a:ext cx="7310718" cy="1003300"/>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두 줄</a:t>
            </a:r>
            <a:endParaRPr kumimoji="1" lang="en-US" altLang="ko-KR" dirty="0"/>
          </a:p>
          <a:p>
            <a:pPr lvl="0"/>
            <a:r>
              <a:rPr kumimoji="1" lang="en-US" altLang="ko-Kore-KR" dirty="0" err="1"/>
              <a:t>KakaoBig</a:t>
            </a:r>
            <a:r>
              <a:rPr kumimoji="1" lang="en-US" altLang="ko-Kore-KR" dirty="0"/>
              <a:t> Extra Bold</a:t>
            </a:r>
            <a:r>
              <a:rPr kumimoji="1" lang="ko-KR" altLang="en-US" dirty="0"/>
              <a:t> </a:t>
            </a:r>
            <a:r>
              <a:rPr kumimoji="1" lang="en-US" altLang="ko-KR" dirty="0"/>
              <a:t>30</a:t>
            </a:r>
            <a:endParaRPr kumimoji="1" lang="en-US" altLang="ko-Kore-KR" dirty="0"/>
          </a:p>
        </p:txBody>
      </p:sp>
      <p:sp>
        <p:nvSpPr>
          <p:cNvPr id="8" name="텍스트 개체 틀 4">
            <a:extLst>
              <a:ext uri="{FF2B5EF4-FFF2-40B4-BE49-F238E27FC236}">
                <a16:creationId xmlns:a16="http://schemas.microsoft.com/office/drawing/2014/main" id="{223D94B8-D362-D025-A5AF-A70048C83C03}"/>
              </a:ext>
            </a:extLst>
          </p:cNvPr>
          <p:cNvSpPr>
            <a:spLocks noGrp="1"/>
          </p:cNvSpPr>
          <p:nvPr>
            <p:ph type="body" sz="quarter" idx="12"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3" name="텍스트 개체 틀 4">
            <a:extLst>
              <a:ext uri="{FF2B5EF4-FFF2-40B4-BE49-F238E27FC236}">
                <a16:creationId xmlns:a16="http://schemas.microsoft.com/office/drawing/2014/main" id="{D911ECF9-D2CB-B691-2232-AE9E622FCEBD}"/>
              </a:ext>
            </a:extLst>
          </p:cNvPr>
          <p:cNvSpPr>
            <a:spLocks noGrp="1"/>
          </p:cNvSpPr>
          <p:nvPr>
            <p:ph type="body" sz="quarter" idx="13" hasCustomPrompt="1"/>
          </p:nvPr>
        </p:nvSpPr>
        <p:spPr>
          <a:xfrm>
            <a:off x="371475" y="1600201"/>
            <a:ext cx="1600201" cy="476929"/>
          </a:xfrm>
          <a:prstGeom prst="rect">
            <a:avLst/>
          </a:prstGeom>
        </p:spPr>
        <p:txBody>
          <a:bodyPr lIns="0" tIns="0" rIns="0" bIns="0"/>
          <a:lstStyle>
            <a:lvl1pPr marL="0" indent="-457206"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4" name="텍스트 개체 틀 4">
            <a:extLst>
              <a:ext uri="{FF2B5EF4-FFF2-40B4-BE49-F238E27FC236}">
                <a16:creationId xmlns:a16="http://schemas.microsoft.com/office/drawing/2014/main" id="{9A4CBE6E-2A8B-CB86-299D-A7522533EBDD}"/>
              </a:ext>
            </a:extLst>
          </p:cNvPr>
          <p:cNvSpPr>
            <a:spLocks noGrp="1"/>
          </p:cNvSpPr>
          <p:nvPr>
            <p:ph type="body" sz="quarter" idx="14" hasCustomPrompt="1"/>
          </p:nvPr>
        </p:nvSpPr>
        <p:spPr>
          <a:xfrm>
            <a:off x="2440643" y="160020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9" name="텍스트 개체 틀 4">
            <a:extLst>
              <a:ext uri="{FF2B5EF4-FFF2-40B4-BE49-F238E27FC236}">
                <a16:creationId xmlns:a16="http://schemas.microsoft.com/office/drawing/2014/main" id="{5F209AE4-876F-AB91-7C85-4D5C0C2F0C4D}"/>
              </a:ext>
            </a:extLst>
          </p:cNvPr>
          <p:cNvSpPr>
            <a:spLocks noGrp="1"/>
          </p:cNvSpPr>
          <p:nvPr>
            <p:ph type="body" sz="quarter" idx="20" hasCustomPrompt="1"/>
          </p:nvPr>
        </p:nvSpPr>
        <p:spPr>
          <a:xfrm>
            <a:off x="379034" y="2605319"/>
            <a:ext cx="4117506" cy="274320"/>
          </a:xfrm>
          <a:prstGeom prst="rect">
            <a:avLst/>
          </a:prstGeom>
        </p:spPr>
        <p:txBody>
          <a:bodyPr lIns="0" tIns="0" rIns="0" bIns="0" anchor="ctr"/>
          <a:lstStyle>
            <a:lvl1pPr marL="0" indent="0" algn="l">
              <a:lnSpc>
                <a:spcPct val="120000"/>
              </a:lnSpc>
              <a:spcBef>
                <a:spcPts val="0"/>
              </a:spcBef>
              <a:buNone/>
              <a:defRPr sz="12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10" name="텍스트 개체 틀 4">
            <a:extLst>
              <a:ext uri="{FF2B5EF4-FFF2-40B4-BE49-F238E27FC236}">
                <a16:creationId xmlns:a16="http://schemas.microsoft.com/office/drawing/2014/main" id="{B27D3AB9-A325-A786-F4A9-7F218AD0DBE6}"/>
              </a:ext>
            </a:extLst>
          </p:cNvPr>
          <p:cNvSpPr>
            <a:spLocks noGrp="1"/>
          </p:cNvSpPr>
          <p:nvPr>
            <p:ph type="body" sz="quarter" idx="21" hasCustomPrompt="1"/>
          </p:nvPr>
        </p:nvSpPr>
        <p:spPr>
          <a:xfrm>
            <a:off x="6196966" y="2605319"/>
            <a:ext cx="4117506" cy="274320"/>
          </a:xfrm>
          <a:prstGeom prst="rect">
            <a:avLst/>
          </a:prstGeom>
        </p:spPr>
        <p:txBody>
          <a:bodyPr lIns="0" tIns="0" rIns="0" bIns="0" anchor="ctr"/>
          <a:lstStyle>
            <a:lvl1pPr marL="0" indent="0" algn="l">
              <a:lnSpc>
                <a:spcPct val="120000"/>
              </a:lnSpc>
              <a:spcBef>
                <a:spcPts val="0"/>
              </a:spcBef>
              <a:buNone/>
              <a:defRPr sz="12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Tree>
    <p:extLst>
      <p:ext uri="{BB962C8B-B14F-4D97-AF65-F5344CB8AC3E}">
        <p14:creationId xmlns:p14="http://schemas.microsoft.com/office/powerpoint/2010/main" val="699996876"/>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리스트 나열">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2440643" y="368301"/>
            <a:ext cx="7310718" cy="1003300"/>
          </a:xfrm>
          <a:prstGeom prst="rect">
            <a:avLst/>
          </a:prstGeom>
        </p:spPr>
        <p:txBody>
          <a:bodyPr lIns="0" tIns="0" rIns="0" bIns="0"/>
          <a:lstStyle>
            <a:lvl1pPr marL="0" indent="0" algn="ctr">
              <a:lnSpc>
                <a:spcPct val="100000"/>
              </a:lnSpc>
              <a:spcBef>
                <a:spcPts val="0"/>
              </a:spcBef>
              <a:buNone/>
              <a:defRPr sz="30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페이지 타이틀 두 줄</a:t>
            </a:r>
            <a:endParaRPr kumimoji="1" lang="en-US" altLang="ko-KR" dirty="0"/>
          </a:p>
          <a:p>
            <a:pPr lvl="0"/>
            <a:r>
              <a:rPr kumimoji="1" lang="en-US" altLang="ko-Kore-KR" dirty="0" err="1"/>
              <a:t>KakaoBig</a:t>
            </a:r>
            <a:r>
              <a:rPr kumimoji="1" lang="en-US" altLang="ko-Kore-KR" dirty="0"/>
              <a:t> Extra Bold</a:t>
            </a:r>
            <a:r>
              <a:rPr kumimoji="1" lang="ko-KR" altLang="en-US" dirty="0"/>
              <a:t> </a:t>
            </a:r>
            <a:r>
              <a:rPr kumimoji="1" lang="en-US" altLang="ko-KR" dirty="0"/>
              <a:t>30</a:t>
            </a:r>
            <a:endParaRPr kumimoji="1" lang="en-US" altLang="ko-Kore-KR" dirty="0"/>
          </a:p>
        </p:txBody>
      </p:sp>
      <p:sp>
        <p:nvSpPr>
          <p:cNvPr id="8" name="텍스트 개체 틀 4">
            <a:extLst>
              <a:ext uri="{FF2B5EF4-FFF2-40B4-BE49-F238E27FC236}">
                <a16:creationId xmlns:a16="http://schemas.microsoft.com/office/drawing/2014/main" id="{223D94B8-D362-D025-A5AF-A70048C83C03}"/>
              </a:ext>
            </a:extLst>
          </p:cNvPr>
          <p:cNvSpPr>
            <a:spLocks noGrp="1"/>
          </p:cNvSpPr>
          <p:nvPr>
            <p:ph type="body" sz="quarter" idx="12" hasCustomPrompt="1"/>
          </p:nvPr>
        </p:nvSpPr>
        <p:spPr>
          <a:xfrm>
            <a:off x="371474" y="368302"/>
            <a:ext cx="2057401" cy="546098"/>
          </a:xfrm>
          <a:prstGeom prst="rect">
            <a:avLst/>
          </a:prstGeom>
        </p:spPr>
        <p:txBody>
          <a:bodyPr lIns="0" tIns="0" rIns="0" bIns="0"/>
          <a:lstStyle>
            <a:lvl1pPr marL="0" indent="0" algn="l">
              <a:lnSpc>
                <a:spcPct val="110000"/>
              </a:lnSpc>
              <a:spcBef>
                <a:spcPts val="0"/>
              </a:spcBef>
              <a:buNone/>
              <a:defRPr sz="13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섹션 타이틀 </a:t>
            </a:r>
            <a:r>
              <a:rPr kumimoji="1" lang="en-US" altLang="ko-KR" dirty="0" err="1"/>
              <a:t>KakaoBig</a:t>
            </a:r>
            <a:r>
              <a:rPr kumimoji="1" lang="ko-KR" altLang="en-US" dirty="0"/>
              <a:t> </a:t>
            </a:r>
            <a:r>
              <a:rPr kumimoji="1" lang="en-US" altLang="ko-KR" dirty="0"/>
              <a:t>13</a:t>
            </a:r>
          </a:p>
          <a:p>
            <a:pPr lvl="0"/>
            <a:r>
              <a:rPr kumimoji="1" lang="ko-KR" altLang="en-US" dirty="0"/>
              <a:t>맥시멈 두 줄</a:t>
            </a:r>
            <a:endParaRPr kumimoji="1" lang="en-US" altLang="ko-KR" dirty="0"/>
          </a:p>
        </p:txBody>
      </p:sp>
      <p:sp>
        <p:nvSpPr>
          <p:cNvPr id="3" name="텍스트 개체 틀 4">
            <a:extLst>
              <a:ext uri="{FF2B5EF4-FFF2-40B4-BE49-F238E27FC236}">
                <a16:creationId xmlns:a16="http://schemas.microsoft.com/office/drawing/2014/main" id="{D911ECF9-D2CB-B691-2232-AE9E622FCEBD}"/>
              </a:ext>
            </a:extLst>
          </p:cNvPr>
          <p:cNvSpPr>
            <a:spLocks noGrp="1"/>
          </p:cNvSpPr>
          <p:nvPr>
            <p:ph type="body" sz="quarter" idx="13" hasCustomPrompt="1"/>
          </p:nvPr>
        </p:nvSpPr>
        <p:spPr>
          <a:xfrm>
            <a:off x="371475" y="1600201"/>
            <a:ext cx="1600201" cy="476929"/>
          </a:xfrm>
          <a:prstGeom prst="rect">
            <a:avLst/>
          </a:prstGeom>
        </p:spPr>
        <p:txBody>
          <a:bodyPr lIns="0" tIns="0" rIns="0" bIns="0"/>
          <a:lstStyle>
            <a:lvl1pPr marL="0" indent="-457206" algn="l">
              <a:lnSpc>
                <a:spcPct val="100000"/>
              </a:lnSpc>
              <a:spcBef>
                <a:spcPts val="0"/>
              </a:spcBef>
              <a:buNone/>
              <a:defRPr sz="750" b="0" i="0" spc="0">
                <a:solidFill>
                  <a:schemeClr val="tx1">
                    <a:alpha val="50000"/>
                  </a:schemeClr>
                </a:solidFill>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*용어</a:t>
            </a:r>
            <a:endParaRPr kumimoji="1" lang="en-US" altLang="ko-KR" dirty="0"/>
          </a:p>
          <a:p>
            <a:pPr lvl="0"/>
            <a:r>
              <a:rPr kumimoji="1" lang="ko-KR" altLang="en-US" dirty="0"/>
              <a:t>용어 설명</a:t>
            </a:r>
            <a:endParaRPr kumimoji="1" lang="en-US" altLang="ko-KR" dirty="0"/>
          </a:p>
        </p:txBody>
      </p:sp>
      <p:sp>
        <p:nvSpPr>
          <p:cNvPr id="4" name="텍스트 개체 틀 4">
            <a:extLst>
              <a:ext uri="{FF2B5EF4-FFF2-40B4-BE49-F238E27FC236}">
                <a16:creationId xmlns:a16="http://schemas.microsoft.com/office/drawing/2014/main" id="{9A4CBE6E-2A8B-CB86-299D-A7522533EBDD}"/>
              </a:ext>
            </a:extLst>
          </p:cNvPr>
          <p:cNvSpPr>
            <a:spLocks noGrp="1"/>
          </p:cNvSpPr>
          <p:nvPr>
            <p:ph type="body" sz="quarter" idx="14" hasCustomPrompt="1"/>
          </p:nvPr>
        </p:nvSpPr>
        <p:spPr>
          <a:xfrm>
            <a:off x="2440643" y="1600201"/>
            <a:ext cx="7310718" cy="729875"/>
          </a:xfrm>
          <a:prstGeom prst="rect">
            <a:avLst/>
          </a:prstGeom>
        </p:spPr>
        <p:txBody>
          <a:bodyPr lIns="0" tIns="0" rIns="0" bIns="0"/>
          <a:lstStyle>
            <a:lvl1pPr marL="0" indent="0" algn="ctr">
              <a:lnSpc>
                <a:spcPct val="13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a:p>
            <a:r>
              <a:rPr kumimoji="1" lang="ko-KR" altLang="en-US" dirty="0"/>
              <a:t>페이지 섭타이틀 최대 두 줄을 추천합니다</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r>
              <a:rPr kumimoji="1" lang="en-US" altLang="ko-KR" dirty="0"/>
              <a:t>/</a:t>
            </a:r>
            <a:r>
              <a:rPr kumimoji="1" lang="ko-KR" altLang="en-US" dirty="0"/>
              <a:t> 페이지 섭타이틀 최대 두 줄을 추천합니다</a:t>
            </a:r>
            <a:r>
              <a:rPr kumimoji="1" lang="en-US" altLang="ko-KR" dirty="0"/>
              <a:t>.</a:t>
            </a:r>
          </a:p>
        </p:txBody>
      </p:sp>
      <p:sp>
        <p:nvSpPr>
          <p:cNvPr id="28" name="텍스트 개체 틀 4">
            <a:extLst>
              <a:ext uri="{FF2B5EF4-FFF2-40B4-BE49-F238E27FC236}">
                <a16:creationId xmlns:a16="http://schemas.microsoft.com/office/drawing/2014/main" id="{4E60BCAD-E7AB-D6AF-A767-A1ED91EBA010}"/>
              </a:ext>
            </a:extLst>
          </p:cNvPr>
          <p:cNvSpPr>
            <a:spLocks noGrp="1"/>
          </p:cNvSpPr>
          <p:nvPr>
            <p:ph type="body" sz="quarter" idx="20" hasCustomPrompt="1"/>
          </p:nvPr>
        </p:nvSpPr>
        <p:spPr>
          <a:xfrm>
            <a:off x="1454931" y="2625850"/>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29" name="텍스트 개체 틀 4">
            <a:extLst>
              <a:ext uri="{FF2B5EF4-FFF2-40B4-BE49-F238E27FC236}">
                <a16:creationId xmlns:a16="http://schemas.microsoft.com/office/drawing/2014/main" id="{1BA261D2-072B-6BFB-FDBF-F5EA7001CED8}"/>
              </a:ext>
            </a:extLst>
          </p:cNvPr>
          <p:cNvSpPr>
            <a:spLocks noGrp="1"/>
          </p:cNvSpPr>
          <p:nvPr>
            <p:ph type="body" sz="quarter" idx="22" hasCustomPrompt="1"/>
          </p:nvPr>
        </p:nvSpPr>
        <p:spPr>
          <a:xfrm>
            <a:off x="1454931" y="298915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0" name="텍스트 개체 틀 37">
            <a:extLst>
              <a:ext uri="{FF2B5EF4-FFF2-40B4-BE49-F238E27FC236}">
                <a16:creationId xmlns:a16="http://schemas.microsoft.com/office/drawing/2014/main" id="{23961676-CF45-3ACB-146C-E1E8FC9D901D}"/>
              </a:ext>
            </a:extLst>
          </p:cNvPr>
          <p:cNvSpPr>
            <a:spLocks noGrp="1"/>
          </p:cNvSpPr>
          <p:nvPr>
            <p:ph type="body" sz="quarter" idx="39" hasCustomPrompt="1"/>
          </p:nvPr>
        </p:nvSpPr>
        <p:spPr>
          <a:xfrm>
            <a:off x="902147" y="2625850"/>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1</a:t>
            </a:r>
            <a:endParaRPr kumimoji="1" lang="ko-Kore-KR" altLang="en-US" dirty="0"/>
          </a:p>
        </p:txBody>
      </p:sp>
      <p:sp>
        <p:nvSpPr>
          <p:cNvPr id="31" name="텍스트 개체 틀 37">
            <a:extLst>
              <a:ext uri="{FF2B5EF4-FFF2-40B4-BE49-F238E27FC236}">
                <a16:creationId xmlns:a16="http://schemas.microsoft.com/office/drawing/2014/main" id="{386FBF15-DDE9-8E03-DFD9-3FE865A01512}"/>
              </a:ext>
            </a:extLst>
          </p:cNvPr>
          <p:cNvSpPr>
            <a:spLocks noGrp="1"/>
          </p:cNvSpPr>
          <p:nvPr>
            <p:ph type="body" sz="quarter" idx="40" hasCustomPrompt="1"/>
          </p:nvPr>
        </p:nvSpPr>
        <p:spPr>
          <a:xfrm>
            <a:off x="902147" y="3910859"/>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2</a:t>
            </a:r>
            <a:endParaRPr kumimoji="1" lang="ko-Kore-KR" altLang="en-US" dirty="0"/>
          </a:p>
        </p:txBody>
      </p:sp>
      <p:sp>
        <p:nvSpPr>
          <p:cNvPr id="32" name="텍스트 개체 틀 37">
            <a:extLst>
              <a:ext uri="{FF2B5EF4-FFF2-40B4-BE49-F238E27FC236}">
                <a16:creationId xmlns:a16="http://schemas.microsoft.com/office/drawing/2014/main" id="{22DD488D-8508-BB06-E9D6-E6AAD3665CEE}"/>
              </a:ext>
            </a:extLst>
          </p:cNvPr>
          <p:cNvSpPr>
            <a:spLocks noGrp="1"/>
          </p:cNvSpPr>
          <p:nvPr>
            <p:ph type="body" sz="quarter" idx="41" hasCustomPrompt="1"/>
          </p:nvPr>
        </p:nvSpPr>
        <p:spPr>
          <a:xfrm>
            <a:off x="902147" y="5195868"/>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ore-KR" dirty="0"/>
              <a:t>3</a:t>
            </a:r>
            <a:endParaRPr kumimoji="1" lang="ko-Kore-KR" altLang="en-US" dirty="0"/>
          </a:p>
        </p:txBody>
      </p:sp>
      <p:sp>
        <p:nvSpPr>
          <p:cNvPr id="33" name="텍스트 개체 틀 4">
            <a:extLst>
              <a:ext uri="{FF2B5EF4-FFF2-40B4-BE49-F238E27FC236}">
                <a16:creationId xmlns:a16="http://schemas.microsoft.com/office/drawing/2014/main" id="{9F7FD712-5A8A-03C0-6191-829B2DDE3127}"/>
              </a:ext>
            </a:extLst>
          </p:cNvPr>
          <p:cNvSpPr>
            <a:spLocks noGrp="1"/>
          </p:cNvSpPr>
          <p:nvPr>
            <p:ph type="body" sz="quarter" idx="42" hasCustomPrompt="1"/>
          </p:nvPr>
        </p:nvSpPr>
        <p:spPr>
          <a:xfrm>
            <a:off x="1454931" y="391085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34" name="텍스트 개체 틀 4">
            <a:extLst>
              <a:ext uri="{FF2B5EF4-FFF2-40B4-BE49-F238E27FC236}">
                <a16:creationId xmlns:a16="http://schemas.microsoft.com/office/drawing/2014/main" id="{C11A3C77-1264-FA8E-7F80-B97399B1448E}"/>
              </a:ext>
            </a:extLst>
          </p:cNvPr>
          <p:cNvSpPr>
            <a:spLocks noGrp="1"/>
          </p:cNvSpPr>
          <p:nvPr>
            <p:ph type="body" sz="quarter" idx="43" hasCustomPrompt="1"/>
          </p:nvPr>
        </p:nvSpPr>
        <p:spPr>
          <a:xfrm>
            <a:off x="1454931" y="427416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5" name="텍스트 개체 틀 4">
            <a:extLst>
              <a:ext uri="{FF2B5EF4-FFF2-40B4-BE49-F238E27FC236}">
                <a16:creationId xmlns:a16="http://schemas.microsoft.com/office/drawing/2014/main" id="{6DD2C60E-6BB9-B644-1B4B-9272152BA3C0}"/>
              </a:ext>
            </a:extLst>
          </p:cNvPr>
          <p:cNvSpPr>
            <a:spLocks noGrp="1"/>
          </p:cNvSpPr>
          <p:nvPr>
            <p:ph type="body" sz="quarter" idx="44" hasCustomPrompt="1"/>
          </p:nvPr>
        </p:nvSpPr>
        <p:spPr>
          <a:xfrm>
            <a:off x="1454931" y="519586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36" name="텍스트 개체 틀 4">
            <a:extLst>
              <a:ext uri="{FF2B5EF4-FFF2-40B4-BE49-F238E27FC236}">
                <a16:creationId xmlns:a16="http://schemas.microsoft.com/office/drawing/2014/main" id="{642706A2-5DD8-C4BB-D248-9C3FCAA24EA0}"/>
              </a:ext>
            </a:extLst>
          </p:cNvPr>
          <p:cNvSpPr>
            <a:spLocks noGrp="1"/>
          </p:cNvSpPr>
          <p:nvPr>
            <p:ph type="body" sz="quarter" idx="45" hasCustomPrompt="1"/>
          </p:nvPr>
        </p:nvSpPr>
        <p:spPr>
          <a:xfrm>
            <a:off x="1454931" y="555917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7" name="텍스트 개체 틀 4">
            <a:extLst>
              <a:ext uri="{FF2B5EF4-FFF2-40B4-BE49-F238E27FC236}">
                <a16:creationId xmlns:a16="http://schemas.microsoft.com/office/drawing/2014/main" id="{50523899-7A05-E007-8719-07DE18F20F48}"/>
              </a:ext>
            </a:extLst>
          </p:cNvPr>
          <p:cNvSpPr>
            <a:spLocks noGrp="1"/>
          </p:cNvSpPr>
          <p:nvPr>
            <p:ph type="body" sz="quarter" idx="46" hasCustomPrompt="1"/>
          </p:nvPr>
        </p:nvSpPr>
        <p:spPr>
          <a:xfrm>
            <a:off x="7172349" y="2625850"/>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38" name="텍스트 개체 틀 4">
            <a:extLst>
              <a:ext uri="{FF2B5EF4-FFF2-40B4-BE49-F238E27FC236}">
                <a16:creationId xmlns:a16="http://schemas.microsoft.com/office/drawing/2014/main" id="{5F1B83E9-4AA2-7094-9C34-1BFCC111B877}"/>
              </a:ext>
            </a:extLst>
          </p:cNvPr>
          <p:cNvSpPr>
            <a:spLocks noGrp="1"/>
          </p:cNvSpPr>
          <p:nvPr>
            <p:ph type="body" sz="quarter" idx="47" hasCustomPrompt="1"/>
          </p:nvPr>
        </p:nvSpPr>
        <p:spPr>
          <a:xfrm>
            <a:off x="7172349" y="298915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39" name="텍스트 개체 틀 37">
            <a:extLst>
              <a:ext uri="{FF2B5EF4-FFF2-40B4-BE49-F238E27FC236}">
                <a16:creationId xmlns:a16="http://schemas.microsoft.com/office/drawing/2014/main" id="{5ABE9853-2485-1251-1BD5-242144E8AEEA}"/>
              </a:ext>
            </a:extLst>
          </p:cNvPr>
          <p:cNvSpPr>
            <a:spLocks noGrp="1"/>
          </p:cNvSpPr>
          <p:nvPr>
            <p:ph type="body" sz="quarter" idx="48" hasCustomPrompt="1"/>
          </p:nvPr>
        </p:nvSpPr>
        <p:spPr>
          <a:xfrm>
            <a:off x="6619565" y="2625850"/>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4</a:t>
            </a:r>
            <a:endParaRPr kumimoji="1" lang="ko-Kore-KR" altLang="en-US" dirty="0"/>
          </a:p>
        </p:txBody>
      </p:sp>
      <p:sp>
        <p:nvSpPr>
          <p:cNvPr id="40" name="텍스트 개체 틀 37">
            <a:extLst>
              <a:ext uri="{FF2B5EF4-FFF2-40B4-BE49-F238E27FC236}">
                <a16:creationId xmlns:a16="http://schemas.microsoft.com/office/drawing/2014/main" id="{1A2DE895-6C70-8351-90B0-ED22E07BA33F}"/>
              </a:ext>
            </a:extLst>
          </p:cNvPr>
          <p:cNvSpPr>
            <a:spLocks noGrp="1"/>
          </p:cNvSpPr>
          <p:nvPr>
            <p:ph type="body" sz="quarter" idx="49" hasCustomPrompt="1"/>
          </p:nvPr>
        </p:nvSpPr>
        <p:spPr>
          <a:xfrm>
            <a:off x="6619565" y="3910859"/>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5</a:t>
            </a:r>
            <a:endParaRPr kumimoji="1" lang="ko-Kore-KR" altLang="en-US" dirty="0"/>
          </a:p>
        </p:txBody>
      </p:sp>
      <p:sp>
        <p:nvSpPr>
          <p:cNvPr id="41" name="텍스트 개체 틀 37">
            <a:extLst>
              <a:ext uri="{FF2B5EF4-FFF2-40B4-BE49-F238E27FC236}">
                <a16:creationId xmlns:a16="http://schemas.microsoft.com/office/drawing/2014/main" id="{FB1F6B55-FDE2-3674-4FEE-E485FD4AD9F4}"/>
              </a:ext>
            </a:extLst>
          </p:cNvPr>
          <p:cNvSpPr>
            <a:spLocks noGrp="1"/>
          </p:cNvSpPr>
          <p:nvPr>
            <p:ph type="body" sz="quarter" idx="50" hasCustomPrompt="1"/>
          </p:nvPr>
        </p:nvSpPr>
        <p:spPr>
          <a:xfrm>
            <a:off x="6619565" y="5195868"/>
            <a:ext cx="274320" cy="274320"/>
          </a:xfrm>
          <a:prstGeom prst="ellipse">
            <a:avLst/>
          </a:prstGeom>
          <a:solidFill>
            <a:schemeClr val="accent2"/>
          </a:solidFill>
        </p:spPr>
        <p:txBody>
          <a:bodyPr lIns="0" tIns="0" rIns="0" bIns="0" anchor="ctr"/>
          <a:lstStyle>
            <a:lvl1pPr marL="0" indent="0" algn="ctr">
              <a:lnSpc>
                <a:spcPct val="100000"/>
              </a:lnSpc>
              <a:buNone/>
              <a:defRPr sz="1000" b="1" i="0">
                <a:latin typeface="KakaoBig OTF Bold" pitchFamily="2" charset="-127"/>
                <a:ea typeface="KakaoBig OTF Bold" pitchFamily="2" charset="-127"/>
              </a:defRPr>
            </a:lvl1pPr>
            <a:lvl2pPr algn="ctr">
              <a:defRPr sz="1200" b="0" i="0">
                <a:latin typeface="KakaoBig OTF" pitchFamily="2" charset="-127"/>
                <a:ea typeface="KakaoBig OTF" pitchFamily="2" charset="-127"/>
              </a:defRPr>
            </a:lvl2pPr>
            <a:lvl3pPr algn="ctr">
              <a:defRPr sz="1200" b="0" i="0">
                <a:latin typeface="KakaoBig OTF" pitchFamily="2" charset="-127"/>
                <a:ea typeface="KakaoBig OTF" pitchFamily="2" charset="-127"/>
              </a:defRPr>
            </a:lvl3pPr>
            <a:lvl4pPr algn="ctr">
              <a:defRPr sz="1200" b="0" i="0">
                <a:latin typeface="KakaoBig OTF" pitchFamily="2" charset="-127"/>
                <a:ea typeface="KakaoBig OTF" pitchFamily="2" charset="-127"/>
              </a:defRPr>
            </a:lvl4pPr>
            <a:lvl5pPr algn="ctr">
              <a:defRPr sz="1200" b="0" i="0">
                <a:latin typeface="KakaoBig OTF" pitchFamily="2" charset="-127"/>
                <a:ea typeface="KakaoBig OTF" pitchFamily="2" charset="-127"/>
              </a:defRPr>
            </a:lvl5pPr>
          </a:lstStyle>
          <a:p>
            <a:pPr lvl="0"/>
            <a:r>
              <a:rPr kumimoji="1" lang="en-US" altLang="ko-KR" dirty="0"/>
              <a:t>6</a:t>
            </a:r>
            <a:endParaRPr kumimoji="1" lang="ko-Kore-KR" altLang="en-US" dirty="0"/>
          </a:p>
        </p:txBody>
      </p:sp>
      <p:sp>
        <p:nvSpPr>
          <p:cNvPr id="42" name="텍스트 개체 틀 4">
            <a:extLst>
              <a:ext uri="{FF2B5EF4-FFF2-40B4-BE49-F238E27FC236}">
                <a16:creationId xmlns:a16="http://schemas.microsoft.com/office/drawing/2014/main" id="{7CE04388-6991-4841-9CD9-D9A3075F06DC}"/>
              </a:ext>
            </a:extLst>
          </p:cNvPr>
          <p:cNvSpPr>
            <a:spLocks noGrp="1"/>
          </p:cNvSpPr>
          <p:nvPr>
            <p:ph type="body" sz="quarter" idx="51" hasCustomPrompt="1"/>
          </p:nvPr>
        </p:nvSpPr>
        <p:spPr>
          <a:xfrm>
            <a:off x="7172349" y="391085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43" name="텍스트 개체 틀 4">
            <a:extLst>
              <a:ext uri="{FF2B5EF4-FFF2-40B4-BE49-F238E27FC236}">
                <a16:creationId xmlns:a16="http://schemas.microsoft.com/office/drawing/2014/main" id="{CAD79636-5331-49B2-6DDD-D727D213CB64}"/>
              </a:ext>
            </a:extLst>
          </p:cNvPr>
          <p:cNvSpPr>
            <a:spLocks noGrp="1"/>
          </p:cNvSpPr>
          <p:nvPr>
            <p:ph type="body" sz="quarter" idx="52" hasCustomPrompt="1"/>
          </p:nvPr>
        </p:nvSpPr>
        <p:spPr>
          <a:xfrm>
            <a:off x="7172349" y="427416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
        <p:nvSpPr>
          <p:cNvPr id="44" name="텍스트 개체 틀 4">
            <a:extLst>
              <a:ext uri="{FF2B5EF4-FFF2-40B4-BE49-F238E27FC236}">
                <a16:creationId xmlns:a16="http://schemas.microsoft.com/office/drawing/2014/main" id="{14439E23-1832-C269-4A47-D64FC9737AEA}"/>
              </a:ext>
            </a:extLst>
          </p:cNvPr>
          <p:cNvSpPr>
            <a:spLocks noGrp="1"/>
          </p:cNvSpPr>
          <p:nvPr>
            <p:ph type="body" sz="quarter" idx="53" hasCustomPrompt="1"/>
          </p:nvPr>
        </p:nvSpPr>
        <p:spPr>
          <a:xfrm>
            <a:off x="7172349" y="5195869"/>
            <a:ext cx="4117506" cy="274320"/>
          </a:xfrm>
          <a:prstGeom prst="rect">
            <a:avLst/>
          </a:prstGeom>
        </p:spPr>
        <p:txBody>
          <a:bodyPr lIns="0" tIns="0" rIns="0" bIns="0" anchor="ctr"/>
          <a:lstStyle>
            <a:lvl1pPr marL="0" indent="0" algn="l">
              <a:lnSpc>
                <a:spcPct val="120000"/>
              </a:lnSpc>
              <a:spcBef>
                <a:spcPts val="0"/>
              </a:spcBef>
              <a:buNone/>
              <a:defRPr sz="1600" b="1" i="0" spc="0">
                <a:latin typeface="KakaoBig OTF Bold" pitchFamily="2" charset="-127"/>
                <a:ea typeface="KakaoBig OTF 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타이틀을 입력하세요</a:t>
            </a:r>
            <a:r>
              <a:rPr kumimoji="1" lang="en-US" altLang="ko-KR" dirty="0"/>
              <a:t>.</a:t>
            </a:r>
          </a:p>
        </p:txBody>
      </p:sp>
      <p:sp>
        <p:nvSpPr>
          <p:cNvPr id="45" name="텍스트 개체 틀 4">
            <a:extLst>
              <a:ext uri="{FF2B5EF4-FFF2-40B4-BE49-F238E27FC236}">
                <a16:creationId xmlns:a16="http://schemas.microsoft.com/office/drawing/2014/main" id="{3062E97C-36CD-C2F1-9D3B-4FAD73CD0B9F}"/>
              </a:ext>
            </a:extLst>
          </p:cNvPr>
          <p:cNvSpPr>
            <a:spLocks noGrp="1"/>
          </p:cNvSpPr>
          <p:nvPr>
            <p:ph type="body" sz="quarter" idx="54" hasCustomPrompt="1"/>
          </p:nvPr>
        </p:nvSpPr>
        <p:spPr>
          <a:xfrm>
            <a:off x="7172349" y="5559175"/>
            <a:ext cx="4117506" cy="531395"/>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내용을 입력하세요</a:t>
            </a:r>
            <a:r>
              <a:rPr kumimoji="1" lang="en-US" altLang="ko-KR" dirty="0"/>
              <a:t>.</a:t>
            </a:r>
            <a:r>
              <a:rPr kumimoji="1" lang="ko-KR" altLang="en-US" dirty="0"/>
              <a:t> </a:t>
            </a:r>
            <a:r>
              <a:rPr kumimoji="1" lang="en-US" altLang="ko-Kore-KR" dirty="0" err="1"/>
              <a:t>KakaoBig</a:t>
            </a:r>
            <a:r>
              <a:rPr kumimoji="1" lang="en-US" altLang="ko-Kore-KR" dirty="0"/>
              <a:t> Regular </a:t>
            </a:r>
            <a:r>
              <a:rPr kumimoji="1" lang="en-US" altLang="ko-KR" dirty="0"/>
              <a:t>11</a:t>
            </a:r>
            <a:r>
              <a:rPr kumimoji="1" lang="ko-KR" altLang="en-US" dirty="0"/>
              <a:t> </a:t>
            </a:r>
            <a:endParaRPr kumimoji="1" lang="en-US" altLang="ko-KR" dirty="0"/>
          </a:p>
        </p:txBody>
      </p:sp>
    </p:spTree>
    <p:extLst>
      <p:ext uri="{BB962C8B-B14F-4D97-AF65-F5344CB8AC3E}">
        <p14:creationId xmlns:p14="http://schemas.microsoft.com/office/powerpoint/2010/main" val="3931793942"/>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서비스 참고자료">
    <p:spTree>
      <p:nvGrpSpPr>
        <p:cNvPr id="1" name=""/>
        <p:cNvGrpSpPr/>
        <p:nvPr/>
      </p:nvGrpSpPr>
      <p:grpSpPr>
        <a:xfrm>
          <a:off x="0" y="0"/>
          <a:ext cx="0" cy="0"/>
          <a:chOff x="0" y="0"/>
          <a:chExt cx="0" cy="0"/>
        </a:xfrm>
      </p:grpSpPr>
      <p:sp>
        <p:nvSpPr>
          <p:cNvPr id="8" name="텍스트 개체 틀 4">
            <a:extLst>
              <a:ext uri="{FF2B5EF4-FFF2-40B4-BE49-F238E27FC236}">
                <a16:creationId xmlns:a16="http://schemas.microsoft.com/office/drawing/2014/main" id="{EBDD6B0C-1F49-CC14-B4CF-C449EE449797}"/>
              </a:ext>
            </a:extLst>
          </p:cNvPr>
          <p:cNvSpPr>
            <a:spLocks noGrp="1"/>
          </p:cNvSpPr>
          <p:nvPr>
            <p:ph type="body" sz="quarter" idx="17" hasCustomPrompt="1"/>
          </p:nvPr>
        </p:nvSpPr>
        <p:spPr>
          <a:xfrm>
            <a:off x="380183" y="6311348"/>
            <a:ext cx="2746194" cy="178352"/>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홈페이지 주소를 입력하세요</a:t>
            </a:r>
            <a:r>
              <a:rPr kumimoji="1" lang="en-US" altLang="ko-KR" dirty="0"/>
              <a:t>.</a:t>
            </a:r>
          </a:p>
        </p:txBody>
      </p:sp>
      <p:sp>
        <p:nvSpPr>
          <p:cNvPr id="9" name="텍스트 개체 틀 4">
            <a:extLst>
              <a:ext uri="{FF2B5EF4-FFF2-40B4-BE49-F238E27FC236}">
                <a16:creationId xmlns:a16="http://schemas.microsoft.com/office/drawing/2014/main" id="{41048778-3563-4936-B649-B974CDCDBF08}"/>
              </a:ext>
            </a:extLst>
          </p:cNvPr>
          <p:cNvSpPr>
            <a:spLocks noGrp="1"/>
          </p:cNvSpPr>
          <p:nvPr>
            <p:ph type="body" sz="quarter" idx="18" hasCustomPrompt="1"/>
          </p:nvPr>
        </p:nvSpPr>
        <p:spPr>
          <a:xfrm>
            <a:off x="380183" y="6052930"/>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홈페이지</a:t>
            </a:r>
            <a:endParaRPr kumimoji="1" lang="en-US" altLang="ko-KR" dirty="0"/>
          </a:p>
        </p:txBody>
      </p:sp>
      <p:sp>
        <p:nvSpPr>
          <p:cNvPr id="21" name="텍스트 개체 틀 4">
            <a:extLst>
              <a:ext uri="{FF2B5EF4-FFF2-40B4-BE49-F238E27FC236}">
                <a16:creationId xmlns:a16="http://schemas.microsoft.com/office/drawing/2014/main" id="{172889A1-90F7-50A7-A2C1-F51E5D54DC56}"/>
              </a:ext>
            </a:extLst>
          </p:cNvPr>
          <p:cNvSpPr>
            <a:spLocks noGrp="1"/>
          </p:cNvSpPr>
          <p:nvPr>
            <p:ph type="body" sz="quarter" idx="25" hasCustomPrompt="1"/>
          </p:nvPr>
        </p:nvSpPr>
        <p:spPr>
          <a:xfrm>
            <a:off x="380183" y="1211787"/>
            <a:ext cx="3304537" cy="975769"/>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서비스 설명</a:t>
            </a:r>
            <a:endParaRPr kumimoji="1" lang="en-US" altLang="ko-KR" dirty="0"/>
          </a:p>
        </p:txBody>
      </p:sp>
      <p:sp>
        <p:nvSpPr>
          <p:cNvPr id="23" name="텍스트 개체 틀 4">
            <a:extLst>
              <a:ext uri="{FF2B5EF4-FFF2-40B4-BE49-F238E27FC236}">
                <a16:creationId xmlns:a16="http://schemas.microsoft.com/office/drawing/2014/main" id="{226B445E-70ED-6DA9-1467-A74E5F896AE4}"/>
              </a:ext>
            </a:extLst>
          </p:cNvPr>
          <p:cNvSpPr>
            <a:spLocks noGrp="1"/>
          </p:cNvSpPr>
          <p:nvPr>
            <p:ph type="body" sz="quarter" idx="26" hasCustomPrompt="1"/>
          </p:nvPr>
        </p:nvSpPr>
        <p:spPr>
          <a:xfrm>
            <a:off x="3297555" y="6311348"/>
            <a:ext cx="2696937" cy="178352"/>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사이트 주소를 입력하세요</a:t>
            </a:r>
            <a:r>
              <a:rPr kumimoji="1" lang="en-US" altLang="ko-KR" dirty="0"/>
              <a:t>.</a:t>
            </a:r>
          </a:p>
        </p:txBody>
      </p:sp>
      <p:sp>
        <p:nvSpPr>
          <p:cNvPr id="24" name="텍스트 개체 틀 4">
            <a:extLst>
              <a:ext uri="{FF2B5EF4-FFF2-40B4-BE49-F238E27FC236}">
                <a16:creationId xmlns:a16="http://schemas.microsoft.com/office/drawing/2014/main" id="{1C4AEEF6-73B2-D961-320D-6BD4BEFBF50D}"/>
              </a:ext>
            </a:extLst>
          </p:cNvPr>
          <p:cNvSpPr>
            <a:spLocks noGrp="1"/>
          </p:cNvSpPr>
          <p:nvPr>
            <p:ph type="body" sz="quarter" idx="27" hasCustomPrompt="1"/>
          </p:nvPr>
        </p:nvSpPr>
        <p:spPr>
          <a:xfrm>
            <a:off x="3297556" y="6052930"/>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관련 사이트 </a:t>
            </a:r>
            <a:r>
              <a:rPr kumimoji="1" lang="en-US" altLang="ko-KR" dirty="0"/>
              <a:t>1</a:t>
            </a:r>
          </a:p>
        </p:txBody>
      </p:sp>
      <p:sp>
        <p:nvSpPr>
          <p:cNvPr id="25" name="텍스트 개체 틀 4">
            <a:extLst>
              <a:ext uri="{FF2B5EF4-FFF2-40B4-BE49-F238E27FC236}">
                <a16:creationId xmlns:a16="http://schemas.microsoft.com/office/drawing/2014/main" id="{71353E34-41B4-95BE-97DA-FE639F2CF6FF}"/>
              </a:ext>
            </a:extLst>
          </p:cNvPr>
          <p:cNvSpPr>
            <a:spLocks noGrp="1"/>
          </p:cNvSpPr>
          <p:nvPr>
            <p:ph type="body" sz="quarter" idx="28" hasCustomPrompt="1"/>
          </p:nvPr>
        </p:nvSpPr>
        <p:spPr>
          <a:xfrm>
            <a:off x="6197511" y="6311348"/>
            <a:ext cx="3085828" cy="178352"/>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사이트 주소를 입력하세요</a:t>
            </a:r>
            <a:r>
              <a:rPr kumimoji="1" lang="en-US" altLang="ko-KR" dirty="0"/>
              <a:t>.</a:t>
            </a:r>
          </a:p>
        </p:txBody>
      </p:sp>
      <p:sp>
        <p:nvSpPr>
          <p:cNvPr id="26" name="텍스트 개체 틀 4">
            <a:extLst>
              <a:ext uri="{FF2B5EF4-FFF2-40B4-BE49-F238E27FC236}">
                <a16:creationId xmlns:a16="http://schemas.microsoft.com/office/drawing/2014/main" id="{F6DC09E6-5BA1-68B4-4B4B-9A24FABE14BA}"/>
              </a:ext>
            </a:extLst>
          </p:cNvPr>
          <p:cNvSpPr>
            <a:spLocks noGrp="1"/>
          </p:cNvSpPr>
          <p:nvPr>
            <p:ph type="body" sz="quarter" idx="29" hasCustomPrompt="1"/>
          </p:nvPr>
        </p:nvSpPr>
        <p:spPr>
          <a:xfrm>
            <a:off x="6197511" y="6052930"/>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관련 사이트 </a:t>
            </a:r>
            <a:r>
              <a:rPr kumimoji="1" lang="en-US" altLang="ko-KR" dirty="0"/>
              <a:t>2</a:t>
            </a:r>
          </a:p>
        </p:txBody>
      </p:sp>
      <p:sp>
        <p:nvSpPr>
          <p:cNvPr id="30" name="텍스트 개체 틀 11">
            <a:extLst>
              <a:ext uri="{FF2B5EF4-FFF2-40B4-BE49-F238E27FC236}">
                <a16:creationId xmlns:a16="http://schemas.microsoft.com/office/drawing/2014/main" id="{0D0DD45C-7FC5-A463-3C04-16185D526D28}"/>
              </a:ext>
            </a:extLst>
          </p:cNvPr>
          <p:cNvSpPr>
            <a:spLocks noGrp="1"/>
          </p:cNvSpPr>
          <p:nvPr>
            <p:ph type="body" sz="quarter" idx="11" hasCustomPrompt="1"/>
          </p:nvPr>
        </p:nvSpPr>
        <p:spPr>
          <a:xfrm>
            <a:off x="378848" y="378944"/>
            <a:ext cx="3304537" cy="631611"/>
          </a:xfrm>
          <a:prstGeom prst="rect">
            <a:avLst/>
          </a:prstGeom>
          <a:solidFill>
            <a:schemeClr val="bg1">
              <a:lumMod val="90000"/>
            </a:schemeClr>
          </a:solidFill>
        </p:spPr>
        <p:txBody>
          <a:bodyPr lIns="0" tIns="0" rIns="0" bIns="0" anchor="ctr"/>
          <a:lstStyle>
            <a:lvl1pPr marL="0" indent="0" algn="ctr">
              <a:lnSpc>
                <a:spcPct val="110000"/>
              </a:lnSpc>
              <a:buNone/>
              <a:defRPr sz="1000" b="1" i="0">
                <a:solidFill>
                  <a:schemeClr val="bg1">
                    <a:lumMod val="50000"/>
                  </a:schemeClr>
                </a:solidFill>
                <a:latin typeface="KakaoBig OTF Bold" pitchFamily="2" charset="-127"/>
                <a:ea typeface="KakaoBig OTF Bold" pitchFamily="2" charset="-127"/>
              </a:defRPr>
            </a:lvl1pPr>
            <a:lvl2pPr>
              <a:defRPr sz="2000"/>
            </a:lvl2pPr>
            <a:lvl3pPr>
              <a:defRPr sz="2000"/>
            </a:lvl3pPr>
            <a:lvl4pPr>
              <a:defRPr sz="2000"/>
            </a:lvl4pPr>
            <a:lvl5pPr>
              <a:defRPr sz="2000"/>
            </a:lvl5pPr>
          </a:lstStyle>
          <a:p>
            <a:pPr lvl="0"/>
            <a:r>
              <a:rPr kumimoji="1" lang="ko-KR" altLang="en-US" dirty="0"/>
              <a:t>박스를 삭제하고 이 위치에 로고를 넣으세요</a:t>
            </a:r>
            <a:r>
              <a:rPr kumimoji="1" lang="en-US" altLang="ko-KR" dirty="0"/>
              <a:t>.</a:t>
            </a:r>
            <a:r>
              <a:rPr kumimoji="1" lang="ko-KR" altLang="en-US" dirty="0"/>
              <a:t> </a:t>
            </a:r>
            <a:endParaRPr kumimoji="1" lang="ko-Kore-KR" altLang="en-US" dirty="0"/>
          </a:p>
        </p:txBody>
      </p:sp>
    </p:spTree>
    <p:extLst>
      <p:ext uri="{BB962C8B-B14F-4D97-AF65-F5344CB8AC3E}">
        <p14:creationId xmlns:p14="http://schemas.microsoft.com/office/powerpoint/2010/main" val="640404075"/>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서비스 참고자료">
    <p:spTree>
      <p:nvGrpSpPr>
        <p:cNvPr id="1" name=""/>
        <p:cNvGrpSpPr/>
        <p:nvPr/>
      </p:nvGrpSpPr>
      <p:grpSpPr>
        <a:xfrm>
          <a:off x="0" y="0"/>
          <a:ext cx="0" cy="0"/>
          <a:chOff x="0" y="0"/>
          <a:chExt cx="0" cy="0"/>
        </a:xfrm>
      </p:grpSpPr>
      <p:sp>
        <p:nvSpPr>
          <p:cNvPr id="6" name="텍스트 개체 틀 4">
            <a:extLst>
              <a:ext uri="{FF2B5EF4-FFF2-40B4-BE49-F238E27FC236}">
                <a16:creationId xmlns:a16="http://schemas.microsoft.com/office/drawing/2014/main" id="{65F7467D-76B6-15B8-CD4C-32999F039AB2}"/>
              </a:ext>
            </a:extLst>
          </p:cNvPr>
          <p:cNvSpPr>
            <a:spLocks noGrp="1"/>
          </p:cNvSpPr>
          <p:nvPr>
            <p:ph type="body" sz="quarter" idx="15" hasCustomPrompt="1"/>
          </p:nvPr>
        </p:nvSpPr>
        <p:spPr>
          <a:xfrm>
            <a:off x="4798898" y="5848911"/>
            <a:ext cx="4824864" cy="638854"/>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사이트 주소를 입력하세요</a:t>
            </a:r>
            <a:r>
              <a:rPr kumimoji="1" lang="en-US" altLang="ko-KR" dirty="0"/>
              <a:t>.</a:t>
            </a:r>
          </a:p>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ko-KR" altLang="en-US" dirty="0"/>
              <a:t>사이트 주소를 입력하세요</a:t>
            </a:r>
            <a:r>
              <a:rPr kumimoji="1" lang="en-US" altLang="ko-KR" dirty="0"/>
              <a:t>.</a:t>
            </a:r>
          </a:p>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ko-KR" altLang="en-US" dirty="0"/>
              <a:t>사이트 주소를 입력하세요</a:t>
            </a:r>
            <a:r>
              <a:rPr kumimoji="1" lang="en-US" altLang="ko-KR" dirty="0"/>
              <a:t>.</a:t>
            </a:r>
          </a:p>
        </p:txBody>
      </p:sp>
      <p:sp>
        <p:nvSpPr>
          <p:cNvPr id="7" name="텍스트 개체 틀 4">
            <a:extLst>
              <a:ext uri="{FF2B5EF4-FFF2-40B4-BE49-F238E27FC236}">
                <a16:creationId xmlns:a16="http://schemas.microsoft.com/office/drawing/2014/main" id="{C1128872-C661-FA40-5234-519FEA96CBB3}"/>
              </a:ext>
            </a:extLst>
          </p:cNvPr>
          <p:cNvSpPr>
            <a:spLocks noGrp="1"/>
          </p:cNvSpPr>
          <p:nvPr>
            <p:ph type="body" sz="quarter" idx="16" hasCustomPrompt="1"/>
          </p:nvPr>
        </p:nvSpPr>
        <p:spPr>
          <a:xfrm>
            <a:off x="3317969" y="5857620"/>
            <a:ext cx="1480930" cy="638854"/>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사이트 종류</a:t>
            </a:r>
            <a:endParaRPr kumimoji="1" lang="en-US" altLang="ko-KR" dirty="0"/>
          </a:p>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ko-KR" altLang="en-US" dirty="0"/>
              <a:t>사이트 종류</a:t>
            </a:r>
            <a:endParaRPr kumimoji="1" lang="en-US" altLang="ko-KR" dirty="0"/>
          </a:p>
          <a:p>
            <a:pPr marL="0" marR="0" lvl="0" indent="0" algn="l" defTabSz="914411" rtl="0" eaLnBrk="1" fontAlgn="auto" latinLnBrk="0" hangingPunct="1">
              <a:lnSpc>
                <a:spcPct val="140000"/>
              </a:lnSpc>
              <a:spcBef>
                <a:spcPts val="0"/>
              </a:spcBef>
              <a:spcAft>
                <a:spcPts val="0"/>
              </a:spcAft>
              <a:buClrTx/>
              <a:buSzTx/>
              <a:buFont typeface="Arial" panose="020B0604020202020204" pitchFamily="34" charset="0"/>
              <a:buNone/>
              <a:tabLst/>
              <a:defRPr/>
            </a:pPr>
            <a:r>
              <a:rPr kumimoji="1" lang="ko-KR" altLang="en-US" dirty="0"/>
              <a:t>사이트 종류</a:t>
            </a:r>
            <a:endParaRPr kumimoji="1" lang="en-US" altLang="ko-KR" dirty="0"/>
          </a:p>
        </p:txBody>
      </p:sp>
      <p:sp>
        <p:nvSpPr>
          <p:cNvPr id="8" name="텍스트 개체 틀 4">
            <a:extLst>
              <a:ext uri="{FF2B5EF4-FFF2-40B4-BE49-F238E27FC236}">
                <a16:creationId xmlns:a16="http://schemas.microsoft.com/office/drawing/2014/main" id="{EBDD6B0C-1F49-CC14-B4CF-C449EE449797}"/>
              </a:ext>
            </a:extLst>
          </p:cNvPr>
          <p:cNvSpPr>
            <a:spLocks noGrp="1"/>
          </p:cNvSpPr>
          <p:nvPr>
            <p:ph type="body" sz="quarter" idx="17" hasCustomPrompt="1"/>
          </p:nvPr>
        </p:nvSpPr>
        <p:spPr>
          <a:xfrm>
            <a:off x="380183" y="6318122"/>
            <a:ext cx="2093429" cy="178352"/>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사이트 주소를 입력하세요</a:t>
            </a:r>
            <a:r>
              <a:rPr kumimoji="1" lang="en-US" altLang="ko-KR" dirty="0"/>
              <a:t>.</a:t>
            </a:r>
          </a:p>
        </p:txBody>
      </p:sp>
      <p:sp>
        <p:nvSpPr>
          <p:cNvPr id="9" name="텍스트 개체 틀 4">
            <a:extLst>
              <a:ext uri="{FF2B5EF4-FFF2-40B4-BE49-F238E27FC236}">
                <a16:creationId xmlns:a16="http://schemas.microsoft.com/office/drawing/2014/main" id="{41048778-3563-4936-B649-B974CDCDBF08}"/>
              </a:ext>
            </a:extLst>
          </p:cNvPr>
          <p:cNvSpPr>
            <a:spLocks noGrp="1"/>
          </p:cNvSpPr>
          <p:nvPr>
            <p:ph type="body" sz="quarter" idx="18" hasCustomPrompt="1"/>
          </p:nvPr>
        </p:nvSpPr>
        <p:spPr>
          <a:xfrm>
            <a:off x="380183" y="6059704"/>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관련 사이트 </a:t>
            </a:r>
            <a:r>
              <a:rPr kumimoji="1" lang="en-US" altLang="ko-KR" dirty="0"/>
              <a:t>2</a:t>
            </a:r>
          </a:p>
        </p:txBody>
      </p:sp>
      <p:sp>
        <p:nvSpPr>
          <p:cNvPr id="12" name="텍스트 개체 틀 4">
            <a:extLst>
              <a:ext uri="{FF2B5EF4-FFF2-40B4-BE49-F238E27FC236}">
                <a16:creationId xmlns:a16="http://schemas.microsoft.com/office/drawing/2014/main" id="{5AA3F195-F67C-A120-614E-C5C1BF305796}"/>
              </a:ext>
            </a:extLst>
          </p:cNvPr>
          <p:cNvSpPr>
            <a:spLocks noGrp="1"/>
          </p:cNvSpPr>
          <p:nvPr>
            <p:ph type="body" sz="quarter" idx="20" hasCustomPrompt="1"/>
          </p:nvPr>
        </p:nvSpPr>
        <p:spPr>
          <a:xfrm>
            <a:off x="3317968" y="5573917"/>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관련 사이트 </a:t>
            </a:r>
            <a:r>
              <a:rPr kumimoji="1" lang="en-US" altLang="ko-KR" dirty="0"/>
              <a:t>3</a:t>
            </a:r>
          </a:p>
        </p:txBody>
      </p:sp>
      <p:sp>
        <p:nvSpPr>
          <p:cNvPr id="13" name="텍스트 개체 틀 4">
            <a:extLst>
              <a:ext uri="{FF2B5EF4-FFF2-40B4-BE49-F238E27FC236}">
                <a16:creationId xmlns:a16="http://schemas.microsoft.com/office/drawing/2014/main" id="{ED4E309A-99D8-E162-9BF3-0DF7676E9745}"/>
              </a:ext>
            </a:extLst>
          </p:cNvPr>
          <p:cNvSpPr>
            <a:spLocks noGrp="1"/>
          </p:cNvSpPr>
          <p:nvPr>
            <p:ph type="body" sz="quarter" idx="21" hasCustomPrompt="1"/>
          </p:nvPr>
        </p:nvSpPr>
        <p:spPr>
          <a:xfrm>
            <a:off x="380183" y="5582625"/>
            <a:ext cx="2093429" cy="178352"/>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사이트 주소를 입력하세요</a:t>
            </a:r>
            <a:r>
              <a:rPr kumimoji="1" lang="en-US" altLang="ko-KR" dirty="0"/>
              <a:t>.</a:t>
            </a:r>
          </a:p>
        </p:txBody>
      </p:sp>
      <p:sp>
        <p:nvSpPr>
          <p:cNvPr id="14" name="텍스트 개체 틀 4">
            <a:extLst>
              <a:ext uri="{FF2B5EF4-FFF2-40B4-BE49-F238E27FC236}">
                <a16:creationId xmlns:a16="http://schemas.microsoft.com/office/drawing/2014/main" id="{BA3A894E-0408-0486-6328-2655A61B896B}"/>
              </a:ext>
            </a:extLst>
          </p:cNvPr>
          <p:cNvSpPr>
            <a:spLocks noGrp="1"/>
          </p:cNvSpPr>
          <p:nvPr>
            <p:ph type="body" sz="quarter" idx="22" hasCustomPrompt="1"/>
          </p:nvPr>
        </p:nvSpPr>
        <p:spPr>
          <a:xfrm>
            <a:off x="380183" y="5324207"/>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관련 사이트 </a:t>
            </a:r>
            <a:r>
              <a:rPr kumimoji="1" lang="en-US" altLang="ko-KR" dirty="0"/>
              <a:t>1</a:t>
            </a:r>
          </a:p>
        </p:txBody>
      </p:sp>
      <p:sp>
        <p:nvSpPr>
          <p:cNvPr id="18" name="텍스트 개체 틀 4">
            <a:extLst>
              <a:ext uri="{FF2B5EF4-FFF2-40B4-BE49-F238E27FC236}">
                <a16:creationId xmlns:a16="http://schemas.microsoft.com/office/drawing/2014/main" id="{17856D06-B70F-EC9E-3840-972CC6B01255}"/>
              </a:ext>
            </a:extLst>
          </p:cNvPr>
          <p:cNvSpPr>
            <a:spLocks noGrp="1"/>
          </p:cNvSpPr>
          <p:nvPr>
            <p:ph type="body" sz="quarter" idx="23" hasCustomPrompt="1"/>
          </p:nvPr>
        </p:nvSpPr>
        <p:spPr>
          <a:xfrm>
            <a:off x="380183" y="4861088"/>
            <a:ext cx="2093429" cy="178352"/>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홈페이지 주소를 입력하세요</a:t>
            </a:r>
            <a:r>
              <a:rPr kumimoji="1" lang="en-US" altLang="ko-KR" dirty="0"/>
              <a:t>.</a:t>
            </a:r>
          </a:p>
        </p:txBody>
      </p:sp>
      <p:sp>
        <p:nvSpPr>
          <p:cNvPr id="19" name="텍스트 개체 틀 4">
            <a:extLst>
              <a:ext uri="{FF2B5EF4-FFF2-40B4-BE49-F238E27FC236}">
                <a16:creationId xmlns:a16="http://schemas.microsoft.com/office/drawing/2014/main" id="{4FD3E762-BDF9-5703-91C1-C5585A1CAF04}"/>
              </a:ext>
            </a:extLst>
          </p:cNvPr>
          <p:cNvSpPr>
            <a:spLocks noGrp="1"/>
          </p:cNvSpPr>
          <p:nvPr>
            <p:ph type="body" sz="quarter" idx="24" hasCustomPrompt="1"/>
          </p:nvPr>
        </p:nvSpPr>
        <p:spPr>
          <a:xfrm>
            <a:off x="380183" y="4602670"/>
            <a:ext cx="2093429" cy="178352"/>
          </a:xfrm>
          <a:prstGeom prst="rect">
            <a:avLst/>
          </a:prstGeom>
        </p:spPr>
        <p:txBody>
          <a:bodyPr lIns="0" tIns="0" rIns="0" bIns="0" anchor="t"/>
          <a:lstStyle>
            <a:lvl1pPr marL="0" indent="0" algn="l">
              <a:lnSpc>
                <a:spcPct val="140000"/>
              </a:lnSpc>
              <a:spcBef>
                <a:spcPts val="0"/>
              </a:spcBef>
              <a:buNone/>
              <a:defRPr sz="1100" b="1" i="0" spc="0">
                <a:latin typeface="KakaoBig OTF ExtraBold" pitchFamily="2" charset="-127"/>
                <a:ea typeface="KakaoBig OTF ExtraBold"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홈페이지</a:t>
            </a:r>
            <a:endParaRPr kumimoji="1" lang="en-US" altLang="ko-KR" dirty="0"/>
          </a:p>
        </p:txBody>
      </p:sp>
      <p:sp>
        <p:nvSpPr>
          <p:cNvPr id="20" name="텍스트 개체 틀 11">
            <a:extLst>
              <a:ext uri="{FF2B5EF4-FFF2-40B4-BE49-F238E27FC236}">
                <a16:creationId xmlns:a16="http://schemas.microsoft.com/office/drawing/2014/main" id="{91631281-F190-F8B1-3BBB-75EC41ACBAEC}"/>
              </a:ext>
            </a:extLst>
          </p:cNvPr>
          <p:cNvSpPr>
            <a:spLocks noGrp="1"/>
          </p:cNvSpPr>
          <p:nvPr>
            <p:ph type="body" sz="quarter" idx="11" hasCustomPrompt="1"/>
          </p:nvPr>
        </p:nvSpPr>
        <p:spPr>
          <a:xfrm>
            <a:off x="378848" y="378944"/>
            <a:ext cx="3304537" cy="631611"/>
          </a:xfrm>
          <a:prstGeom prst="rect">
            <a:avLst/>
          </a:prstGeom>
          <a:solidFill>
            <a:schemeClr val="bg1">
              <a:lumMod val="90000"/>
            </a:schemeClr>
          </a:solidFill>
        </p:spPr>
        <p:txBody>
          <a:bodyPr lIns="0" tIns="0" rIns="0" bIns="0" anchor="ctr"/>
          <a:lstStyle>
            <a:lvl1pPr marL="0" indent="0" algn="ctr">
              <a:lnSpc>
                <a:spcPct val="110000"/>
              </a:lnSpc>
              <a:buNone/>
              <a:defRPr sz="1000" b="1" i="0">
                <a:solidFill>
                  <a:schemeClr val="bg1">
                    <a:lumMod val="50000"/>
                  </a:schemeClr>
                </a:solidFill>
                <a:latin typeface="KakaoBig OTF Bold" pitchFamily="2" charset="-127"/>
                <a:ea typeface="KakaoBig OTF Bold" pitchFamily="2" charset="-127"/>
              </a:defRPr>
            </a:lvl1pPr>
            <a:lvl2pPr>
              <a:defRPr sz="2000"/>
            </a:lvl2pPr>
            <a:lvl3pPr>
              <a:defRPr sz="2000"/>
            </a:lvl3pPr>
            <a:lvl4pPr>
              <a:defRPr sz="2000"/>
            </a:lvl4pPr>
            <a:lvl5pPr>
              <a:defRPr sz="2000"/>
            </a:lvl5pPr>
          </a:lstStyle>
          <a:p>
            <a:pPr lvl="0"/>
            <a:r>
              <a:rPr kumimoji="1" lang="ko-KR" altLang="en-US" dirty="0"/>
              <a:t>박스를 삭제하고 이 위치에 로고를 넣으세요</a:t>
            </a:r>
            <a:r>
              <a:rPr kumimoji="1" lang="en-US" altLang="ko-KR" dirty="0"/>
              <a:t>.</a:t>
            </a:r>
            <a:r>
              <a:rPr kumimoji="1" lang="ko-KR" altLang="en-US" dirty="0"/>
              <a:t> </a:t>
            </a:r>
            <a:endParaRPr kumimoji="1" lang="ko-Kore-KR" altLang="en-US" dirty="0"/>
          </a:p>
        </p:txBody>
      </p:sp>
      <p:sp>
        <p:nvSpPr>
          <p:cNvPr id="2" name="텍스트 개체 틀 4">
            <a:extLst>
              <a:ext uri="{FF2B5EF4-FFF2-40B4-BE49-F238E27FC236}">
                <a16:creationId xmlns:a16="http://schemas.microsoft.com/office/drawing/2014/main" id="{6A58E8F1-228A-D68D-BCDC-9CB3BB55DE37}"/>
              </a:ext>
            </a:extLst>
          </p:cNvPr>
          <p:cNvSpPr>
            <a:spLocks noGrp="1"/>
          </p:cNvSpPr>
          <p:nvPr>
            <p:ph type="body" sz="quarter" idx="25" hasCustomPrompt="1"/>
          </p:nvPr>
        </p:nvSpPr>
        <p:spPr>
          <a:xfrm>
            <a:off x="380183" y="1211787"/>
            <a:ext cx="3304537" cy="975769"/>
          </a:xfrm>
          <a:prstGeom prst="rect">
            <a:avLst/>
          </a:prstGeom>
        </p:spPr>
        <p:txBody>
          <a:bodyPr lIns="0" tIns="0" rIns="0" bIns="0" anchor="t"/>
          <a:lstStyle>
            <a:lvl1pPr marL="0" indent="0" algn="l">
              <a:lnSpc>
                <a:spcPct val="140000"/>
              </a:lnSpc>
              <a:spcBef>
                <a:spcPts val="0"/>
              </a:spcBef>
              <a:buNone/>
              <a:defRPr sz="1100" b="0" i="0" spc="0">
                <a:latin typeface="KakaoBig OTF" pitchFamily="2" charset="-127"/>
                <a:ea typeface="KakaoBig OTF" pitchFamily="2" charset="-127"/>
                <a:cs typeface="Arial" panose="020B0604020202020204" pitchFamily="34" charset="0"/>
              </a:defRPr>
            </a:lvl1pPr>
            <a:lvl2pPr>
              <a:defRPr sz="2500"/>
            </a:lvl2pPr>
            <a:lvl3pPr>
              <a:defRPr sz="2500"/>
            </a:lvl3pPr>
            <a:lvl4pPr>
              <a:defRPr sz="2500"/>
            </a:lvl4pPr>
            <a:lvl5pPr>
              <a:defRPr sz="2500"/>
            </a:lvl5pPr>
          </a:lstStyle>
          <a:p>
            <a:r>
              <a:rPr kumimoji="1" lang="ko-KR" altLang="en-US" dirty="0"/>
              <a:t>서비스 설명</a:t>
            </a:r>
            <a:endParaRPr kumimoji="1" lang="en-US" altLang="ko-KR" dirty="0"/>
          </a:p>
        </p:txBody>
      </p:sp>
    </p:spTree>
    <p:extLst>
      <p:ext uri="{BB962C8B-B14F-4D97-AF65-F5344CB8AC3E}">
        <p14:creationId xmlns:p14="http://schemas.microsoft.com/office/powerpoint/2010/main" val="3534698358"/>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회사소개">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51531"/>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로고">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63602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kao i Cloud 공공">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5" name="그래픽 4">
            <a:extLst>
              <a:ext uri="{FF2B5EF4-FFF2-40B4-BE49-F238E27FC236}">
                <a16:creationId xmlns:a16="http://schemas.microsoft.com/office/drawing/2014/main" id="{A82C3EFE-B3D3-E0CD-3B7E-A88371AE57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2523394" cy="457200"/>
          </a:xfrm>
          <a:prstGeom prst="rect">
            <a:avLst/>
          </a:prstGeom>
        </p:spPr>
      </p:pic>
    </p:spTree>
    <p:extLst>
      <p:ext uri="{BB962C8B-B14F-4D97-AF65-F5344CB8AC3E}">
        <p14:creationId xmlns:p14="http://schemas.microsoft.com/office/powerpoint/2010/main" val="3208359391"/>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kao i Connect">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5A5F406B-317D-F5EE-0FEA-142F5524CD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0" y="182880"/>
            <a:ext cx="2268416" cy="457200"/>
          </a:xfrm>
          <a:prstGeom prst="rect">
            <a:avLst/>
          </a:prstGeom>
        </p:spPr>
      </p:pic>
    </p:spTree>
    <p:extLst>
      <p:ext uri="{BB962C8B-B14F-4D97-AF65-F5344CB8AC3E}">
        <p14:creationId xmlns:p14="http://schemas.microsoft.com/office/powerpoint/2010/main" val="13428295"/>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kao i Engine">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78412" y="1573505"/>
            <a:ext cx="10515600" cy="3655146"/>
          </a:xfrm>
          <a:prstGeom prst="rect">
            <a:avLst/>
          </a:prstGeom>
        </p:spPr>
        <p:txBody>
          <a:bodyPr lIns="0" tIns="0" rIns="0" bIns="0"/>
          <a:lstStyle>
            <a:lvl1pPr>
              <a:lnSpc>
                <a:spcPct val="110000"/>
              </a:lnSpc>
              <a:defRPr sz="5000" b="0" i="0" kern="1000" spc="-150" baseline="0">
                <a:latin typeface="KakaoBig OTF" pitchFamily="2" charset="-127"/>
                <a:ea typeface="KakaoBig OTF" pitchFamily="2" charset="-127"/>
              </a:defRPr>
            </a:lvl1pPr>
          </a:lstStyle>
          <a:p>
            <a:r>
              <a:rPr kumimoji="1" lang="ko-KR" altLang="en-US" dirty="0"/>
              <a:t>프레젠테이션 타이틀</a:t>
            </a:r>
            <a:br>
              <a:rPr kumimoji="1" lang="en-US" altLang="ko-KR" dirty="0"/>
            </a:br>
            <a:r>
              <a:rPr kumimoji="1" lang="ko-KR" altLang="en-US" dirty="0" err="1"/>
              <a:t>카카오큰글씨</a:t>
            </a:r>
            <a:r>
              <a:rPr kumimoji="1" lang="ko-KR" altLang="en-US" dirty="0"/>
              <a:t> </a:t>
            </a:r>
            <a:r>
              <a:rPr kumimoji="1" lang="en-US" altLang="ko-KR" dirty="0"/>
              <a:t>50</a:t>
            </a:r>
            <a:endParaRPr kumimoji="1" lang="ko-Kore-KR" altLang="en-US" dirty="0"/>
          </a:p>
        </p:txBody>
      </p:sp>
      <p:pic>
        <p:nvPicPr>
          <p:cNvPr id="4" name="그래픽 3">
            <a:extLst>
              <a:ext uri="{FF2B5EF4-FFF2-40B4-BE49-F238E27FC236}">
                <a16:creationId xmlns:a16="http://schemas.microsoft.com/office/drawing/2014/main" id="{B1CABC49-7660-C90E-1832-521AD5375E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1711" y="182880"/>
            <a:ext cx="2110153" cy="457200"/>
          </a:xfrm>
          <a:prstGeom prst="rect">
            <a:avLst/>
          </a:prstGeom>
        </p:spPr>
      </p:pic>
    </p:spTree>
    <p:extLst>
      <p:ext uri="{BB962C8B-B14F-4D97-AF65-F5344CB8AC3E}">
        <p14:creationId xmlns:p14="http://schemas.microsoft.com/office/powerpoint/2010/main" val="3434359504"/>
      </p:ext>
    </p:extLst>
  </p:cSld>
  <p:clrMapOvr>
    <a:masterClrMapping/>
  </p:clrMapOvr>
  <p:extLst>
    <p:ext uri="{DCECCB84-F9BA-43D5-87BE-67443E8EF086}">
      <p15:sldGuideLst xmlns:p15="http://schemas.microsoft.com/office/powerpoint/2012/main">
        <p15:guide id="1" orient="horz" pos="984" userDrawn="1">
          <p15:clr>
            <a:srgbClr val="547EBF"/>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67.xml"/><Relationship Id="rId1" Type="http://schemas.openxmlformats.org/officeDocument/2006/relationships/slideLayout" Target="../slideLayouts/slideLayout66.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hyperlink" Target="https://www.facebook.com/kakaoenterprise/" TargetMode="External"/><Relationship Id="rId7" Type="http://schemas.openxmlformats.org/officeDocument/2006/relationships/image" Target="../media/image55.png"/><Relationship Id="rId12" Type="http://schemas.openxmlformats.org/officeDocument/2006/relationships/image" Target="../media/image59.png"/><Relationship Id="rId2" Type="http://schemas.openxmlformats.org/officeDocument/2006/relationships/theme" Target="../theme/theme11.xml"/><Relationship Id="rId1" Type="http://schemas.openxmlformats.org/officeDocument/2006/relationships/slideLayout" Target="../slideLayouts/slideLayout68.xml"/><Relationship Id="rId6" Type="http://schemas.openxmlformats.org/officeDocument/2006/relationships/hyperlink" Target="https://www.instagram.com/kakaoenterprise/" TargetMode="External"/><Relationship Id="rId11" Type="http://schemas.openxmlformats.org/officeDocument/2006/relationships/image" Target="../media/image58.svg"/><Relationship Id="rId5" Type="http://schemas.openxmlformats.org/officeDocument/2006/relationships/image" Target="../media/image54.sv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hyperlink" Target="https://www.youtube.com/c/KakaoEnterprise"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hyperlink" Target="https://kakaoenterprise.com/" TargetMode="External"/><Relationship Id="rId2" Type="http://schemas.openxmlformats.org/officeDocument/2006/relationships/theme" Target="../theme/theme12.xml"/><Relationship Id="rId1" Type="http://schemas.openxmlformats.org/officeDocument/2006/relationships/slideLayout" Target="../slideLayouts/slideLayout6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theme" Target="../theme/theme8.xml"/><Relationship Id="rId4" Type="http://schemas.openxmlformats.org/officeDocument/2006/relationships/slideLayout" Target="../slideLayouts/slideLayout6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5" Type="http://schemas.openxmlformats.org/officeDocument/2006/relationships/theme" Target="../theme/theme9.xml"/><Relationship Id="rId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E1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6633A-1602-E53D-7EAE-28408F9BD2BC}"/>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pic>
        <p:nvPicPr>
          <p:cNvPr id="2" name="그림 1">
            <a:extLst>
              <a:ext uri="{FF2B5EF4-FFF2-40B4-BE49-F238E27FC236}">
                <a16:creationId xmlns:a16="http://schemas.microsoft.com/office/drawing/2014/main" id="{C03F831D-4BAD-7DE6-1D3B-855A86A706E1}"/>
              </a:ext>
            </a:extLst>
          </p:cNvPr>
          <p:cNvPicPr>
            <a:picLocks noChangeAspect="1"/>
          </p:cNvPicPr>
          <p:nvPr userDrawn="1"/>
        </p:nvPicPr>
        <p:blipFill>
          <a:blip r:embed="rId4"/>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2602817201"/>
      </p:ext>
    </p:extLst>
  </p:cSld>
  <p:clrMap bg1="lt1" tx1="dk1" bg2="lt2" tx2="dk2" accent1="accent1" accent2="accent2" accent3="accent3" accent4="accent4" accent5="accent5" accent6="accent6" hlink="hlink" folHlink="folHlink"/>
  <p:sldLayoutIdLst>
    <p:sldLayoutId id="2147483796" r:id="rId1"/>
    <p:sldLayoutId id="2147483780" r:id="rId2"/>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0F0F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C1180-7D6B-02D8-5FA5-A4A6E4603A06}"/>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spTree>
    <p:extLst>
      <p:ext uri="{BB962C8B-B14F-4D97-AF65-F5344CB8AC3E}">
        <p14:creationId xmlns:p14="http://schemas.microsoft.com/office/powerpoint/2010/main" val="2444909751"/>
      </p:ext>
    </p:extLst>
  </p:cSld>
  <p:clrMap bg1="lt1" tx1="dk1" bg2="lt2" tx2="dk2" accent1="accent1" accent2="accent2" accent3="accent3" accent4="accent4" accent5="accent5" accent6="accent6" hlink="hlink" folHlink="folHlink"/>
  <p:sldLayoutIdLst>
    <p:sldLayoutId id="2147483868" r:id="rId1"/>
    <p:sldLayoutId id="2147483869" r:id="rId2"/>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E65D6-56BB-6F49-A3E2-F851CF3426A4}"/>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bg1"/>
                </a:solidFill>
                <a:effectLst/>
                <a:latin typeface="KakaoBig OTF" pitchFamily="2" charset="-127"/>
                <a:ea typeface="KakaoBig OTF" pitchFamily="2" charset="-127"/>
              </a:rPr>
              <a:t>©Kakao Enterprise Corp. All Rights Reserved.</a:t>
            </a:r>
          </a:p>
        </p:txBody>
      </p:sp>
      <p:sp>
        <p:nvSpPr>
          <p:cNvPr id="6" name="TextBox 5">
            <a:extLst>
              <a:ext uri="{FF2B5EF4-FFF2-40B4-BE49-F238E27FC236}">
                <a16:creationId xmlns:a16="http://schemas.microsoft.com/office/drawing/2014/main" id="{6052F7AA-A315-71FA-B51D-F01D4B0AD5D2}"/>
              </a:ext>
            </a:extLst>
          </p:cNvPr>
          <p:cNvSpPr txBox="1"/>
          <p:nvPr userDrawn="1"/>
        </p:nvSpPr>
        <p:spPr>
          <a:xfrm>
            <a:off x="378001" y="925418"/>
            <a:ext cx="2715540" cy="1037720"/>
          </a:xfrm>
          <a:prstGeom prst="rect">
            <a:avLst/>
          </a:prstGeom>
          <a:noFill/>
        </p:spPr>
        <p:txBody>
          <a:bodyPr wrap="square" lIns="0" tIns="0" rIns="0" bIns="0" rtlCol="0" anchor="b">
            <a:spAutoFit/>
          </a:bodyPr>
          <a:lstStyle/>
          <a:p>
            <a:pPr>
              <a:lnSpc>
                <a:spcPct val="130000"/>
              </a:lnSpc>
              <a:spcBef>
                <a:spcPts val="0"/>
              </a:spcBef>
            </a:pPr>
            <a:r>
              <a:rPr lang="en-US" altLang="ko-KR" sz="750" b="0" i="0" dirty="0">
                <a:solidFill>
                  <a:schemeClr val="bg1"/>
                </a:solidFill>
                <a:effectLst/>
                <a:latin typeface="KakaoBig OTF" pitchFamily="2" charset="-127"/>
                <a:ea typeface="KakaoBig OTF" pitchFamily="2" charset="-127"/>
              </a:rPr>
              <a:t>(</a:t>
            </a:r>
            <a:r>
              <a:rPr lang="ko-KR" altLang="en-US" sz="750" b="0" i="0" dirty="0">
                <a:solidFill>
                  <a:schemeClr val="bg1"/>
                </a:solidFill>
                <a:effectLst/>
                <a:latin typeface="KakaoBig OTF" pitchFamily="2" charset="-127"/>
                <a:ea typeface="KakaoBig OTF" pitchFamily="2" charset="-127"/>
              </a:rPr>
              <a:t>주</a:t>
            </a:r>
            <a:r>
              <a:rPr lang="en-US" altLang="ko-KR" sz="750" b="0" i="0" dirty="0">
                <a:solidFill>
                  <a:schemeClr val="bg1"/>
                </a:solidFill>
                <a:effectLst/>
                <a:latin typeface="KakaoBig OTF" pitchFamily="2" charset="-127"/>
                <a:ea typeface="KakaoBig OTF" pitchFamily="2" charset="-127"/>
              </a:rPr>
              <a:t>)</a:t>
            </a:r>
            <a:r>
              <a:rPr lang="ko-KR" altLang="en-US" sz="750" b="0" i="0" dirty="0" err="1">
                <a:solidFill>
                  <a:schemeClr val="bg1"/>
                </a:solidFill>
                <a:effectLst/>
                <a:latin typeface="KakaoBig OTF" pitchFamily="2" charset="-127"/>
                <a:ea typeface="KakaoBig OTF" pitchFamily="2" charset="-127"/>
              </a:rPr>
              <a:t>카카오엔터프라이즈</a:t>
            </a:r>
            <a:br>
              <a:rPr lang="ko-KR" altLang="en-US" sz="750" b="0" i="0" dirty="0">
                <a:solidFill>
                  <a:schemeClr val="bg1"/>
                </a:solidFill>
                <a:effectLst/>
                <a:latin typeface="KakaoBig OTF" pitchFamily="2" charset="-127"/>
                <a:ea typeface="KakaoBig OTF" pitchFamily="2" charset="-127"/>
              </a:rPr>
            </a:br>
            <a:r>
              <a:rPr lang="ko-KR" altLang="en-US" sz="750" b="0" i="0" dirty="0">
                <a:solidFill>
                  <a:schemeClr val="bg1"/>
                </a:solidFill>
                <a:effectLst/>
                <a:latin typeface="KakaoBig OTF" pitchFamily="2" charset="-127"/>
                <a:ea typeface="KakaoBig OTF" pitchFamily="2" charset="-127"/>
              </a:rPr>
              <a:t>경기도 성남시 분당구 </a:t>
            </a:r>
            <a:r>
              <a:rPr lang="ko-KR" altLang="en-US" sz="750" b="0" i="0" dirty="0" err="1">
                <a:solidFill>
                  <a:schemeClr val="bg1"/>
                </a:solidFill>
                <a:effectLst/>
                <a:latin typeface="KakaoBig OTF" pitchFamily="2" charset="-127"/>
                <a:ea typeface="KakaoBig OTF" pitchFamily="2" charset="-127"/>
              </a:rPr>
              <a:t>판교역로</a:t>
            </a:r>
            <a:r>
              <a:rPr lang="ko-KR" altLang="en-US" sz="750" b="0" i="0" dirty="0">
                <a:solidFill>
                  <a:schemeClr val="bg1"/>
                </a:solidFill>
                <a:effectLst/>
                <a:latin typeface="KakaoBig OTF" pitchFamily="2" charset="-127"/>
                <a:ea typeface="KakaoBig OTF" pitchFamily="2" charset="-127"/>
              </a:rPr>
              <a:t> </a:t>
            </a:r>
            <a:r>
              <a:rPr lang="en-US" altLang="ko-KR" sz="750" b="0" i="0" dirty="0">
                <a:solidFill>
                  <a:schemeClr val="bg1"/>
                </a:solidFill>
                <a:effectLst/>
                <a:latin typeface="KakaoBig OTF" pitchFamily="2" charset="-127"/>
                <a:ea typeface="KakaoBig OTF" pitchFamily="2" charset="-127"/>
              </a:rPr>
              <a:t>235 </a:t>
            </a:r>
            <a:r>
              <a:rPr lang="ko-KR" altLang="en-US" sz="750" b="0" i="0" dirty="0" err="1">
                <a:solidFill>
                  <a:schemeClr val="bg1"/>
                </a:solidFill>
                <a:effectLst/>
                <a:latin typeface="KakaoBig OTF" pitchFamily="2" charset="-127"/>
                <a:ea typeface="KakaoBig OTF" pitchFamily="2" charset="-127"/>
              </a:rPr>
              <a:t>에이치스퀘어</a:t>
            </a:r>
            <a:r>
              <a:rPr lang="ko-KR" altLang="en-US" sz="750" b="0" i="0" dirty="0">
                <a:solidFill>
                  <a:schemeClr val="bg1"/>
                </a:solidFill>
                <a:effectLst/>
                <a:latin typeface="KakaoBig OTF" pitchFamily="2" charset="-127"/>
                <a:ea typeface="KakaoBig OTF" pitchFamily="2" charset="-127"/>
              </a:rPr>
              <a:t> </a:t>
            </a:r>
            <a:r>
              <a:rPr lang="en" altLang="ko-Kore-KR" sz="750" b="0" i="0" dirty="0">
                <a:solidFill>
                  <a:schemeClr val="bg1"/>
                </a:solidFill>
                <a:effectLst/>
                <a:latin typeface="KakaoBig OTF" pitchFamily="2" charset="-127"/>
                <a:ea typeface="KakaoBig OTF" pitchFamily="2" charset="-127"/>
              </a:rPr>
              <a:t>N</a:t>
            </a:r>
            <a:r>
              <a:rPr lang="ko-KR" altLang="en-US" sz="750" b="0" i="0" dirty="0">
                <a:solidFill>
                  <a:schemeClr val="bg1"/>
                </a:solidFill>
                <a:effectLst/>
                <a:latin typeface="KakaoBig OTF" pitchFamily="2" charset="-127"/>
                <a:ea typeface="KakaoBig OTF" pitchFamily="2" charset="-127"/>
              </a:rPr>
              <a:t>동 </a:t>
            </a:r>
            <a:r>
              <a:rPr lang="en-US" altLang="ko-KR" sz="750" b="0" i="0" dirty="0">
                <a:solidFill>
                  <a:schemeClr val="bg1"/>
                </a:solidFill>
                <a:effectLst/>
                <a:latin typeface="KakaoBig OTF" pitchFamily="2" charset="-127"/>
                <a:ea typeface="KakaoBig OTF" pitchFamily="2" charset="-127"/>
              </a:rPr>
              <a:t>7</a:t>
            </a:r>
            <a:r>
              <a:rPr lang="ko-KR" altLang="en-US" sz="750" b="0" i="0" dirty="0">
                <a:solidFill>
                  <a:schemeClr val="bg1"/>
                </a:solidFill>
                <a:effectLst/>
                <a:latin typeface="KakaoBig OTF" pitchFamily="2" charset="-127"/>
                <a:ea typeface="KakaoBig OTF" pitchFamily="2" charset="-127"/>
              </a:rPr>
              <a:t>층</a:t>
            </a:r>
            <a:br>
              <a:rPr lang="ko-KR" altLang="en-US" sz="750" b="0" i="0" dirty="0">
                <a:solidFill>
                  <a:schemeClr val="bg1"/>
                </a:solidFill>
                <a:effectLst/>
                <a:latin typeface="KakaoBig OTF" pitchFamily="2" charset="-127"/>
                <a:ea typeface="KakaoBig OTF" pitchFamily="2" charset="-127"/>
              </a:rPr>
            </a:br>
            <a:br>
              <a:rPr lang="ko-KR" altLang="en-US" sz="750" b="0" i="0" dirty="0">
                <a:solidFill>
                  <a:schemeClr val="bg1"/>
                </a:solidFill>
                <a:effectLst/>
                <a:latin typeface="KakaoBig OTF" pitchFamily="2" charset="-127"/>
                <a:ea typeface="KakaoBig OTF" pitchFamily="2" charset="-127"/>
              </a:rPr>
            </a:br>
            <a:r>
              <a:rPr lang="en-US" altLang="ko-KR" sz="750" b="0" i="0" dirty="0">
                <a:solidFill>
                  <a:schemeClr val="bg1"/>
                </a:solidFill>
                <a:effectLst/>
                <a:latin typeface="KakaoBig OTF" pitchFamily="2" charset="-127"/>
                <a:ea typeface="KakaoBig OTF" pitchFamily="2" charset="-127"/>
              </a:rPr>
              <a:t>7</a:t>
            </a:r>
            <a:r>
              <a:rPr lang="en" altLang="ko-Kore-KR" sz="750" b="0" i="0" dirty="0">
                <a:solidFill>
                  <a:schemeClr val="bg1"/>
                </a:solidFill>
                <a:effectLst/>
                <a:latin typeface="KakaoBig OTF" pitchFamily="2" charset="-127"/>
                <a:ea typeface="KakaoBig OTF" pitchFamily="2" charset="-127"/>
              </a:rPr>
              <a:t>F, 235, </a:t>
            </a:r>
            <a:r>
              <a:rPr lang="en" altLang="ko-Kore-KR" sz="750" b="0" i="0" dirty="0" err="1">
                <a:solidFill>
                  <a:schemeClr val="bg1"/>
                </a:solidFill>
                <a:effectLst/>
                <a:latin typeface="KakaoBig OTF" pitchFamily="2" charset="-127"/>
                <a:ea typeface="KakaoBig OTF" pitchFamily="2" charset="-127"/>
              </a:rPr>
              <a:t>Pangyoyeok-ro</a:t>
            </a:r>
            <a:r>
              <a:rPr lang="en" altLang="ko-Kore-KR" sz="750" b="0" i="0" dirty="0">
                <a:solidFill>
                  <a:schemeClr val="bg1"/>
                </a:solidFill>
                <a:effectLst/>
                <a:latin typeface="KakaoBig OTF" pitchFamily="2" charset="-127"/>
                <a:ea typeface="KakaoBig OTF" pitchFamily="2" charset="-127"/>
              </a:rPr>
              <a:t>, </a:t>
            </a:r>
            <a:r>
              <a:rPr lang="en" altLang="ko-Kore-KR" sz="750" b="0" i="0" dirty="0" err="1">
                <a:solidFill>
                  <a:schemeClr val="bg1"/>
                </a:solidFill>
                <a:effectLst/>
                <a:latin typeface="KakaoBig OTF" pitchFamily="2" charset="-127"/>
                <a:ea typeface="KakaoBig OTF" pitchFamily="2" charset="-127"/>
              </a:rPr>
              <a:t>Bundang-gu</a:t>
            </a:r>
            <a:r>
              <a:rPr lang="en" altLang="ko-Kore-KR" sz="750" b="0" i="0" dirty="0">
                <a:solidFill>
                  <a:schemeClr val="bg1"/>
                </a:solidFill>
                <a:effectLst/>
                <a:latin typeface="KakaoBig OTF" pitchFamily="2" charset="-127"/>
                <a:ea typeface="KakaoBig OTF" pitchFamily="2" charset="-127"/>
              </a:rPr>
              <a:t>, </a:t>
            </a:r>
            <a:r>
              <a:rPr lang="en" altLang="ko-Kore-KR" sz="750" b="0" i="0" dirty="0" err="1">
                <a:solidFill>
                  <a:schemeClr val="bg1"/>
                </a:solidFill>
                <a:effectLst/>
                <a:latin typeface="KakaoBig OTF" pitchFamily="2" charset="-127"/>
                <a:ea typeface="KakaoBig OTF" pitchFamily="2" charset="-127"/>
              </a:rPr>
              <a:t>Seongnam-si</a:t>
            </a:r>
            <a:r>
              <a:rPr lang="en" altLang="ko-Kore-KR" sz="750" b="0" i="0" dirty="0">
                <a:solidFill>
                  <a:schemeClr val="bg1"/>
                </a:solidFill>
                <a:effectLst/>
                <a:latin typeface="KakaoBig OTF" pitchFamily="2" charset="-127"/>
                <a:ea typeface="KakaoBig OTF" pitchFamily="2" charset="-127"/>
              </a:rPr>
              <a:t>, </a:t>
            </a:r>
            <a:br>
              <a:rPr lang="en" altLang="ko-Kore-KR" sz="750" b="0" i="0" dirty="0">
                <a:solidFill>
                  <a:schemeClr val="bg1"/>
                </a:solidFill>
                <a:effectLst/>
                <a:latin typeface="KakaoBig OTF" pitchFamily="2" charset="-127"/>
                <a:ea typeface="KakaoBig OTF" pitchFamily="2" charset="-127"/>
              </a:rPr>
            </a:br>
            <a:r>
              <a:rPr lang="en" altLang="ko-Kore-KR" sz="750" b="0" i="0" dirty="0">
                <a:solidFill>
                  <a:schemeClr val="bg1"/>
                </a:solidFill>
                <a:effectLst/>
                <a:latin typeface="KakaoBig OTF" pitchFamily="2" charset="-127"/>
                <a:ea typeface="KakaoBig OTF" pitchFamily="2" charset="-127"/>
              </a:rPr>
              <a:t>Gyeonggi-do, 13494, Republic of Korea </a:t>
            </a:r>
            <a:br>
              <a:rPr lang="en" altLang="ko-Kore-KR" sz="750" b="0" i="0" dirty="0">
                <a:solidFill>
                  <a:schemeClr val="bg1"/>
                </a:solidFill>
                <a:effectLst/>
                <a:latin typeface="KakaoBig OTF" pitchFamily="2" charset="-127"/>
                <a:ea typeface="KakaoBig OTF" pitchFamily="2" charset="-127"/>
              </a:rPr>
            </a:br>
            <a:br>
              <a:rPr lang="en" altLang="ko-Kore-KR" sz="750" b="0" i="0" dirty="0">
                <a:solidFill>
                  <a:schemeClr val="bg1"/>
                </a:solidFill>
                <a:effectLst/>
                <a:latin typeface="KakaoBig OTF" pitchFamily="2" charset="-127"/>
                <a:ea typeface="KakaoBig OTF" pitchFamily="2" charset="-127"/>
              </a:rPr>
            </a:br>
            <a:r>
              <a:rPr lang="en" altLang="ko-Kore-KR" sz="750" b="0" i="0" dirty="0" err="1">
                <a:solidFill>
                  <a:schemeClr val="bg1"/>
                </a:solidFill>
                <a:effectLst/>
                <a:latin typeface="KakaoBig OTF" pitchFamily="2" charset="-127"/>
                <a:ea typeface="KakaoBig OTF" pitchFamily="2" charset="-127"/>
              </a:rPr>
              <a:t>kakaoenterprise.com</a:t>
            </a:r>
            <a:endParaRPr lang="en" altLang="ko-Kore-KR" sz="750" b="0" i="0" dirty="0">
              <a:solidFill>
                <a:schemeClr val="bg1"/>
              </a:solidFill>
              <a:effectLst/>
              <a:latin typeface="KakaoBig OTF" pitchFamily="2" charset="-127"/>
              <a:ea typeface="KakaoBig OTF" pitchFamily="2" charset="-127"/>
            </a:endParaRPr>
          </a:p>
        </p:txBody>
      </p:sp>
      <p:sp>
        <p:nvSpPr>
          <p:cNvPr id="7" name="TextBox 6">
            <a:extLst>
              <a:ext uri="{FF2B5EF4-FFF2-40B4-BE49-F238E27FC236}">
                <a16:creationId xmlns:a16="http://schemas.microsoft.com/office/drawing/2014/main" id="{6FD489AC-81ED-328D-D238-FF0AED697846}"/>
              </a:ext>
            </a:extLst>
          </p:cNvPr>
          <p:cNvSpPr txBox="1"/>
          <p:nvPr userDrawn="1"/>
        </p:nvSpPr>
        <p:spPr>
          <a:xfrm>
            <a:off x="10999623" y="6071241"/>
            <a:ext cx="820903" cy="437556"/>
          </a:xfrm>
          <a:prstGeom prst="rect">
            <a:avLst/>
          </a:prstGeom>
          <a:noFill/>
        </p:spPr>
        <p:txBody>
          <a:bodyPr wrap="square" lIns="0" tIns="0" rIns="0" bIns="0" rtlCol="0" anchor="b">
            <a:spAutoFit/>
          </a:bodyPr>
          <a:lstStyle/>
          <a:p>
            <a:pPr algn="r">
              <a:lnSpc>
                <a:spcPct val="130000"/>
              </a:lnSpc>
              <a:spcBef>
                <a:spcPts val="0"/>
              </a:spcBef>
            </a:pPr>
            <a:r>
              <a:rPr lang="en-US" altLang="ko-Kore-KR" sz="750" b="0" i="0" dirty="0" err="1">
                <a:solidFill>
                  <a:schemeClr val="bg1"/>
                </a:solidFill>
                <a:effectLst/>
                <a:latin typeface="KakaoBig OTF" pitchFamily="2" charset="-127"/>
                <a:ea typeface="KakaoBig OTF" pitchFamily="2" charset="-127"/>
              </a:rPr>
              <a:t>kakaoenterprise</a:t>
            </a:r>
            <a:endParaRPr lang="en-US" altLang="ko-Kore-KR" sz="750" b="0" i="0" dirty="0">
              <a:solidFill>
                <a:schemeClr val="bg1"/>
              </a:solidFill>
              <a:effectLst/>
              <a:latin typeface="KakaoBig OTF" pitchFamily="2" charset="-127"/>
              <a:ea typeface="KakaoBig OTF" pitchFamily="2" charset="-127"/>
            </a:endParaRPr>
          </a:p>
          <a:p>
            <a:pPr marL="0" marR="0" lvl="0" indent="0" algn="r" defTabSz="914411" rtl="0" eaLnBrk="1" fontAlgn="auto" latinLnBrk="0" hangingPunct="1">
              <a:lnSpc>
                <a:spcPct val="130000"/>
              </a:lnSpc>
              <a:spcBef>
                <a:spcPts val="0"/>
              </a:spcBef>
              <a:spcAft>
                <a:spcPts val="0"/>
              </a:spcAft>
              <a:buClrTx/>
              <a:buSzTx/>
              <a:buFontTx/>
              <a:buNone/>
              <a:tabLst/>
              <a:defRPr/>
            </a:pPr>
            <a:r>
              <a:rPr lang="en-US" altLang="ko-Kore-KR" sz="750" b="0" i="0" dirty="0" err="1">
                <a:solidFill>
                  <a:schemeClr val="bg1"/>
                </a:solidFill>
                <a:effectLst/>
                <a:latin typeface="KakaoBig OTF" pitchFamily="2" charset="-127"/>
                <a:ea typeface="KakaoBig OTF" pitchFamily="2" charset="-127"/>
              </a:rPr>
              <a:t>kakaoenterprise</a:t>
            </a:r>
            <a:endParaRPr lang="en" altLang="ko-Kore-KR" sz="750" b="1" i="0" dirty="0">
              <a:solidFill>
                <a:schemeClr val="bg1"/>
              </a:solidFill>
              <a:effectLst/>
              <a:latin typeface="KakaoBig OTF Bold" pitchFamily="2" charset="-127"/>
              <a:ea typeface="KakaoBig OTF Bold" pitchFamily="2" charset="-127"/>
            </a:endParaRPr>
          </a:p>
          <a:p>
            <a:pPr marL="0" marR="0" lvl="0" indent="0" algn="r" defTabSz="914411" rtl="0" eaLnBrk="1" fontAlgn="auto" latinLnBrk="0" hangingPunct="1">
              <a:lnSpc>
                <a:spcPct val="130000"/>
              </a:lnSpc>
              <a:spcBef>
                <a:spcPts val="0"/>
              </a:spcBef>
              <a:spcAft>
                <a:spcPts val="0"/>
              </a:spcAft>
              <a:buClrTx/>
              <a:buSzTx/>
              <a:buFontTx/>
              <a:buNone/>
              <a:tabLst/>
              <a:defRPr/>
            </a:pPr>
            <a:r>
              <a:rPr lang="en-US" altLang="ko-Kore-KR" sz="750" b="0" i="0" dirty="0" err="1">
                <a:solidFill>
                  <a:schemeClr val="bg1"/>
                </a:solidFill>
                <a:effectLst/>
                <a:latin typeface="KakaoBig OTF" pitchFamily="2" charset="-127"/>
                <a:ea typeface="KakaoBig OTF" pitchFamily="2" charset="-127"/>
              </a:rPr>
              <a:t>kakaoenterprise</a:t>
            </a:r>
            <a:endParaRPr lang="en" altLang="ko-Kore-KR" sz="750" b="1" i="0" dirty="0">
              <a:solidFill>
                <a:schemeClr val="bg1"/>
              </a:solidFill>
              <a:effectLst/>
              <a:latin typeface="KakaoBig OTF Bold" pitchFamily="2" charset="-127"/>
              <a:ea typeface="KakaoBig OTF Bold" pitchFamily="2" charset="-127"/>
            </a:endParaRPr>
          </a:p>
        </p:txBody>
      </p:sp>
      <p:sp>
        <p:nvSpPr>
          <p:cNvPr id="12" name="TextBox 11">
            <a:extLst>
              <a:ext uri="{FF2B5EF4-FFF2-40B4-BE49-F238E27FC236}">
                <a16:creationId xmlns:a16="http://schemas.microsoft.com/office/drawing/2014/main" id="{D1AADB26-5593-576E-6610-88BE392FD2AF}"/>
              </a:ext>
            </a:extLst>
          </p:cNvPr>
          <p:cNvSpPr txBox="1"/>
          <p:nvPr userDrawn="1"/>
        </p:nvSpPr>
        <p:spPr>
          <a:xfrm>
            <a:off x="371476" y="5150954"/>
            <a:ext cx="4998811" cy="1037720"/>
          </a:xfrm>
          <a:prstGeom prst="rect">
            <a:avLst/>
          </a:prstGeom>
          <a:noFill/>
        </p:spPr>
        <p:txBody>
          <a:bodyPr wrap="square" lIns="0" tIns="0" rIns="0" bIns="0" rtlCol="0" anchor="b">
            <a:spAutoFit/>
          </a:bodyPr>
          <a:lstStyle/>
          <a:p>
            <a:pPr>
              <a:lnSpc>
                <a:spcPct val="130000"/>
              </a:lnSpc>
              <a:spcBef>
                <a:spcPts val="0"/>
              </a:spcBef>
            </a:pPr>
            <a:r>
              <a:rPr lang="ko-KR" altLang="en-US" sz="750" b="0" i="0" dirty="0">
                <a:solidFill>
                  <a:schemeClr val="bg1"/>
                </a:solidFill>
                <a:effectLst/>
                <a:latin typeface="KakaoBig OTF" pitchFamily="2" charset="-127"/>
                <a:ea typeface="KakaoBig OTF" pitchFamily="2" charset="-127"/>
              </a:rPr>
              <a:t>이 문서의 내용과 디자인은 저작권의 보호대상이 되고 부정경쟁방지 및 영업비밀보호에 관한 법률 등 관련 법령에 따라 보호되는 영업비밀 또는 기밀정보를 포함할 수 있습니다</a:t>
            </a:r>
            <a:r>
              <a:rPr lang="en-US" altLang="ko-KR" sz="750" b="0" i="0" dirty="0">
                <a:solidFill>
                  <a:schemeClr val="bg1"/>
                </a:solidFill>
                <a:effectLst/>
                <a:latin typeface="KakaoBig OTF" pitchFamily="2" charset="-127"/>
                <a:ea typeface="KakaoBig OTF" pitchFamily="2" charset="-127"/>
              </a:rPr>
              <a:t>. </a:t>
            </a:r>
            <a:r>
              <a:rPr lang="ko-KR" altLang="en-US" sz="750" b="0" i="0" dirty="0">
                <a:solidFill>
                  <a:schemeClr val="bg1"/>
                </a:solidFill>
                <a:effectLst/>
                <a:latin typeface="KakaoBig OTF" pitchFamily="2" charset="-127"/>
                <a:ea typeface="KakaoBig OTF" pitchFamily="2" charset="-127"/>
              </a:rPr>
              <a:t>본 문서에 포함된 정보의 무단 배포</a:t>
            </a:r>
            <a:r>
              <a:rPr lang="en-US" altLang="ko-KR" sz="750" b="0" i="0" dirty="0">
                <a:solidFill>
                  <a:schemeClr val="bg1"/>
                </a:solidFill>
                <a:effectLst/>
                <a:latin typeface="KakaoBig OTF" pitchFamily="2" charset="-127"/>
                <a:ea typeface="KakaoBig OTF" pitchFamily="2" charset="-127"/>
              </a:rPr>
              <a:t>, </a:t>
            </a:r>
            <a:r>
              <a:rPr lang="ko-KR" altLang="en-US" sz="750" b="0" i="0" dirty="0">
                <a:solidFill>
                  <a:schemeClr val="bg1"/>
                </a:solidFill>
                <a:effectLst/>
                <a:latin typeface="KakaoBig OTF" pitchFamily="2" charset="-127"/>
                <a:ea typeface="KakaoBig OTF" pitchFamily="2" charset="-127"/>
              </a:rPr>
              <a:t>복사 및 사용은 엄격히 금지됩니다</a:t>
            </a:r>
            <a:r>
              <a:rPr lang="en-US" altLang="ko-KR" sz="750" b="0" i="0" dirty="0">
                <a:solidFill>
                  <a:schemeClr val="bg1"/>
                </a:solidFill>
                <a:effectLst/>
                <a:latin typeface="KakaoBig OTF" pitchFamily="2" charset="-127"/>
                <a:ea typeface="KakaoBig OTF" pitchFamily="2" charset="-127"/>
              </a:rPr>
              <a:t>.</a:t>
            </a:r>
          </a:p>
          <a:p>
            <a:pPr>
              <a:lnSpc>
                <a:spcPct val="130000"/>
              </a:lnSpc>
              <a:spcBef>
                <a:spcPts val="0"/>
              </a:spcBef>
            </a:pPr>
            <a:endParaRPr lang="en-US" altLang="ko-KR" sz="750" b="0" i="0" dirty="0">
              <a:solidFill>
                <a:schemeClr val="bg1"/>
              </a:solidFill>
              <a:effectLst/>
              <a:latin typeface="KakaoBig OTF" pitchFamily="2" charset="-127"/>
              <a:ea typeface="KakaoBig OTF" pitchFamily="2" charset="-127"/>
            </a:endParaRPr>
          </a:p>
          <a:p>
            <a:pPr>
              <a:lnSpc>
                <a:spcPct val="130000"/>
              </a:lnSpc>
              <a:spcBef>
                <a:spcPts val="0"/>
              </a:spcBef>
            </a:pPr>
            <a:r>
              <a:rPr lang="en" altLang="ko-Kore-KR" sz="750" b="0" i="0" dirty="0">
                <a:solidFill>
                  <a:schemeClr val="bg1"/>
                </a:solidFill>
                <a:effectLst/>
                <a:latin typeface="KakaoBig OTF" pitchFamily="2" charset="-127"/>
                <a:ea typeface="KakaoBig OTF" pitchFamily="2" charset="-127"/>
              </a:rPr>
              <a:t>The content and design of the document are subject to copyright and may contain trade secrets, privileged and confidential information otherwise protected by applicable law, including the Unfair Competition Prevention and Trade Secret Protection Act. Any unauthorized dissemination, distribution, copying</a:t>
            </a:r>
            <a:r>
              <a:rPr lang="en-US" altLang="ko-KR" sz="750" b="0" i="0" dirty="0">
                <a:solidFill>
                  <a:schemeClr val="bg1"/>
                </a:solidFill>
                <a:effectLst/>
                <a:latin typeface="KakaoBig OTF" pitchFamily="2" charset="-127"/>
                <a:ea typeface="KakaoBig OTF" pitchFamily="2" charset="-127"/>
              </a:rPr>
              <a:t>,</a:t>
            </a:r>
            <a:r>
              <a:rPr lang="en" altLang="ko-Kore-KR" sz="750" b="0" i="0" dirty="0">
                <a:solidFill>
                  <a:schemeClr val="bg1"/>
                </a:solidFill>
                <a:effectLst/>
                <a:latin typeface="KakaoBig OTF" pitchFamily="2" charset="-127"/>
                <a:ea typeface="KakaoBig OTF" pitchFamily="2" charset="-127"/>
              </a:rPr>
              <a:t> or use of the information contained in this document is strictly prohibited.</a:t>
            </a:r>
            <a:endParaRPr lang="en" altLang="ko-Kore-KR" sz="750" b="1" i="0" dirty="0">
              <a:solidFill>
                <a:schemeClr val="bg1"/>
              </a:solidFill>
              <a:effectLst/>
              <a:latin typeface="KakaoBig OTF Bold" pitchFamily="2" charset="-127"/>
              <a:ea typeface="KakaoBig OTF Bold" pitchFamily="2" charset="-127"/>
            </a:endParaRPr>
          </a:p>
        </p:txBody>
      </p:sp>
      <p:pic>
        <p:nvPicPr>
          <p:cNvPr id="16" name="그래픽 15">
            <a:hlinkClick r:id="rId3"/>
            <a:extLst>
              <a:ext uri="{FF2B5EF4-FFF2-40B4-BE49-F238E27FC236}">
                <a16:creationId xmlns:a16="http://schemas.microsoft.com/office/drawing/2014/main" id="{4C468699-36D1-8BF4-E93D-344D9B602E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24997" y="6076973"/>
            <a:ext cx="144000" cy="144000"/>
          </a:xfrm>
          <a:prstGeom prst="rect">
            <a:avLst/>
          </a:prstGeom>
        </p:spPr>
      </p:pic>
      <p:pic>
        <p:nvPicPr>
          <p:cNvPr id="18" name="그래픽 17">
            <a:hlinkClick r:id="rId6"/>
            <a:extLst>
              <a:ext uri="{FF2B5EF4-FFF2-40B4-BE49-F238E27FC236}">
                <a16:creationId xmlns:a16="http://schemas.microsoft.com/office/drawing/2014/main" id="{3C499C71-0F99-0D87-CC95-72E74BC0FEFE}"/>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824997" y="6230498"/>
            <a:ext cx="144000" cy="144000"/>
          </a:xfrm>
          <a:prstGeom prst="rect">
            <a:avLst/>
          </a:prstGeom>
        </p:spPr>
      </p:pic>
      <p:pic>
        <p:nvPicPr>
          <p:cNvPr id="20" name="그래픽 19">
            <a:hlinkClick r:id="rId9"/>
            <a:extLst>
              <a:ext uri="{FF2B5EF4-FFF2-40B4-BE49-F238E27FC236}">
                <a16:creationId xmlns:a16="http://schemas.microsoft.com/office/drawing/2014/main" id="{1EB492E6-90BB-30B8-C12C-2CC544B0A617}"/>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0824997" y="6377673"/>
            <a:ext cx="144000" cy="144000"/>
          </a:xfrm>
          <a:prstGeom prst="rect">
            <a:avLst/>
          </a:prstGeom>
        </p:spPr>
      </p:pic>
      <p:pic>
        <p:nvPicPr>
          <p:cNvPr id="5" name="그림 4">
            <a:extLst>
              <a:ext uri="{FF2B5EF4-FFF2-40B4-BE49-F238E27FC236}">
                <a16:creationId xmlns:a16="http://schemas.microsoft.com/office/drawing/2014/main" id="{BCF2B53A-E9F9-F096-2722-495CFF01893F}"/>
              </a:ext>
            </a:extLst>
          </p:cNvPr>
          <p:cNvPicPr>
            <a:picLocks noChangeAspect="1"/>
          </p:cNvPicPr>
          <p:nvPr userDrawn="1"/>
        </p:nvPicPr>
        <p:blipFill>
          <a:blip r:embed="rId12"/>
          <a:stretch>
            <a:fillRect/>
          </a:stretch>
        </p:blipFill>
        <p:spPr>
          <a:xfrm>
            <a:off x="386709" y="377009"/>
            <a:ext cx="658368" cy="365760"/>
          </a:xfrm>
          <a:prstGeom prst="rect">
            <a:avLst/>
          </a:prstGeom>
        </p:spPr>
      </p:pic>
    </p:spTree>
    <p:extLst>
      <p:ext uri="{BB962C8B-B14F-4D97-AF65-F5344CB8AC3E}">
        <p14:creationId xmlns:p14="http://schemas.microsoft.com/office/powerpoint/2010/main" val="2881012172"/>
      </p:ext>
    </p:extLst>
  </p:cSld>
  <p:clrMap bg1="lt1" tx1="dk1" bg2="lt2" tx2="dk2" accent1="accent1" accent2="accent2" accent3="accent3" accent4="accent4" accent5="accent5" accent6="accent6" hlink="hlink" folHlink="folHlink"/>
  <p:sldLayoutIdLst>
    <p:sldLayoutId id="2147483726" r:id="rId1"/>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E100"/>
        </a:solidFill>
        <a:effectLst/>
      </p:bgPr>
    </p:bg>
    <p:spTree>
      <p:nvGrpSpPr>
        <p:cNvPr id="1" name=""/>
        <p:cNvGrpSpPr/>
        <p:nvPr/>
      </p:nvGrpSpPr>
      <p:grpSpPr>
        <a:xfrm>
          <a:off x="0" y="0"/>
          <a:ext cx="0" cy="0"/>
          <a:chOff x="0" y="0"/>
          <a:chExt cx="0" cy="0"/>
        </a:xfrm>
      </p:grpSpPr>
      <p:pic>
        <p:nvPicPr>
          <p:cNvPr id="5" name="그림 4">
            <a:hlinkClick r:id="rId3"/>
            <a:extLst>
              <a:ext uri="{FF2B5EF4-FFF2-40B4-BE49-F238E27FC236}">
                <a16:creationId xmlns:a16="http://schemas.microsoft.com/office/drawing/2014/main" id="{B76C42BB-2163-8516-3D61-538C4D9B4F00}"/>
              </a:ext>
            </a:extLst>
          </p:cNvPr>
          <p:cNvPicPr>
            <a:picLocks noChangeAspect="1"/>
          </p:cNvPicPr>
          <p:nvPr userDrawn="1"/>
        </p:nvPicPr>
        <p:blipFill>
          <a:blip r:embed="rId4"/>
          <a:srcRect/>
          <a:stretch/>
        </p:blipFill>
        <p:spPr>
          <a:xfrm>
            <a:off x="5196006" y="3304228"/>
            <a:ext cx="1799989" cy="249544"/>
          </a:xfrm>
          <a:prstGeom prst="rect">
            <a:avLst/>
          </a:prstGeom>
        </p:spPr>
      </p:pic>
    </p:spTree>
    <p:extLst>
      <p:ext uri="{BB962C8B-B14F-4D97-AF65-F5344CB8AC3E}">
        <p14:creationId xmlns:p14="http://schemas.microsoft.com/office/powerpoint/2010/main" val="1428558020"/>
      </p:ext>
    </p:extLst>
  </p:cSld>
  <p:clrMap bg1="lt1" tx1="dk1" bg2="lt2" tx2="dk2" accent1="accent1" accent2="accent2" accent3="accent3" accent4="accent4" accent5="accent5" accent6="accent6" hlink="hlink" folHlink="folHlink"/>
  <p:sldLayoutIdLst>
    <p:sldLayoutId id="2147483789" r:id="rId1"/>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E1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6633A-1602-E53D-7EAE-28408F9BD2BC}"/>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pic>
        <p:nvPicPr>
          <p:cNvPr id="2" name="그림 1">
            <a:extLst>
              <a:ext uri="{FF2B5EF4-FFF2-40B4-BE49-F238E27FC236}">
                <a16:creationId xmlns:a16="http://schemas.microsoft.com/office/drawing/2014/main" id="{DACA0887-BCD1-E114-2DDA-8E383F4839C0}"/>
              </a:ext>
            </a:extLst>
          </p:cNvPr>
          <p:cNvPicPr>
            <a:picLocks noChangeAspect="1"/>
          </p:cNvPicPr>
          <p:nvPr userDrawn="1"/>
        </p:nvPicPr>
        <p:blipFill>
          <a:blip r:embed="rId14"/>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72385207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72" r:id="rId5"/>
    <p:sldLayoutId id="2147483816" r:id="rId6"/>
    <p:sldLayoutId id="2147483817" r:id="rId7"/>
    <p:sldLayoutId id="2147483818" r:id="rId8"/>
    <p:sldLayoutId id="2147483819" r:id="rId9"/>
    <p:sldLayoutId id="2147483820" r:id="rId10"/>
    <p:sldLayoutId id="2147483821" r:id="rId11"/>
    <p:sldLayoutId id="2147483822" r:id="rId12"/>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E1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6633A-1602-E53D-7EAE-28408F9BD2BC}"/>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sp>
        <p:nvSpPr>
          <p:cNvPr id="2" name="TextBox 1">
            <a:extLst>
              <a:ext uri="{FF2B5EF4-FFF2-40B4-BE49-F238E27FC236}">
                <a16:creationId xmlns:a16="http://schemas.microsoft.com/office/drawing/2014/main" id="{9C41C2F6-FEF2-5655-318B-4C5D93776E21}"/>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pic>
        <p:nvPicPr>
          <p:cNvPr id="3" name="그림 2">
            <a:extLst>
              <a:ext uri="{FF2B5EF4-FFF2-40B4-BE49-F238E27FC236}">
                <a16:creationId xmlns:a16="http://schemas.microsoft.com/office/drawing/2014/main" id="{981660FA-0CD7-6884-F20E-229D6407A690}"/>
              </a:ext>
            </a:extLst>
          </p:cNvPr>
          <p:cNvPicPr>
            <a:picLocks noChangeAspect="1"/>
          </p:cNvPicPr>
          <p:nvPr userDrawn="1"/>
        </p:nvPicPr>
        <p:blipFill>
          <a:blip r:embed="rId15"/>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54925028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5EDCEB-FCC1-2D4A-1048-848B4477BBA6}"/>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sp>
        <p:nvSpPr>
          <p:cNvPr id="5" name="텍스트 개체 틀 4">
            <a:extLst>
              <a:ext uri="{FF2B5EF4-FFF2-40B4-BE49-F238E27FC236}">
                <a16:creationId xmlns:a16="http://schemas.microsoft.com/office/drawing/2014/main" id="{55BA3FFC-8F32-FA9F-4CE2-3A7D0687FF03}"/>
              </a:ext>
            </a:extLst>
          </p:cNvPr>
          <p:cNvSpPr txBox="1">
            <a:spLocks/>
          </p:cNvSpPr>
          <p:nvPr userDrawn="1"/>
        </p:nvSpPr>
        <p:spPr>
          <a:xfrm>
            <a:off x="371474" y="278501"/>
            <a:ext cx="2057401" cy="546098"/>
          </a:xfrm>
          <a:prstGeom prst="rect">
            <a:avLst/>
          </a:prstGeom>
        </p:spPr>
        <p:txBody>
          <a:bodyPr lIns="0" tIns="0" rIns="0" bIns="0"/>
          <a:lstStyle>
            <a:lvl1pPr marL="0" indent="0" algn="l" defTabSz="914400" rtl="0" eaLnBrk="1" latinLnBrk="0" hangingPunct="1">
              <a:lnSpc>
                <a:spcPct val="110000"/>
              </a:lnSpc>
              <a:spcBef>
                <a:spcPts val="0"/>
              </a:spcBef>
              <a:buFont typeface="Arial" panose="020B0604020202020204" pitchFamily="34" charset="0"/>
              <a:buNone/>
              <a:defRPr sz="1300" b="1" i="0" kern="1200" spc="0">
                <a:solidFill>
                  <a:schemeClr val="tx1"/>
                </a:solidFill>
                <a:latin typeface="KakaoBig OTF Bold" pitchFamily="2" charset="-127"/>
                <a:ea typeface="KakaoBig OTF Bold" pitchFamily="2" charset="-127"/>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Contents</a:t>
            </a:r>
          </a:p>
        </p:txBody>
      </p:sp>
      <p:pic>
        <p:nvPicPr>
          <p:cNvPr id="2" name="그림 1">
            <a:extLst>
              <a:ext uri="{FF2B5EF4-FFF2-40B4-BE49-F238E27FC236}">
                <a16:creationId xmlns:a16="http://schemas.microsoft.com/office/drawing/2014/main" id="{15408594-39B8-7537-5F7E-E72A3FA81B15}"/>
              </a:ext>
            </a:extLst>
          </p:cNvPr>
          <p:cNvPicPr>
            <a:picLocks noChangeAspect="1"/>
          </p:cNvPicPr>
          <p:nvPr userDrawn="1"/>
        </p:nvPicPr>
        <p:blipFill>
          <a:blip r:embed="rId3"/>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1872980943"/>
      </p:ext>
    </p:extLst>
  </p:cSld>
  <p:clrMap bg1="lt1" tx1="dk1" bg2="lt2" tx2="dk2" accent1="accent1" accent2="accent2" accent3="accent3" accent4="accent4" accent5="accent5" accent6="accent6" hlink="hlink" folHlink="folHlink"/>
  <p:sldLayoutIdLst>
    <p:sldLayoutId id="2147483786" r:id="rId1"/>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guide id="5" orient="horz" pos="3906" userDrawn="1">
          <p15:clr>
            <a:srgbClr val="F26B43"/>
          </p15:clr>
        </p15:guide>
        <p15:guide id="6" orient="horz" pos="890" userDrawn="1">
          <p15:clr>
            <a:srgbClr val="F26B43"/>
          </p15:clr>
        </p15:guide>
        <p15:guide id="7" pos="2064" userDrawn="1">
          <p15:clr>
            <a:srgbClr val="F26B43"/>
          </p15:clr>
        </p15:guide>
        <p15:guide id="8" pos="4825" userDrawn="1">
          <p15:clr>
            <a:srgbClr val="F26B43"/>
          </p15:clr>
        </p15:guide>
        <p15:guide id="9" pos="3769" userDrawn="1">
          <p15:clr>
            <a:srgbClr val="F26B43"/>
          </p15:clr>
        </p15:guide>
        <p15:guide id="10" pos="6528"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5CD"/>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4FFE721-5C8E-3F5A-355D-0736739B460F}"/>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sp>
        <p:nvSpPr>
          <p:cNvPr id="15" name="TextBox 14">
            <a:extLst>
              <a:ext uri="{FF2B5EF4-FFF2-40B4-BE49-F238E27FC236}">
                <a16:creationId xmlns:a16="http://schemas.microsoft.com/office/drawing/2014/main" id="{79DDF59E-4C7E-FB92-40CD-24EC7CFB1092}"/>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pic>
        <p:nvPicPr>
          <p:cNvPr id="2" name="그림 1">
            <a:extLst>
              <a:ext uri="{FF2B5EF4-FFF2-40B4-BE49-F238E27FC236}">
                <a16:creationId xmlns:a16="http://schemas.microsoft.com/office/drawing/2014/main" id="{6BFD62A9-C0BF-886A-E51D-39C4F3F9AD5A}"/>
              </a:ext>
            </a:extLst>
          </p:cNvPr>
          <p:cNvPicPr>
            <a:picLocks noChangeAspect="1"/>
          </p:cNvPicPr>
          <p:nvPr userDrawn="1"/>
        </p:nvPicPr>
        <p:blipFill>
          <a:blip r:embed="rId6"/>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4070088325"/>
      </p:ext>
    </p:extLst>
  </p:cSld>
  <p:clrMap bg1="lt1" tx1="dk1" bg2="lt2" tx2="dk2" accent1="accent1" accent2="accent2" accent3="accent3" accent4="accent4" accent5="accent5" accent6="accent6" hlink="hlink" folHlink="folHlink"/>
  <p:sldLayoutIdLst>
    <p:sldLayoutId id="2147483795" r:id="rId1"/>
    <p:sldLayoutId id="2147483794" r:id="rId2"/>
    <p:sldLayoutId id="2147483782" r:id="rId3"/>
    <p:sldLayoutId id="2147483875" r:id="rId4"/>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5C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6633A-1602-E53D-7EAE-28408F9BD2BC}"/>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sp>
        <p:nvSpPr>
          <p:cNvPr id="2" name="TextBox 1">
            <a:extLst>
              <a:ext uri="{FF2B5EF4-FFF2-40B4-BE49-F238E27FC236}">
                <a16:creationId xmlns:a16="http://schemas.microsoft.com/office/drawing/2014/main" id="{A9673CE7-3282-876B-AA05-121E1C2FCAE4}"/>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pic>
        <p:nvPicPr>
          <p:cNvPr id="3" name="그림 2">
            <a:extLst>
              <a:ext uri="{FF2B5EF4-FFF2-40B4-BE49-F238E27FC236}">
                <a16:creationId xmlns:a16="http://schemas.microsoft.com/office/drawing/2014/main" id="{1C09175B-67A5-3C1F-5AD3-8DC6E931F2C1}"/>
              </a:ext>
            </a:extLst>
          </p:cNvPr>
          <p:cNvPicPr>
            <a:picLocks noChangeAspect="1"/>
          </p:cNvPicPr>
          <p:nvPr userDrawn="1"/>
        </p:nvPicPr>
        <p:blipFill>
          <a:blip r:embed="rId14"/>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133544916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73" r:id="rId5"/>
    <p:sldLayoutId id="2147483846" r:id="rId6"/>
    <p:sldLayoutId id="2147483847" r:id="rId7"/>
    <p:sldLayoutId id="2147483848" r:id="rId8"/>
    <p:sldLayoutId id="2147483849" r:id="rId9"/>
    <p:sldLayoutId id="2147483850" r:id="rId10"/>
    <p:sldLayoutId id="2147483851" r:id="rId11"/>
    <p:sldLayoutId id="2147483852" r:id="rId12"/>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5C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6633A-1602-E53D-7EAE-28408F9BD2BC}"/>
              </a:ext>
            </a:extLst>
          </p:cNvPr>
          <p:cNvSpPr txBox="1"/>
          <p:nvPr userDrawn="1"/>
        </p:nvSpPr>
        <p:spPr>
          <a:xfrm>
            <a:off x="371477" y="6371322"/>
            <a:ext cx="2268357" cy="137474"/>
          </a:xfrm>
          <a:prstGeom prst="rect">
            <a:avLst/>
          </a:prstGeom>
          <a:noFill/>
        </p:spPr>
        <p:txBody>
          <a:bodyPr wrap="square" lIns="0" tIns="0" rIns="0" bIns="0" rtlCol="0" anchor="b">
            <a:spAutoFit/>
          </a:bodyPr>
          <a:lstStyle/>
          <a:p>
            <a:pPr>
              <a:lnSpc>
                <a:spcPct val="130000"/>
              </a:lnSpc>
              <a:spcBef>
                <a:spcPts val="0"/>
              </a:spcBef>
            </a:pPr>
            <a:r>
              <a:rPr lang="en" altLang="ko-Kore-KR" sz="750" b="0" i="0" dirty="0">
                <a:solidFill>
                  <a:schemeClr val="tx1"/>
                </a:solidFill>
                <a:effectLst/>
                <a:latin typeface="KakaoBig OTF" pitchFamily="2" charset="-127"/>
                <a:ea typeface="KakaoBig OTF" pitchFamily="2" charset="-127"/>
              </a:rPr>
              <a:t>©Kakao Enterprise Corp. All Rights Reserved.</a:t>
            </a:r>
          </a:p>
        </p:txBody>
      </p:sp>
      <p:sp>
        <p:nvSpPr>
          <p:cNvPr id="2" name="TextBox 1">
            <a:extLst>
              <a:ext uri="{FF2B5EF4-FFF2-40B4-BE49-F238E27FC236}">
                <a16:creationId xmlns:a16="http://schemas.microsoft.com/office/drawing/2014/main" id="{9C41C2F6-FEF2-5655-318B-4C5D93776E21}"/>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pic>
        <p:nvPicPr>
          <p:cNvPr id="3" name="그림 2">
            <a:extLst>
              <a:ext uri="{FF2B5EF4-FFF2-40B4-BE49-F238E27FC236}">
                <a16:creationId xmlns:a16="http://schemas.microsoft.com/office/drawing/2014/main" id="{B900FA16-53D7-F729-B877-6445CC7792A2}"/>
              </a:ext>
            </a:extLst>
          </p:cNvPr>
          <p:cNvPicPr>
            <a:picLocks noChangeAspect="1"/>
          </p:cNvPicPr>
          <p:nvPr userDrawn="1"/>
        </p:nvPicPr>
        <p:blipFill>
          <a:blip r:embed="rId15"/>
          <a:stretch>
            <a:fillRect/>
          </a:stretch>
        </p:blipFill>
        <p:spPr>
          <a:xfrm>
            <a:off x="3291842" y="6400800"/>
            <a:ext cx="4133454" cy="108000"/>
          </a:xfrm>
          <a:prstGeom prst="rect">
            <a:avLst/>
          </a:prstGeom>
        </p:spPr>
      </p:pic>
    </p:spTree>
    <p:extLst>
      <p:ext uri="{BB962C8B-B14F-4D97-AF65-F5344CB8AC3E}">
        <p14:creationId xmlns:p14="http://schemas.microsoft.com/office/powerpoint/2010/main" val="334104546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C1180-7D6B-02D8-5FA5-A4A6E4603A06}"/>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spTree>
    <p:extLst>
      <p:ext uri="{BB962C8B-B14F-4D97-AF65-F5344CB8AC3E}">
        <p14:creationId xmlns:p14="http://schemas.microsoft.com/office/powerpoint/2010/main" val="216764890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guide id="6" orient="horz" pos="720" userDrawn="1">
          <p15:clr>
            <a:srgbClr val="F26B43"/>
          </p15:clr>
        </p15:guide>
        <p15:guide id="7" orient="horz" pos="576"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C1180-7D6B-02D8-5FA5-A4A6E4603A06}"/>
              </a:ext>
            </a:extLst>
          </p:cNvPr>
          <p:cNvSpPr txBox="1"/>
          <p:nvPr userDrawn="1"/>
        </p:nvSpPr>
        <p:spPr>
          <a:xfrm>
            <a:off x="10906124" y="368299"/>
            <a:ext cx="914400" cy="165110"/>
          </a:xfrm>
          <a:prstGeom prst="rect">
            <a:avLst/>
          </a:prstGeom>
          <a:noFill/>
        </p:spPr>
        <p:txBody>
          <a:bodyPr wrap="square" lIns="0" tIns="0" rIns="0" bIns="0" rtlCol="0">
            <a:spAutoFit/>
          </a:bodyPr>
          <a:lstStyle/>
          <a:p>
            <a:pPr marL="0" marR="0" lvl="0" indent="0" algn="r" defTabSz="914411" rtl="0" eaLnBrk="1" fontAlgn="auto" latinLnBrk="0" hangingPunct="1">
              <a:lnSpc>
                <a:spcPct val="150000"/>
              </a:lnSpc>
              <a:spcBef>
                <a:spcPts val="0"/>
              </a:spcBef>
              <a:spcAft>
                <a:spcPts val="0"/>
              </a:spcAft>
              <a:buClrTx/>
              <a:buSzTx/>
              <a:buFontTx/>
              <a:buNone/>
              <a:tabLst/>
              <a:defRPr/>
            </a:pPr>
            <a:r>
              <a:rPr kumimoji="1" lang="en-US" altLang="ko-Kore-KR" sz="800" b="0" i="0" dirty="0">
                <a:solidFill>
                  <a:schemeClr val="tx1">
                    <a:alpha val="50000"/>
                  </a:schemeClr>
                </a:solidFill>
                <a:latin typeface="KakaoBig OTF" pitchFamily="2" charset="-127"/>
                <a:ea typeface="KakaoBig OTF" pitchFamily="2" charset="-127"/>
              </a:rPr>
              <a:t>Page.</a:t>
            </a:r>
            <a:fld id="{B09A54C6-4E22-614C-A02D-01A783380C57}" type="slidenum">
              <a:rPr kumimoji="1" lang="ko-Kore-KR" altLang="en-US" sz="800" b="0" i="0" smtClean="0">
                <a:solidFill>
                  <a:schemeClr val="tx1">
                    <a:alpha val="50000"/>
                  </a:schemeClr>
                </a:solidFill>
                <a:latin typeface="KakaoBig OTF" pitchFamily="2" charset="-127"/>
                <a:ea typeface="KakaoBig OTF" pitchFamily="2" charset="-127"/>
              </a:rPr>
              <a:pPr marL="0" marR="0" lvl="0" indent="0" algn="r" defTabSz="914411" rtl="0" eaLnBrk="1" fontAlgn="auto" latinLnBrk="0" hangingPunct="1">
                <a:lnSpc>
                  <a:spcPct val="150000"/>
                </a:lnSpc>
                <a:spcBef>
                  <a:spcPts val="0"/>
                </a:spcBef>
                <a:spcAft>
                  <a:spcPts val="0"/>
                </a:spcAft>
                <a:buClrTx/>
                <a:buSzTx/>
                <a:buFontTx/>
                <a:buNone/>
                <a:tabLst/>
                <a:defRPr/>
              </a:pPr>
              <a:t>‹#›</a:t>
            </a:fld>
            <a:endParaRPr kumimoji="1" lang="ko-Kore-KR" altLang="en-US" sz="800" b="0" i="0" dirty="0">
              <a:solidFill>
                <a:schemeClr val="tx1">
                  <a:alpha val="50000"/>
                </a:schemeClr>
              </a:solidFill>
              <a:latin typeface="KakaoBig OTF" pitchFamily="2" charset="-127"/>
              <a:ea typeface="KakaoBig OTF" pitchFamily="2" charset="-127"/>
            </a:endParaRPr>
          </a:p>
        </p:txBody>
      </p:sp>
    </p:spTree>
    <p:extLst>
      <p:ext uri="{BB962C8B-B14F-4D97-AF65-F5344CB8AC3E}">
        <p14:creationId xmlns:p14="http://schemas.microsoft.com/office/powerpoint/2010/main" val="2921195230"/>
      </p:ext>
    </p:extLst>
  </p:cSld>
  <p:clrMap bg1="lt1" tx1="dk1" bg2="lt2" tx2="dk2" accent1="accent1" accent2="accent2" accent3="accent3" accent4="accent4" accent5="accent5" accent6="accent6" hlink="hlink" folHlink="folHlink"/>
  <p:sldLayoutIdLst>
    <p:sldLayoutId id="2147483793" r:id="rId1"/>
    <p:sldLayoutId id="2147483870" r:id="rId2"/>
    <p:sldLayoutId id="2147483871" r:id="rId3"/>
    <p:sldLayoutId id="2147483874" r:id="rId4"/>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5" userDrawn="1">
          <p15:clr>
            <a:srgbClr val="F26B43"/>
          </p15:clr>
        </p15:guide>
        <p15:guide id="2" pos="7445" userDrawn="1">
          <p15:clr>
            <a:srgbClr val="F26B43"/>
          </p15:clr>
        </p15:guide>
        <p15:guide id="3" orient="horz" pos="232" userDrawn="1">
          <p15:clr>
            <a:srgbClr val="F26B43"/>
          </p15:clr>
        </p15:guide>
        <p15:guide id="4" orient="horz" pos="4088" userDrawn="1">
          <p15:clr>
            <a:srgbClr val="F26B43"/>
          </p15:clr>
        </p15:guide>
        <p15:guide id="6" orient="horz" pos="864" userDrawn="1">
          <p15:clr>
            <a:srgbClr val="F26B43"/>
          </p15:clr>
        </p15:guide>
        <p15:guide id="7" orient="horz" pos="10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code.visualstudio.com/download" TargetMode="Externa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61.png"/><Relationship Id="rId1" Type="http://schemas.openxmlformats.org/officeDocument/2006/relationships/slideLayout" Target="../slideLayouts/slideLayout3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kakaoenterprise.agit.in/groups/new" TargetMode="External"/><Relationship Id="rId1" Type="http://schemas.openxmlformats.org/officeDocument/2006/relationships/slideLayout" Target="../slideLayouts/slideLayout32.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kakaoenterprise.agit.in/apps/1" TargetMode="Externa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2.xml"/><Relationship Id="rId5" Type="http://schemas.openxmlformats.org/officeDocument/2006/relationships/image" Target="../media/image68.png"/><Relationship Id="rId4" Type="http://schemas.openxmlformats.org/officeDocument/2006/relationships/hyperlink" Target="https://kakaoenterprise.agit.in/apps/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4F920F-66F6-DA26-DA60-55B47275522B}"/>
              </a:ext>
            </a:extLst>
          </p:cNvPr>
          <p:cNvSpPr>
            <a:spLocks noGrp="1"/>
          </p:cNvSpPr>
          <p:nvPr>
            <p:ph type="title"/>
          </p:nvPr>
        </p:nvSpPr>
        <p:spPr/>
        <p:txBody>
          <a:bodyPr/>
          <a:lstStyle/>
          <a:p>
            <a:r>
              <a:rPr kumimoji="1" lang="ko-KR" altLang="en-US" dirty="0"/>
              <a:t>아지트를 </a:t>
            </a:r>
            <a:r>
              <a:rPr kumimoji="1" lang="ko-KR" altLang="en-US" dirty="0" err="1"/>
              <a:t>긁어보기</a:t>
            </a:r>
            <a:r>
              <a:rPr kumimoji="1" lang="ko-KR" altLang="en-US" dirty="0"/>
              <a:t> </a:t>
            </a:r>
            <a:r>
              <a:rPr kumimoji="1" lang="en-US" altLang="ko-KR" dirty="0"/>
              <a:t>(feat. Python)</a:t>
            </a:r>
            <a:endParaRPr kumimoji="1" lang="ko-Kore-KR" altLang="en-US" dirty="0"/>
          </a:p>
        </p:txBody>
      </p:sp>
    </p:spTree>
    <p:extLst>
      <p:ext uri="{BB962C8B-B14F-4D97-AF65-F5344CB8AC3E}">
        <p14:creationId xmlns:p14="http://schemas.microsoft.com/office/powerpoint/2010/main" val="244600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ko-KR" altLang="en-US" dirty="0"/>
              <a:t>소스 분석 </a:t>
            </a:r>
            <a:r>
              <a:rPr kumimoji="1" lang="en-US" altLang="ko-KR" dirty="0"/>
              <a:t>–</a:t>
            </a:r>
            <a:r>
              <a:rPr kumimoji="1" lang="ko-KR" altLang="en-US" dirty="0"/>
              <a:t> 필요한 패키지 설치</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6" name="텍스트 개체 틀 5">
            <a:extLst>
              <a:ext uri="{FF2B5EF4-FFF2-40B4-BE49-F238E27FC236}">
                <a16:creationId xmlns:a16="http://schemas.microsoft.com/office/drawing/2014/main" id="{FDD51703-B924-0687-0D89-5CAEBE6A5BDB}"/>
              </a:ext>
            </a:extLst>
          </p:cNvPr>
          <p:cNvSpPr>
            <a:spLocks noGrp="1"/>
          </p:cNvSpPr>
          <p:nvPr>
            <p:ph type="body" sz="quarter" idx="15"/>
          </p:nvPr>
        </p:nvSpPr>
        <p:spPr/>
        <p:txBody>
          <a:bodyPr/>
          <a:lstStyle/>
          <a:p>
            <a:r>
              <a:rPr kumimoji="1" lang="ko-KR" altLang="en-US" dirty="0"/>
              <a:t>코드를 쓸 때에 가능하면 아래 예시와 같이 </a:t>
            </a:r>
            <a:r>
              <a:rPr kumimoji="1" lang="en-US" altLang="ko-KR" b="1" dirty="0">
                <a:latin typeface="KakaoBig OTF ExtraBold" pitchFamily="2" charset="-127"/>
                <a:ea typeface="KakaoBig OTF ExtraBold" pitchFamily="2" charset="-127"/>
              </a:rPr>
              <a:t>Roboto Mono</a:t>
            </a:r>
            <a:r>
              <a:rPr kumimoji="1" lang="ko-KR" altLang="en-US" dirty="0"/>
              <a:t>서체를 사용해서 구분을 해주세요</a:t>
            </a:r>
            <a:r>
              <a:rPr kumimoji="1" lang="en-US" altLang="ko-KR" dirty="0"/>
              <a:t>.</a:t>
            </a:r>
            <a:r>
              <a:rPr kumimoji="1" lang="ko-KR" altLang="en-US" dirty="0"/>
              <a:t> </a:t>
            </a:r>
            <a:endParaRPr kumimoji="1" lang="ko-Kore-KR" altLang="en-US" dirty="0"/>
          </a:p>
        </p:txBody>
      </p:sp>
      <p:grpSp>
        <p:nvGrpSpPr>
          <p:cNvPr id="27" name="그룹 26">
            <a:extLst>
              <a:ext uri="{FF2B5EF4-FFF2-40B4-BE49-F238E27FC236}">
                <a16:creationId xmlns:a16="http://schemas.microsoft.com/office/drawing/2014/main" id="{29C35254-F582-41F5-14F1-EA16106733BB}"/>
              </a:ext>
            </a:extLst>
          </p:cNvPr>
          <p:cNvGrpSpPr/>
          <p:nvPr/>
        </p:nvGrpSpPr>
        <p:grpSpPr>
          <a:xfrm>
            <a:off x="1527941" y="1920242"/>
            <a:ext cx="9136118" cy="4402738"/>
            <a:chOff x="1527941" y="1920240"/>
            <a:chExt cx="9136118" cy="4937761"/>
          </a:xfrm>
        </p:grpSpPr>
        <p:sp>
          <p:nvSpPr>
            <p:cNvPr id="8" name="양쪽 모서리가 둥근 사각형 7">
              <a:extLst>
                <a:ext uri="{FF2B5EF4-FFF2-40B4-BE49-F238E27FC236}">
                  <a16:creationId xmlns:a16="http://schemas.microsoft.com/office/drawing/2014/main" id="{AA77BC33-2E68-4BB5-E0BA-79BCA4DDF33A}"/>
                </a:ext>
              </a:extLst>
            </p:cNvPr>
            <p:cNvSpPr/>
            <p:nvPr/>
          </p:nvSpPr>
          <p:spPr>
            <a:xfrm>
              <a:off x="1527941" y="1920240"/>
              <a:ext cx="9136117" cy="323193"/>
            </a:xfrm>
            <a:prstGeom prst="round2SameRect">
              <a:avLst>
                <a:gd name="adj1" fmla="val 43497"/>
                <a:gd name="adj2"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48D2ACFA-B1C4-E49C-8CEE-D0D5CCF6EA03}"/>
                </a:ext>
              </a:extLst>
            </p:cNvPr>
            <p:cNvSpPr/>
            <p:nvPr/>
          </p:nvSpPr>
          <p:spPr>
            <a:xfrm>
              <a:off x="1527942" y="2243433"/>
              <a:ext cx="9136117" cy="46145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26" name="그룹 25">
              <a:extLst>
                <a:ext uri="{FF2B5EF4-FFF2-40B4-BE49-F238E27FC236}">
                  <a16:creationId xmlns:a16="http://schemas.microsoft.com/office/drawing/2014/main" id="{E3F73041-EDA1-31BF-9189-A547B7C42503}"/>
                </a:ext>
              </a:extLst>
            </p:cNvPr>
            <p:cNvGrpSpPr/>
            <p:nvPr/>
          </p:nvGrpSpPr>
          <p:grpSpPr>
            <a:xfrm>
              <a:off x="1713711" y="2037072"/>
              <a:ext cx="402021" cy="94593"/>
              <a:chOff x="1713711" y="2037072"/>
              <a:chExt cx="402021" cy="94593"/>
            </a:xfrm>
          </p:grpSpPr>
          <p:sp>
            <p:nvSpPr>
              <p:cNvPr id="10" name="타원 9">
                <a:extLst>
                  <a:ext uri="{FF2B5EF4-FFF2-40B4-BE49-F238E27FC236}">
                    <a16:creationId xmlns:a16="http://schemas.microsoft.com/office/drawing/2014/main" id="{2792B7E2-4498-D906-0ACA-E227141F9BCB}"/>
                  </a:ext>
                </a:extLst>
              </p:cNvPr>
              <p:cNvSpPr/>
              <p:nvPr/>
            </p:nvSpPr>
            <p:spPr>
              <a:xfrm>
                <a:off x="1713711"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77608C0-1DAC-686B-CE6E-404A48EA2F4B}"/>
                  </a:ext>
                </a:extLst>
              </p:cNvPr>
              <p:cNvSpPr/>
              <p:nvPr/>
            </p:nvSpPr>
            <p:spPr>
              <a:xfrm>
                <a:off x="1867425"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B8913C68-F224-11C2-5E68-8C5A73D7E8A6}"/>
                  </a:ext>
                </a:extLst>
              </p:cNvPr>
              <p:cNvSpPr/>
              <p:nvPr/>
            </p:nvSpPr>
            <p:spPr>
              <a:xfrm>
                <a:off x="2021139"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sp>
        <p:nvSpPr>
          <p:cNvPr id="13" name="모서리가 둥근 직사각형 12">
            <a:extLst>
              <a:ext uri="{FF2B5EF4-FFF2-40B4-BE49-F238E27FC236}">
                <a16:creationId xmlns:a16="http://schemas.microsoft.com/office/drawing/2014/main" id="{9152E72D-27EC-A80C-3AEA-2D1FA814B21D}"/>
              </a:ext>
            </a:extLst>
          </p:cNvPr>
          <p:cNvSpPr/>
          <p:nvPr/>
        </p:nvSpPr>
        <p:spPr>
          <a:xfrm>
            <a:off x="2011680" y="246369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1000" b="1" dirty="0">
                <a:solidFill>
                  <a:schemeClr val="tx1"/>
                </a:solidFill>
                <a:latin typeface="KakaoBig OTF Bold" pitchFamily="2" charset="-127"/>
                <a:ea typeface="KakaoBig OTF Bold" pitchFamily="2" charset="-127"/>
              </a:rPr>
              <a:t>터미널 창에서 설치</a:t>
            </a:r>
            <a:endParaRPr kumimoji="1" lang="ko-Kore-KR" altLang="en-US" sz="1000" b="1" dirty="0">
              <a:solidFill>
                <a:schemeClr val="tx1"/>
              </a:solidFill>
              <a:latin typeface="KakaoBig OTF Bold" pitchFamily="2" charset="-127"/>
              <a:ea typeface="KakaoBig OTF Bold" pitchFamily="2" charset="-127"/>
            </a:endParaRPr>
          </a:p>
        </p:txBody>
      </p:sp>
      <p:sp>
        <p:nvSpPr>
          <p:cNvPr id="14" name="모서리가 둥근 직사각형 13">
            <a:extLst>
              <a:ext uri="{FF2B5EF4-FFF2-40B4-BE49-F238E27FC236}">
                <a16:creationId xmlns:a16="http://schemas.microsoft.com/office/drawing/2014/main" id="{0C3EBD16-6E31-3A26-B00E-555EAC0EA2E2}"/>
              </a:ext>
            </a:extLst>
          </p:cNvPr>
          <p:cNvSpPr/>
          <p:nvPr/>
        </p:nvSpPr>
        <p:spPr>
          <a:xfrm>
            <a:off x="3291839" y="2463695"/>
            <a:ext cx="6888481" cy="2244939"/>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ko-Kore-KR" sz="900" dirty="0">
                <a:solidFill>
                  <a:schemeClr val="tx1"/>
                </a:solidFill>
                <a:latin typeface="Roboto Mono" pitchFamily="49" charset="0"/>
                <a:ea typeface="Roboto Mono" pitchFamily="49" charset="0"/>
              </a:rPr>
              <a:t>pip3 install --upgrade pip</a:t>
            </a:r>
          </a:p>
          <a:p>
            <a:endParaRPr lang="en-US" altLang="ko-Kore-KR" sz="900" dirty="0">
              <a:solidFill>
                <a:schemeClr val="tx1"/>
              </a:solidFill>
              <a:latin typeface="Roboto Mono" pitchFamily="49" charset="0"/>
              <a:ea typeface="Roboto Mono" pitchFamily="49" charset="0"/>
            </a:endParaRPr>
          </a:p>
          <a:p>
            <a:r>
              <a:rPr lang="en-US" altLang="ko-Kore-KR" sz="900" dirty="0">
                <a:solidFill>
                  <a:schemeClr val="tx1"/>
                </a:solidFill>
                <a:latin typeface="Roboto Mono" pitchFamily="49" charset="0"/>
                <a:ea typeface="Roboto Mono" pitchFamily="49" charset="0"/>
              </a:rPr>
              <a:t>pip install bs4</a:t>
            </a:r>
          </a:p>
          <a:p>
            <a:endParaRPr lang="en" altLang="ko-Kore-KR" sz="900" b="0" dirty="0">
              <a:solidFill>
                <a:schemeClr val="tx1"/>
              </a:solidFill>
              <a:effectLst/>
              <a:latin typeface="Roboto Mono" pitchFamily="49" charset="0"/>
              <a:ea typeface="Roboto Mono" pitchFamily="49" charset="0"/>
            </a:endParaRPr>
          </a:p>
          <a:p>
            <a:r>
              <a:rPr lang="en-US" altLang="ko-Kore-KR" sz="900" dirty="0">
                <a:solidFill>
                  <a:schemeClr val="tx1"/>
                </a:solidFill>
                <a:latin typeface="Roboto Mono" pitchFamily="49" charset="0"/>
                <a:ea typeface="Roboto Mono" pitchFamily="49" charset="0"/>
              </a:rPr>
              <a:t>pip install request</a:t>
            </a:r>
            <a:r>
              <a:rPr lang="en-US" altLang="ko-KR" sz="900" dirty="0">
                <a:solidFill>
                  <a:schemeClr val="tx1"/>
                </a:solidFill>
                <a:latin typeface="Roboto Mono" pitchFamily="49" charset="0"/>
                <a:ea typeface="Roboto Mono" pitchFamily="49" charset="0"/>
              </a:rPr>
              <a:t>s</a:t>
            </a:r>
            <a:endParaRPr lang="en-US" altLang="ko-Kore-KR" sz="900" dirty="0">
              <a:solidFill>
                <a:schemeClr val="tx1"/>
              </a:solidFill>
              <a:latin typeface="Roboto Mono" pitchFamily="49" charset="0"/>
              <a:ea typeface="Roboto Mono" pitchFamily="49" charset="0"/>
            </a:endParaRPr>
          </a:p>
          <a:p>
            <a:endParaRPr lang="en" altLang="ko-Kore-KR" sz="900" dirty="0">
              <a:solidFill>
                <a:schemeClr val="tx1"/>
              </a:solidFill>
              <a:latin typeface="Roboto Mono" pitchFamily="49" charset="0"/>
              <a:ea typeface="Roboto Mono" pitchFamily="49" charset="0"/>
            </a:endParaRPr>
          </a:p>
          <a:p>
            <a:r>
              <a:rPr lang="en-US" altLang="ko-Kore-KR" sz="900" dirty="0">
                <a:solidFill>
                  <a:schemeClr val="tx1"/>
                </a:solidFill>
                <a:latin typeface="Roboto Mono" pitchFamily="49" charset="0"/>
                <a:ea typeface="Roboto Mono" pitchFamily="49" charset="0"/>
              </a:rPr>
              <a:t>pip install selenium</a:t>
            </a:r>
          </a:p>
          <a:p>
            <a:endParaRPr lang="en-US" altLang="ko-Kore-KR" sz="900" dirty="0">
              <a:solidFill>
                <a:schemeClr val="tx1"/>
              </a:solidFill>
              <a:latin typeface="Roboto Mono" pitchFamily="49" charset="0"/>
              <a:ea typeface="Roboto Mono" pitchFamily="49" charset="0"/>
            </a:endParaRPr>
          </a:p>
          <a:p>
            <a:r>
              <a:rPr lang="en-US" altLang="ko-Kore-KR" sz="900" dirty="0">
                <a:solidFill>
                  <a:schemeClr val="tx1"/>
                </a:solidFill>
                <a:latin typeface="Roboto Mono" pitchFamily="49" charset="0"/>
                <a:ea typeface="Roboto Mono" pitchFamily="49" charset="0"/>
              </a:rPr>
              <a:t>pip install beautifulsoup4</a:t>
            </a:r>
          </a:p>
          <a:p>
            <a:endParaRPr lang="en-US" altLang="ko-Kore-KR" sz="900" dirty="0">
              <a:solidFill>
                <a:schemeClr val="tx1"/>
              </a:solidFill>
              <a:latin typeface="Roboto Mono" pitchFamily="49" charset="0"/>
              <a:ea typeface="Roboto Mono" pitchFamily="49" charset="0"/>
            </a:endParaRPr>
          </a:p>
          <a:p>
            <a:r>
              <a:rPr lang="en-US" altLang="ko-Kore-KR" sz="900" dirty="0">
                <a:solidFill>
                  <a:schemeClr val="tx1"/>
                </a:solidFill>
                <a:latin typeface="Roboto Mono" pitchFamily="49" charset="0"/>
                <a:ea typeface="Roboto Mono" pitchFamily="49" charset="0"/>
              </a:rPr>
              <a:t>pip install </a:t>
            </a:r>
            <a:r>
              <a:rPr lang="en-US" altLang="ko-Kore-KR" sz="900" dirty="0" err="1">
                <a:solidFill>
                  <a:schemeClr val="tx1"/>
                </a:solidFill>
                <a:latin typeface="Roboto Mono" pitchFamily="49" charset="0"/>
                <a:ea typeface="Roboto Mono" pitchFamily="49" charset="0"/>
              </a:rPr>
              <a:t>webdriver_manager</a:t>
            </a:r>
            <a:endParaRPr lang="en-US" altLang="ko-Kore-KR" sz="900" dirty="0">
              <a:solidFill>
                <a:schemeClr val="tx1"/>
              </a:solidFill>
              <a:latin typeface="Roboto Mono" pitchFamily="49" charset="0"/>
              <a:ea typeface="Roboto Mono" pitchFamily="49" charset="0"/>
            </a:endParaRPr>
          </a:p>
        </p:txBody>
      </p:sp>
    </p:spTree>
    <p:extLst>
      <p:ext uri="{BB962C8B-B14F-4D97-AF65-F5344CB8AC3E}">
        <p14:creationId xmlns:p14="http://schemas.microsoft.com/office/powerpoint/2010/main" val="194247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ko-KR" altLang="en-US" dirty="0"/>
              <a:t>소스 분석 </a:t>
            </a:r>
            <a:r>
              <a:rPr kumimoji="1" lang="en-US" altLang="ko-KR" dirty="0"/>
              <a:t>–</a:t>
            </a:r>
            <a:r>
              <a:rPr kumimoji="1" lang="ko-KR" altLang="en-US" dirty="0"/>
              <a:t> 필요한 패키지 </a:t>
            </a:r>
            <a:r>
              <a:rPr kumimoji="1" lang="en-US" altLang="ko-KR" dirty="0"/>
              <a:t>import</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6" name="텍스트 개체 틀 5">
            <a:extLst>
              <a:ext uri="{FF2B5EF4-FFF2-40B4-BE49-F238E27FC236}">
                <a16:creationId xmlns:a16="http://schemas.microsoft.com/office/drawing/2014/main" id="{FDD51703-B924-0687-0D89-5CAEBE6A5BDB}"/>
              </a:ext>
            </a:extLst>
          </p:cNvPr>
          <p:cNvSpPr>
            <a:spLocks noGrp="1"/>
          </p:cNvSpPr>
          <p:nvPr>
            <p:ph type="body" sz="quarter" idx="15"/>
          </p:nvPr>
        </p:nvSpPr>
        <p:spPr/>
        <p:txBody>
          <a:bodyPr/>
          <a:lstStyle/>
          <a:p>
            <a:r>
              <a:rPr kumimoji="1" lang="ko-KR" altLang="en-US" dirty="0"/>
              <a:t>코드를 쓸 때에 가능하면 아래 예시와 같이 </a:t>
            </a:r>
            <a:r>
              <a:rPr kumimoji="1" lang="en-US" altLang="ko-KR" b="1" dirty="0">
                <a:latin typeface="KakaoBig OTF ExtraBold" pitchFamily="2" charset="-127"/>
                <a:ea typeface="KakaoBig OTF ExtraBold" pitchFamily="2" charset="-127"/>
              </a:rPr>
              <a:t>Roboto Mono</a:t>
            </a:r>
            <a:r>
              <a:rPr kumimoji="1" lang="ko-KR" altLang="en-US" dirty="0"/>
              <a:t>서체를 사용해서 구분을 해주세요</a:t>
            </a:r>
            <a:r>
              <a:rPr kumimoji="1" lang="en-US" altLang="ko-KR" dirty="0"/>
              <a:t>.</a:t>
            </a:r>
            <a:r>
              <a:rPr kumimoji="1" lang="ko-KR" altLang="en-US" dirty="0"/>
              <a:t> </a:t>
            </a:r>
            <a:endParaRPr kumimoji="1" lang="ko-Kore-KR" altLang="en-US" dirty="0"/>
          </a:p>
        </p:txBody>
      </p:sp>
      <p:grpSp>
        <p:nvGrpSpPr>
          <p:cNvPr id="27" name="그룹 26">
            <a:extLst>
              <a:ext uri="{FF2B5EF4-FFF2-40B4-BE49-F238E27FC236}">
                <a16:creationId xmlns:a16="http://schemas.microsoft.com/office/drawing/2014/main" id="{29C35254-F582-41F5-14F1-EA16106733BB}"/>
              </a:ext>
            </a:extLst>
          </p:cNvPr>
          <p:cNvGrpSpPr/>
          <p:nvPr/>
        </p:nvGrpSpPr>
        <p:grpSpPr>
          <a:xfrm>
            <a:off x="1527941" y="1920242"/>
            <a:ext cx="9136118" cy="4402738"/>
            <a:chOff x="1527941" y="1920240"/>
            <a:chExt cx="9136118" cy="4937761"/>
          </a:xfrm>
        </p:grpSpPr>
        <p:sp>
          <p:nvSpPr>
            <p:cNvPr id="8" name="양쪽 모서리가 둥근 사각형 7">
              <a:extLst>
                <a:ext uri="{FF2B5EF4-FFF2-40B4-BE49-F238E27FC236}">
                  <a16:creationId xmlns:a16="http://schemas.microsoft.com/office/drawing/2014/main" id="{AA77BC33-2E68-4BB5-E0BA-79BCA4DDF33A}"/>
                </a:ext>
              </a:extLst>
            </p:cNvPr>
            <p:cNvSpPr/>
            <p:nvPr/>
          </p:nvSpPr>
          <p:spPr>
            <a:xfrm>
              <a:off x="1527941" y="1920240"/>
              <a:ext cx="9136117" cy="323193"/>
            </a:xfrm>
            <a:prstGeom prst="round2SameRect">
              <a:avLst>
                <a:gd name="adj1" fmla="val 43497"/>
                <a:gd name="adj2"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48D2ACFA-B1C4-E49C-8CEE-D0D5CCF6EA03}"/>
                </a:ext>
              </a:extLst>
            </p:cNvPr>
            <p:cNvSpPr/>
            <p:nvPr/>
          </p:nvSpPr>
          <p:spPr>
            <a:xfrm>
              <a:off x="1527942" y="2243433"/>
              <a:ext cx="9136117" cy="46145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26" name="그룹 25">
              <a:extLst>
                <a:ext uri="{FF2B5EF4-FFF2-40B4-BE49-F238E27FC236}">
                  <a16:creationId xmlns:a16="http://schemas.microsoft.com/office/drawing/2014/main" id="{E3F73041-EDA1-31BF-9189-A547B7C42503}"/>
                </a:ext>
              </a:extLst>
            </p:cNvPr>
            <p:cNvGrpSpPr/>
            <p:nvPr/>
          </p:nvGrpSpPr>
          <p:grpSpPr>
            <a:xfrm>
              <a:off x="1713711" y="2037072"/>
              <a:ext cx="402021" cy="94593"/>
              <a:chOff x="1713711" y="2037072"/>
              <a:chExt cx="402021" cy="94593"/>
            </a:xfrm>
          </p:grpSpPr>
          <p:sp>
            <p:nvSpPr>
              <p:cNvPr id="10" name="타원 9">
                <a:extLst>
                  <a:ext uri="{FF2B5EF4-FFF2-40B4-BE49-F238E27FC236}">
                    <a16:creationId xmlns:a16="http://schemas.microsoft.com/office/drawing/2014/main" id="{2792B7E2-4498-D906-0ACA-E227141F9BCB}"/>
                  </a:ext>
                </a:extLst>
              </p:cNvPr>
              <p:cNvSpPr/>
              <p:nvPr/>
            </p:nvSpPr>
            <p:spPr>
              <a:xfrm>
                <a:off x="1713711"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77608C0-1DAC-686B-CE6E-404A48EA2F4B}"/>
                  </a:ext>
                </a:extLst>
              </p:cNvPr>
              <p:cNvSpPr/>
              <p:nvPr/>
            </p:nvSpPr>
            <p:spPr>
              <a:xfrm>
                <a:off x="1867425"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B8913C68-F224-11C2-5E68-8C5A73D7E8A6}"/>
                  </a:ext>
                </a:extLst>
              </p:cNvPr>
              <p:cNvSpPr/>
              <p:nvPr/>
            </p:nvSpPr>
            <p:spPr>
              <a:xfrm>
                <a:off x="2021139"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sp>
        <p:nvSpPr>
          <p:cNvPr id="13" name="모서리가 둥근 직사각형 12">
            <a:extLst>
              <a:ext uri="{FF2B5EF4-FFF2-40B4-BE49-F238E27FC236}">
                <a16:creationId xmlns:a16="http://schemas.microsoft.com/office/drawing/2014/main" id="{9152E72D-27EC-A80C-3AEA-2D1FA814B21D}"/>
              </a:ext>
            </a:extLst>
          </p:cNvPr>
          <p:cNvSpPr/>
          <p:nvPr/>
        </p:nvSpPr>
        <p:spPr>
          <a:xfrm>
            <a:off x="2011680" y="246369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crawling package</a:t>
            </a:r>
            <a:endParaRPr kumimoji="1" lang="ko-Kore-KR" altLang="en-US" sz="1000" b="1" dirty="0">
              <a:solidFill>
                <a:schemeClr val="tx1"/>
              </a:solidFill>
              <a:latin typeface="KakaoBig OTF Bold" pitchFamily="2" charset="-127"/>
              <a:ea typeface="KakaoBig OTF Bold" pitchFamily="2" charset="-127"/>
            </a:endParaRPr>
          </a:p>
        </p:txBody>
      </p:sp>
      <p:sp>
        <p:nvSpPr>
          <p:cNvPr id="14" name="모서리가 둥근 직사각형 13">
            <a:extLst>
              <a:ext uri="{FF2B5EF4-FFF2-40B4-BE49-F238E27FC236}">
                <a16:creationId xmlns:a16="http://schemas.microsoft.com/office/drawing/2014/main" id="{0C3EBD16-6E31-3A26-B00E-555EAC0EA2E2}"/>
              </a:ext>
            </a:extLst>
          </p:cNvPr>
          <p:cNvSpPr/>
          <p:nvPr/>
        </p:nvSpPr>
        <p:spPr>
          <a:xfrm>
            <a:off x="3291839" y="2463695"/>
            <a:ext cx="6888481" cy="1602467"/>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bs4</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BeautifulSoup</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urllib</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request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DCDCAA"/>
                </a:solidFill>
                <a:effectLst/>
                <a:latin typeface="Roboto Mono" pitchFamily="49" charset="0"/>
                <a:ea typeface="Roboto Mono" pitchFamily="49" charset="0"/>
              </a:rPr>
              <a:t>urlopen</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locale</a:t>
            </a:r>
            <a:endParaRPr lang="en" altLang="ko-Kore-KR" sz="900" b="0" dirty="0">
              <a:solidFill>
                <a:srgbClr val="D4D4D4"/>
              </a:solidFill>
              <a:effectLst/>
              <a:latin typeface="Roboto Mono" pitchFamily="49" charset="0"/>
              <a:ea typeface="Roboto Mono" pitchFamily="49" charset="0"/>
            </a:endParaRPr>
          </a:p>
          <a:p>
            <a:r>
              <a:rPr lang="en" altLang="ko-Kore-KR" sz="900" b="0" dirty="0" err="1">
                <a:solidFill>
                  <a:srgbClr val="4EC9B0"/>
                </a:solidFill>
                <a:effectLst/>
                <a:latin typeface="Roboto Mono" pitchFamily="49" charset="0"/>
                <a:ea typeface="Roboto Mono" pitchFamily="49" charset="0"/>
              </a:rPr>
              <a:t>locale</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setlocale</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4EC9B0"/>
                </a:solidFill>
                <a:effectLst/>
                <a:latin typeface="Roboto Mono" pitchFamily="49" charset="0"/>
                <a:ea typeface="Roboto Mono" pitchFamily="49" charset="0"/>
              </a:rPr>
              <a:t>locale</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LC_TIME</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'ko_KR.UTF-8'</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datetime</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datetime</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date</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timedelta</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common</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by</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By</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support</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ui</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WebDriverWait</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support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expected_conditions</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as</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EC</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common</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action_chains</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ActionChains</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sys</a:t>
            </a:r>
            <a:endParaRPr lang="en" altLang="ko-Kore-KR" sz="900" b="0" dirty="0">
              <a:solidFill>
                <a:srgbClr val="D4D4D4"/>
              </a:solidFill>
              <a:effectLst/>
              <a:latin typeface="Roboto Mono" pitchFamily="49" charset="0"/>
              <a:ea typeface="Roboto Mono" pitchFamily="49" charset="0"/>
            </a:endParaRPr>
          </a:p>
        </p:txBody>
      </p:sp>
      <p:sp>
        <p:nvSpPr>
          <p:cNvPr id="37" name="모서리가 둥근 직사각형 36">
            <a:extLst>
              <a:ext uri="{FF2B5EF4-FFF2-40B4-BE49-F238E27FC236}">
                <a16:creationId xmlns:a16="http://schemas.microsoft.com/office/drawing/2014/main" id="{DC34C733-95F4-DF11-853A-C4878C36752F}"/>
              </a:ext>
            </a:extLst>
          </p:cNvPr>
          <p:cNvSpPr/>
          <p:nvPr/>
        </p:nvSpPr>
        <p:spPr>
          <a:xfrm>
            <a:off x="2011680" y="4165801"/>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ex</a:t>
            </a:r>
            <a:r>
              <a:rPr kumimoji="1" lang="en-US" altLang="ko-KR" sz="1000" b="1" dirty="0">
                <a:solidFill>
                  <a:schemeClr val="tx1"/>
                </a:solidFill>
                <a:latin typeface="KakaoBig OTF Bold" pitchFamily="2" charset="-127"/>
                <a:ea typeface="KakaoBig OTF Bold" pitchFamily="2" charset="-127"/>
              </a:rPr>
              <a:t>e</a:t>
            </a:r>
            <a:r>
              <a:rPr kumimoji="1" lang="en-US" altLang="ko-Kore-KR" sz="1000" b="1" dirty="0">
                <a:solidFill>
                  <a:schemeClr val="tx1"/>
                </a:solidFill>
                <a:latin typeface="KakaoBig OTF Bold" pitchFamily="2" charset="-127"/>
                <a:ea typeface="KakaoBig OTF Bold" pitchFamily="2" charset="-127"/>
              </a:rPr>
              <a:t>cute web page</a:t>
            </a:r>
            <a:endParaRPr kumimoji="1" lang="ko-Kore-KR" altLang="en-US" sz="1000" b="1" dirty="0">
              <a:solidFill>
                <a:schemeClr val="tx1"/>
              </a:solidFill>
              <a:latin typeface="KakaoBig OTF Bold" pitchFamily="2" charset="-127"/>
              <a:ea typeface="KakaoBig OTF Bold" pitchFamily="2" charset="-127"/>
            </a:endParaRPr>
          </a:p>
        </p:txBody>
      </p:sp>
      <p:sp>
        <p:nvSpPr>
          <p:cNvPr id="38" name="모서리가 둥근 직사각형 37">
            <a:extLst>
              <a:ext uri="{FF2B5EF4-FFF2-40B4-BE49-F238E27FC236}">
                <a16:creationId xmlns:a16="http://schemas.microsoft.com/office/drawing/2014/main" id="{1AB8DDBE-FCDB-2BD3-AF3E-8DD4C30E75A4}"/>
              </a:ext>
            </a:extLst>
          </p:cNvPr>
          <p:cNvSpPr/>
          <p:nvPr/>
        </p:nvSpPr>
        <p:spPr>
          <a:xfrm>
            <a:off x="3291839" y="4165801"/>
            <a:ext cx="6888481" cy="892585"/>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selenium</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webdriver</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webdriver_manager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chrome</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ChromeDriverManager</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common</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keys</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Keys</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time</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support</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ui</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Select</a:t>
            </a:r>
            <a:endParaRPr lang="en" altLang="ko-Kore-KR" sz="900" b="0" dirty="0">
              <a:solidFill>
                <a:srgbClr val="D4D4D4"/>
              </a:solidFill>
              <a:effectLst/>
              <a:latin typeface="Roboto Mono" pitchFamily="49" charset="0"/>
              <a:ea typeface="Roboto Mono" pitchFamily="49" charset="0"/>
            </a:endParaRPr>
          </a:p>
        </p:txBody>
      </p:sp>
      <p:sp>
        <p:nvSpPr>
          <p:cNvPr id="39" name="모서리가 둥근 직사각형 38">
            <a:extLst>
              <a:ext uri="{FF2B5EF4-FFF2-40B4-BE49-F238E27FC236}">
                <a16:creationId xmlns:a16="http://schemas.microsoft.com/office/drawing/2014/main" id="{D7DA6520-9486-1E60-D724-5038CED89507}"/>
              </a:ext>
            </a:extLst>
          </p:cNvPr>
          <p:cNvSpPr/>
          <p:nvPr/>
        </p:nvSpPr>
        <p:spPr>
          <a:xfrm>
            <a:off x="2021139" y="515802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send message to webhook</a:t>
            </a:r>
            <a:endParaRPr kumimoji="1" lang="ko-Kore-KR" altLang="en-US" sz="1000" b="1" dirty="0">
              <a:solidFill>
                <a:schemeClr val="tx1"/>
              </a:solidFill>
              <a:latin typeface="KakaoBig OTF Bold" pitchFamily="2" charset="-127"/>
              <a:ea typeface="KakaoBig OTF Bold" pitchFamily="2" charset="-127"/>
            </a:endParaRPr>
          </a:p>
        </p:txBody>
      </p:sp>
      <p:sp>
        <p:nvSpPr>
          <p:cNvPr id="40" name="모서리가 둥근 직사각형 39">
            <a:extLst>
              <a:ext uri="{FF2B5EF4-FFF2-40B4-BE49-F238E27FC236}">
                <a16:creationId xmlns:a16="http://schemas.microsoft.com/office/drawing/2014/main" id="{0C676B3E-2D43-1925-A357-079349ECC36F}"/>
              </a:ext>
            </a:extLst>
          </p:cNvPr>
          <p:cNvSpPr/>
          <p:nvPr/>
        </p:nvSpPr>
        <p:spPr>
          <a:xfrm>
            <a:off x="3301298" y="5158025"/>
            <a:ext cx="6888481" cy="892585"/>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requests</a:t>
            </a:r>
            <a:r>
              <a:rPr lang="en" altLang="ko-Kore-KR" sz="900" b="0" dirty="0">
                <a:solidFill>
                  <a:srgbClr val="D4D4D4"/>
                </a:solidFill>
                <a:effectLst/>
                <a:latin typeface="Roboto Mono" pitchFamily="49" charset="0"/>
                <a:ea typeface="Roboto Mono" pitchFamily="49" charset="0"/>
              </a:rPr>
              <a:t> </a:t>
            </a: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support</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wait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WebDriverWait</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C586C0"/>
                </a:solidFill>
                <a:effectLst/>
                <a:latin typeface="Roboto Mono" pitchFamily="49" charset="0"/>
                <a:ea typeface="Roboto Mono" pitchFamily="49" charset="0"/>
              </a:rPr>
              <a:t>from</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4EC9B0"/>
                </a:solidFill>
                <a:effectLst/>
                <a:latin typeface="Roboto Mono" pitchFamily="49" charset="0"/>
                <a:ea typeface="Roboto Mono" pitchFamily="49" charset="0"/>
              </a:rPr>
              <a:t>selenium</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common</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by</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import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By</a:t>
            </a:r>
            <a:endParaRPr lang="en" altLang="ko-Kore-KR" sz="900" b="0" dirty="0">
              <a:solidFill>
                <a:srgbClr val="D4D4D4"/>
              </a:solidFill>
              <a:effectLst/>
              <a:latin typeface="Roboto Mono" pitchFamily="49" charset="0"/>
              <a:ea typeface="Roboto Mono" pitchFamily="49" charset="0"/>
            </a:endParaRPr>
          </a:p>
        </p:txBody>
      </p:sp>
    </p:spTree>
    <p:extLst>
      <p:ext uri="{BB962C8B-B14F-4D97-AF65-F5344CB8AC3E}">
        <p14:creationId xmlns:p14="http://schemas.microsoft.com/office/powerpoint/2010/main" val="22574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ko-KR" altLang="en-US" dirty="0"/>
              <a:t>소스 분석 </a:t>
            </a:r>
            <a:r>
              <a:rPr kumimoji="1" lang="en-US" altLang="ko-KR" dirty="0"/>
              <a:t>–</a:t>
            </a:r>
            <a:r>
              <a:rPr kumimoji="1" lang="ko-KR" altLang="en-US" dirty="0"/>
              <a:t> </a:t>
            </a:r>
            <a:r>
              <a:rPr kumimoji="1" lang="en-US" altLang="ko-KR" dirty="0"/>
              <a:t>start</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6" name="텍스트 개체 틀 5">
            <a:extLst>
              <a:ext uri="{FF2B5EF4-FFF2-40B4-BE49-F238E27FC236}">
                <a16:creationId xmlns:a16="http://schemas.microsoft.com/office/drawing/2014/main" id="{FDD51703-B924-0687-0D89-5CAEBE6A5BDB}"/>
              </a:ext>
            </a:extLst>
          </p:cNvPr>
          <p:cNvSpPr>
            <a:spLocks noGrp="1"/>
          </p:cNvSpPr>
          <p:nvPr>
            <p:ph type="body" sz="quarter" idx="15"/>
          </p:nvPr>
        </p:nvSpPr>
        <p:spPr/>
        <p:txBody>
          <a:bodyPr/>
          <a:lstStyle/>
          <a:p>
            <a:r>
              <a:rPr kumimoji="1" lang="ko-KR" altLang="en-US" dirty="0"/>
              <a:t>코드를 쓸 때에 가능하면 아래 예시와 같이 </a:t>
            </a:r>
            <a:r>
              <a:rPr kumimoji="1" lang="en-US" altLang="ko-KR" b="1" dirty="0">
                <a:latin typeface="KakaoBig OTF ExtraBold" pitchFamily="2" charset="-127"/>
                <a:ea typeface="KakaoBig OTF ExtraBold" pitchFamily="2" charset="-127"/>
              </a:rPr>
              <a:t>Roboto Mono</a:t>
            </a:r>
            <a:r>
              <a:rPr kumimoji="1" lang="ko-KR" altLang="en-US" dirty="0"/>
              <a:t>서체를 사용해서 구분을 해주세요</a:t>
            </a:r>
            <a:r>
              <a:rPr kumimoji="1" lang="en-US" altLang="ko-KR" dirty="0"/>
              <a:t>.</a:t>
            </a:r>
            <a:r>
              <a:rPr kumimoji="1" lang="ko-KR" altLang="en-US" dirty="0"/>
              <a:t> </a:t>
            </a:r>
            <a:endParaRPr kumimoji="1" lang="ko-Kore-KR" altLang="en-US" dirty="0"/>
          </a:p>
        </p:txBody>
      </p:sp>
      <p:grpSp>
        <p:nvGrpSpPr>
          <p:cNvPr id="27" name="그룹 26">
            <a:extLst>
              <a:ext uri="{FF2B5EF4-FFF2-40B4-BE49-F238E27FC236}">
                <a16:creationId xmlns:a16="http://schemas.microsoft.com/office/drawing/2014/main" id="{29C35254-F582-41F5-14F1-EA16106733BB}"/>
              </a:ext>
            </a:extLst>
          </p:cNvPr>
          <p:cNvGrpSpPr/>
          <p:nvPr/>
        </p:nvGrpSpPr>
        <p:grpSpPr>
          <a:xfrm>
            <a:off x="1527941" y="1920242"/>
            <a:ext cx="9136118" cy="4402738"/>
            <a:chOff x="1527941" y="1920240"/>
            <a:chExt cx="9136118" cy="4937761"/>
          </a:xfrm>
        </p:grpSpPr>
        <p:sp>
          <p:nvSpPr>
            <p:cNvPr id="8" name="양쪽 모서리가 둥근 사각형 7">
              <a:extLst>
                <a:ext uri="{FF2B5EF4-FFF2-40B4-BE49-F238E27FC236}">
                  <a16:creationId xmlns:a16="http://schemas.microsoft.com/office/drawing/2014/main" id="{AA77BC33-2E68-4BB5-E0BA-79BCA4DDF33A}"/>
                </a:ext>
              </a:extLst>
            </p:cNvPr>
            <p:cNvSpPr/>
            <p:nvPr/>
          </p:nvSpPr>
          <p:spPr>
            <a:xfrm>
              <a:off x="1527941" y="1920240"/>
              <a:ext cx="9136117" cy="323193"/>
            </a:xfrm>
            <a:prstGeom prst="round2SameRect">
              <a:avLst>
                <a:gd name="adj1" fmla="val 43497"/>
                <a:gd name="adj2"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48D2ACFA-B1C4-E49C-8CEE-D0D5CCF6EA03}"/>
                </a:ext>
              </a:extLst>
            </p:cNvPr>
            <p:cNvSpPr/>
            <p:nvPr/>
          </p:nvSpPr>
          <p:spPr>
            <a:xfrm>
              <a:off x="1527942" y="2243433"/>
              <a:ext cx="9136117" cy="46145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26" name="그룹 25">
              <a:extLst>
                <a:ext uri="{FF2B5EF4-FFF2-40B4-BE49-F238E27FC236}">
                  <a16:creationId xmlns:a16="http://schemas.microsoft.com/office/drawing/2014/main" id="{E3F73041-EDA1-31BF-9189-A547B7C42503}"/>
                </a:ext>
              </a:extLst>
            </p:cNvPr>
            <p:cNvGrpSpPr/>
            <p:nvPr/>
          </p:nvGrpSpPr>
          <p:grpSpPr>
            <a:xfrm>
              <a:off x="1713711" y="2037072"/>
              <a:ext cx="402021" cy="94593"/>
              <a:chOff x="1713711" y="2037072"/>
              <a:chExt cx="402021" cy="94593"/>
            </a:xfrm>
          </p:grpSpPr>
          <p:sp>
            <p:nvSpPr>
              <p:cNvPr id="10" name="타원 9">
                <a:extLst>
                  <a:ext uri="{FF2B5EF4-FFF2-40B4-BE49-F238E27FC236}">
                    <a16:creationId xmlns:a16="http://schemas.microsoft.com/office/drawing/2014/main" id="{2792B7E2-4498-D906-0ACA-E227141F9BCB}"/>
                  </a:ext>
                </a:extLst>
              </p:cNvPr>
              <p:cNvSpPr/>
              <p:nvPr/>
            </p:nvSpPr>
            <p:spPr>
              <a:xfrm>
                <a:off x="1713711"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77608C0-1DAC-686B-CE6E-404A48EA2F4B}"/>
                  </a:ext>
                </a:extLst>
              </p:cNvPr>
              <p:cNvSpPr/>
              <p:nvPr/>
            </p:nvSpPr>
            <p:spPr>
              <a:xfrm>
                <a:off x="1867425"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B8913C68-F224-11C2-5E68-8C5A73D7E8A6}"/>
                  </a:ext>
                </a:extLst>
              </p:cNvPr>
              <p:cNvSpPr/>
              <p:nvPr/>
            </p:nvSpPr>
            <p:spPr>
              <a:xfrm>
                <a:off x="2021139"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grpSp>
        <p:nvGrpSpPr>
          <p:cNvPr id="23" name="그룹 22">
            <a:extLst>
              <a:ext uri="{FF2B5EF4-FFF2-40B4-BE49-F238E27FC236}">
                <a16:creationId xmlns:a16="http://schemas.microsoft.com/office/drawing/2014/main" id="{58AEAF94-5BC0-5361-93F7-86B076FAB21A}"/>
              </a:ext>
            </a:extLst>
          </p:cNvPr>
          <p:cNvGrpSpPr/>
          <p:nvPr/>
        </p:nvGrpSpPr>
        <p:grpSpPr>
          <a:xfrm>
            <a:off x="2011680" y="2463695"/>
            <a:ext cx="8168640" cy="457200"/>
            <a:chOff x="2011680" y="2463695"/>
            <a:chExt cx="8168640" cy="457200"/>
          </a:xfrm>
        </p:grpSpPr>
        <p:sp>
          <p:nvSpPr>
            <p:cNvPr id="13" name="모서리가 둥근 직사각형 12">
              <a:extLst>
                <a:ext uri="{FF2B5EF4-FFF2-40B4-BE49-F238E27FC236}">
                  <a16:creationId xmlns:a16="http://schemas.microsoft.com/office/drawing/2014/main" id="{9152E72D-27EC-A80C-3AEA-2D1FA814B21D}"/>
                </a:ext>
              </a:extLst>
            </p:cNvPr>
            <p:cNvSpPr/>
            <p:nvPr/>
          </p:nvSpPr>
          <p:spPr>
            <a:xfrm>
              <a:off x="2011680" y="246369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1000" b="1" dirty="0">
                  <a:solidFill>
                    <a:schemeClr val="tx1"/>
                  </a:solidFill>
                  <a:latin typeface="KakaoBig OTF Bold" pitchFamily="2" charset="-127"/>
                  <a:ea typeface="KakaoBig OTF Bold" pitchFamily="2" charset="-127"/>
                </a:rPr>
                <a:t>open</a:t>
              </a:r>
              <a:r>
                <a:rPr kumimoji="1" lang="ko-KR" altLang="en-US" sz="1000" b="1" dirty="0">
                  <a:solidFill>
                    <a:schemeClr val="tx1"/>
                  </a:solidFill>
                  <a:latin typeface="KakaoBig OTF Bold" pitchFamily="2" charset="-127"/>
                  <a:ea typeface="KakaoBig OTF Bold" pitchFamily="2" charset="-127"/>
                </a:rPr>
                <a:t> </a:t>
              </a:r>
              <a:r>
                <a:rPr kumimoji="1" lang="en-US" altLang="ko-KR" sz="1000" b="1" dirty="0">
                  <a:solidFill>
                    <a:schemeClr val="tx1"/>
                  </a:solidFill>
                  <a:latin typeface="KakaoBig OTF Bold" pitchFamily="2" charset="-127"/>
                  <a:ea typeface="KakaoBig OTF Bold" pitchFamily="2" charset="-127"/>
                </a:rPr>
                <a:t>browser</a:t>
              </a:r>
              <a:endParaRPr kumimoji="1" lang="ko-Kore-KR" altLang="en-US" sz="1000" b="1" dirty="0">
                <a:solidFill>
                  <a:schemeClr val="tx1"/>
                </a:solidFill>
                <a:latin typeface="KakaoBig OTF Bold" pitchFamily="2" charset="-127"/>
                <a:ea typeface="KakaoBig OTF Bold" pitchFamily="2" charset="-127"/>
              </a:endParaRPr>
            </a:p>
          </p:txBody>
        </p:sp>
        <p:sp>
          <p:nvSpPr>
            <p:cNvPr id="14" name="모서리가 둥근 직사각형 13">
              <a:extLst>
                <a:ext uri="{FF2B5EF4-FFF2-40B4-BE49-F238E27FC236}">
                  <a16:creationId xmlns:a16="http://schemas.microsoft.com/office/drawing/2014/main" id="{0C3EBD16-6E31-3A26-B00E-555EAC0EA2E2}"/>
                </a:ext>
              </a:extLst>
            </p:cNvPr>
            <p:cNvSpPr/>
            <p:nvPr/>
          </p:nvSpPr>
          <p:spPr>
            <a:xfrm>
              <a:off x="3291839" y="2463695"/>
              <a:ext cx="6888481" cy="4572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9CDCFE"/>
                  </a:solidFill>
                  <a:effectLst/>
                  <a:latin typeface="Roboto Mono" pitchFamily="49" charset="0"/>
                  <a:ea typeface="Roboto Mono" pitchFamily="49" charset="0"/>
                </a:rPr>
                <a:t>driver</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webdriver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Chrome</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4EC9B0"/>
                  </a:solidFill>
                  <a:effectLst/>
                  <a:latin typeface="Roboto Mono" pitchFamily="49" charset="0"/>
                  <a:ea typeface="Roboto Mono" pitchFamily="49" charset="0"/>
                </a:rPr>
                <a:t>ChromeDriverManager</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DCDCAA"/>
                  </a:solidFill>
                  <a:effectLst/>
                  <a:latin typeface="Roboto Mono" pitchFamily="49" charset="0"/>
                  <a:ea typeface="Roboto Mono" pitchFamily="49" charset="0"/>
                </a:rPr>
                <a:t>install</a:t>
              </a:r>
              <a:r>
                <a:rPr lang="en" altLang="ko-Kore-KR" sz="900" b="0" dirty="0">
                  <a:solidFill>
                    <a:srgbClr val="D4D4D4"/>
                  </a:solidFill>
                  <a:effectLst/>
                  <a:latin typeface="Roboto Mono" pitchFamily="49" charset="0"/>
                  <a:ea typeface="Roboto Mono" pitchFamily="49" charset="0"/>
                </a:rPr>
                <a:t>())</a:t>
              </a:r>
            </a:p>
          </p:txBody>
        </p:sp>
      </p:grpSp>
      <p:grpSp>
        <p:nvGrpSpPr>
          <p:cNvPr id="24" name="그룹 23">
            <a:extLst>
              <a:ext uri="{FF2B5EF4-FFF2-40B4-BE49-F238E27FC236}">
                <a16:creationId xmlns:a16="http://schemas.microsoft.com/office/drawing/2014/main" id="{A705F7BB-1E21-BD56-2890-02197CAD6842}"/>
              </a:ext>
            </a:extLst>
          </p:cNvPr>
          <p:cNvGrpSpPr/>
          <p:nvPr/>
        </p:nvGrpSpPr>
        <p:grpSpPr>
          <a:xfrm>
            <a:off x="2011680" y="3220830"/>
            <a:ext cx="8168640" cy="457200"/>
            <a:chOff x="2011680" y="3019792"/>
            <a:chExt cx="8168640" cy="457200"/>
          </a:xfrm>
        </p:grpSpPr>
        <p:sp>
          <p:nvSpPr>
            <p:cNvPr id="15" name="모서리가 둥근 직사각형 14">
              <a:extLst>
                <a:ext uri="{FF2B5EF4-FFF2-40B4-BE49-F238E27FC236}">
                  <a16:creationId xmlns:a16="http://schemas.microsoft.com/office/drawing/2014/main" id="{1AE095E3-52C6-D165-74B7-7FF7D6855887}"/>
                </a:ext>
              </a:extLst>
            </p:cNvPr>
            <p:cNvSpPr/>
            <p:nvPr/>
          </p:nvSpPr>
          <p:spPr>
            <a:xfrm>
              <a:off x="2011680" y="3019792"/>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open Agit home</a:t>
              </a:r>
              <a:endParaRPr kumimoji="1" lang="ko-Kore-KR" altLang="en-US" sz="1000" b="1" dirty="0">
                <a:solidFill>
                  <a:schemeClr val="tx1"/>
                </a:solidFill>
                <a:latin typeface="KakaoBig OTF Bold" pitchFamily="2" charset="-127"/>
                <a:ea typeface="KakaoBig OTF Bold" pitchFamily="2" charset="-127"/>
              </a:endParaRPr>
            </a:p>
          </p:txBody>
        </p:sp>
        <p:sp>
          <p:nvSpPr>
            <p:cNvPr id="16" name="모서리가 둥근 직사각형 15">
              <a:extLst>
                <a:ext uri="{FF2B5EF4-FFF2-40B4-BE49-F238E27FC236}">
                  <a16:creationId xmlns:a16="http://schemas.microsoft.com/office/drawing/2014/main" id="{FE6E6365-F85A-549D-7987-1AAE25642F98}"/>
                </a:ext>
              </a:extLst>
            </p:cNvPr>
            <p:cNvSpPr/>
            <p:nvPr/>
          </p:nvSpPr>
          <p:spPr>
            <a:xfrm>
              <a:off x="3291839" y="3019792"/>
              <a:ext cx="6888481" cy="4572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err="1">
                  <a:solidFill>
                    <a:srgbClr val="9CDCFE"/>
                  </a:solidFill>
                  <a:effectLst/>
                  <a:latin typeface="Roboto Mono" pitchFamily="49" charset="0"/>
                  <a:ea typeface="Roboto Mono" pitchFamily="49" charset="0"/>
                </a:rPr>
                <a:t>url</a:t>
              </a:r>
              <a:r>
                <a:rPr lang="en" altLang="ko-Kore-KR" sz="900" b="0" dirty="0">
                  <a:solidFill>
                    <a:srgbClr val="D4D4D4"/>
                  </a:solidFill>
                  <a:effectLst/>
                  <a:latin typeface="Roboto Mono" pitchFamily="49" charset="0"/>
                  <a:ea typeface="Roboto Mono" pitchFamily="49" charset="0"/>
                </a:rPr>
                <a:t> = </a:t>
              </a:r>
              <a:r>
                <a:rPr lang="en" altLang="ko-Kore-KR" sz="900" b="0" dirty="0">
                  <a:solidFill>
                    <a:srgbClr val="CE9178"/>
                  </a:solidFill>
                  <a:effectLst/>
                  <a:latin typeface="Roboto Mono" pitchFamily="49" charset="0"/>
                  <a:ea typeface="Roboto Mono" pitchFamily="49" charset="0"/>
                </a:rPr>
                <a:t>'https://</a:t>
              </a:r>
              <a:r>
                <a:rPr lang="en" altLang="ko-Kore-KR" sz="900" b="0" dirty="0" err="1">
                  <a:solidFill>
                    <a:srgbClr val="CE9178"/>
                  </a:solidFill>
                  <a:effectLst/>
                  <a:latin typeface="Roboto Mono" pitchFamily="49" charset="0"/>
                  <a:ea typeface="Roboto Mono" pitchFamily="49" charset="0"/>
                </a:rPr>
                <a:t>kakaoenterprise.agit.in</a:t>
              </a:r>
              <a:r>
                <a:rPr lang="en" altLang="ko-Kore-KR" sz="900" b="0" dirty="0">
                  <a:solidFill>
                    <a:srgbClr val="CE9178"/>
                  </a:solidFill>
                  <a:effectLst/>
                  <a:latin typeface="Roboto Mono" pitchFamily="49" charset="0"/>
                  <a:ea typeface="Roboto Mono" pitchFamily="49" charset="0"/>
                </a:rPr>
                <a:t>'</a:t>
              </a:r>
              <a:endParaRPr lang="en" altLang="ko-Kore-KR" sz="900" b="0" dirty="0">
                <a:solidFill>
                  <a:srgbClr val="D4D4D4"/>
                </a:solidFill>
                <a:effectLst/>
                <a:latin typeface="Roboto Mono" pitchFamily="49" charset="0"/>
                <a:ea typeface="Roboto Mono" pitchFamily="49" charset="0"/>
              </a:endParaRPr>
            </a:p>
            <a:p>
              <a:r>
                <a:rPr lang="en" altLang="ko-Kore-KR" sz="900" b="0" dirty="0" err="1">
                  <a:solidFill>
                    <a:srgbClr val="9CDCFE"/>
                  </a:solidFill>
                  <a:effectLst/>
                  <a:latin typeface="Roboto Mono" pitchFamily="49" charset="0"/>
                  <a:ea typeface="Roboto Mono" pitchFamily="49" charset="0"/>
                </a:rPr>
                <a:t>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get</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9CDCFE"/>
                  </a:solidFill>
                  <a:effectLst/>
                  <a:latin typeface="Roboto Mono" pitchFamily="49" charset="0"/>
                  <a:ea typeface="Roboto Mono" pitchFamily="49" charset="0"/>
                </a:rPr>
                <a:t>url</a:t>
              </a:r>
              <a:r>
                <a:rPr lang="en" altLang="ko-Kore-KR" sz="900" b="0" dirty="0">
                  <a:solidFill>
                    <a:srgbClr val="D4D4D4"/>
                  </a:solidFill>
                  <a:effectLst/>
                  <a:latin typeface="Roboto Mono" pitchFamily="49" charset="0"/>
                  <a:ea typeface="Roboto Mono" pitchFamily="49" charset="0"/>
                </a:rPr>
                <a:t>)</a:t>
              </a:r>
            </a:p>
          </p:txBody>
        </p:sp>
      </p:grpSp>
      <p:grpSp>
        <p:nvGrpSpPr>
          <p:cNvPr id="25" name="그룹 24">
            <a:extLst>
              <a:ext uri="{FF2B5EF4-FFF2-40B4-BE49-F238E27FC236}">
                <a16:creationId xmlns:a16="http://schemas.microsoft.com/office/drawing/2014/main" id="{01AA60E9-B757-DBB7-2AC0-5DF5ED3CF0F5}"/>
              </a:ext>
            </a:extLst>
          </p:cNvPr>
          <p:cNvGrpSpPr/>
          <p:nvPr/>
        </p:nvGrpSpPr>
        <p:grpSpPr>
          <a:xfrm>
            <a:off x="2011680" y="3977965"/>
            <a:ext cx="8168640" cy="594034"/>
            <a:chOff x="2011680" y="3575889"/>
            <a:chExt cx="8168640" cy="594034"/>
          </a:xfrm>
        </p:grpSpPr>
        <p:sp>
          <p:nvSpPr>
            <p:cNvPr id="17" name="모서리가 둥근 직사각형 16">
              <a:extLst>
                <a:ext uri="{FF2B5EF4-FFF2-40B4-BE49-F238E27FC236}">
                  <a16:creationId xmlns:a16="http://schemas.microsoft.com/office/drawing/2014/main" id="{36F58A13-B9F0-2315-B2B1-87E6412DA0E6}"/>
                </a:ext>
              </a:extLst>
            </p:cNvPr>
            <p:cNvSpPr/>
            <p:nvPr/>
          </p:nvSpPr>
          <p:spPr>
            <a:xfrm>
              <a:off x="2011680" y="3575889"/>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Log in</a:t>
              </a:r>
              <a:endParaRPr kumimoji="1" lang="ko-Kore-KR" altLang="en-US" sz="1000" b="1" dirty="0">
                <a:solidFill>
                  <a:schemeClr val="tx1"/>
                </a:solidFill>
                <a:latin typeface="KakaoBig OTF Bold" pitchFamily="2" charset="-127"/>
                <a:ea typeface="KakaoBig OTF Bold" pitchFamily="2" charset="-127"/>
              </a:endParaRPr>
            </a:p>
          </p:txBody>
        </p:sp>
        <p:sp>
          <p:nvSpPr>
            <p:cNvPr id="18" name="모서리가 둥근 직사각형 17">
              <a:extLst>
                <a:ext uri="{FF2B5EF4-FFF2-40B4-BE49-F238E27FC236}">
                  <a16:creationId xmlns:a16="http://schemas.microsoft.com/office/drawing/2014/main" id="{F2FA13E1-8BAB-6592-D3F1-640C4DFFC863}"/>
                </a:ext>
              </a:extLst>
            </p:cNvPr>
            <p:cNvSpPr/>
            <p:nvPr/>
          </p:nvSpPr>
          <p:spPr>
            <a:xfrm>
              <a:off x="3291839" y="3575889"/>
              <a:ext cx="6888481" cy="594034"/>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err="1">
                  <a:solidFill>
                    <a:srgbClr val="9CDCFE"/>
                  </a:solidFill>
                  <a:effectLst/>
                  <a:latin typeface="Roboto Mono" pitchFamily="49" charset="0"/>
                  <a:ea typeface="Roboto Mono" pitchFamily="49" charset="0"/>
                </a:rPr>
                <a:t>driver</a:t>
              </a:r>
              <a:r>
                <a:rPr lang="en" altLang="ko-Kore-KR" sz="900" b="0" dirty="0" err="1">
                  <a:solidFill>
                    <a:srgbClr val="D4D4D4"/>
                  </a:solidFill>
                  <a:effectLst/>
                  <a:latin typeface="Roboto Mono" pitchFamily="49" charset="0"/>
                  <a:ea typeface="Roboto Mono" pitchFamily="49" charset="0"/>
                </a:rPr>
                <a:t>.find_element_by_id</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'email'</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D4D4D4"/>
                  </a:solidFill>
                  <a:effectLst/>
                  <a:latin typeface="Roboto Mono" pitchFamily="49" charset="0"/>
                  <a:ea typeface="Roboto Mono" pitchFamily="49" charset="0"/>
                </a:rPr>
                <a:t>send_keys</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a:t>
              </a:r>
              <a:r>
                <a:rPr lang="ko-KR" altLang="en-US" sz="900" b="0" dirty="0">
                  <a:solidFill>
                    <a:srgbClr val="CE9178"/>
                  </a:solidFill>
                  <a:effectLst/>
                  <a:latin typeface="Roboto Mono" pitchFamily="49" charset="0"/>
                </a:rPr>
                <a:t>수정필요</a:t>
              </a:r>
              <a:r>
                <a:rPr lang="en-US" altLang="ko-KR" sz="900" b="0" dirty="0">
                  <a:solidFill>
                    <a:srgbClr val="CE9178"/>
                  </a:solidFill>
                  <a:effectLst/>
                  <a:latin typeface="Roboto Mono" pitchFamily="49" charset="0"/>
                  <a:ea typeface="Roboto Mono" pitchFamily="49" charset="0"/>
                </a:rPr>
                <a:t>)</a:t>
              </a:r>
              <a:r>
                <a:rPr lang="en" altLang="ko-Kore-KR" sz="900" b="0" dirty="0" err="1">
                  <a:solidFill>
                    <a:srgbClr val="CE9178"/>
                  </a:solidFill>
                  <a:effectLst/>
                  <a:latin typeface="Roboto Mono" pitchFamily="49" charset="0"/>
                  <a:ea typeface="Roboto Mono" pitchFamily="49" charset="0"/>
                </a:rPr>
                <a:t>andrea.kwon@kakaoenterprise.com</a:t>
              </a:r>
              <a:r>
                <a:rPr lang="en" altLang="ko-Kore-KR" sz="900" b="0" dirty="0">
                  <a:solidFill>
                    <a:srgbClr val="CE9178"/>
                  </a:solidFill>
                  <a:effectLst/>
                  <a:latin typeface="Roboto Mono" pitchFamily="49" charset="0"/>
                  <a:ea typeface="Roboto Mono" pitchFamily="49" charset="0"/>
                </a:rPr>
                <a:t>'</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Roboto Mono" pitchFamily="49" charset="0"/>
                  <a:ea typeface="Roboto Mono" pitchFamily="49" charset="0"/>
                </a:rPr>
                <a:t>driver</a:t>
              </a:r>
              <a:r>
                <a:rPr lang="en" altLang="ko-Kore-KR" sz="900" b="0" dirty="0" err="1">
                  <a:solidFill>
                    <a:srgbClr val="D4D4D4"/>
                  </a:solidFill>
                  <a:effectLst/>
                  <a:latin typeface="Roboto Mono" pitchFamily="49" charset="0"/>
                  <a:ea typeface="Roboto Mono" pitchFamily="49" charset="0"/>
                </a:rPr>
                <a:t>.find_element_by_id</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'password'</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D4D4D4"/>
                  </a:solidFill>
                  <a:effectLst/>
                  <a:latin typeface="Roboto Mono" pitchFamily="49" charset="0"/>
                  <a:ea typeface="Roboto Mono" pitchFamily="49" charset="0"/>
                </a:rPr>
                <a:t>send_keys</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a:t>
              </a:r>
              <a:r>
                <a:rPr lang="ko-KR" altLang="en-US" sz="900" b="0" dirty="0">
                  <a:solidFill>
                    <a:srgbClr val="CE9178"/>
                  </a:solidFill>
                  <a:effectLst/>
                  <a:latin typeface="Roboto Mono" pitchFamily="49" charset="0"/>
                </a:rPr>
                <a:t>수정필요</a:t>
              </a:r>
              <a:r>
                <a:rPr lang="en-US" altLang="ko-KR" sz="900" b="0" dirty="0">
                  <a:solidFill>
                    <a:srgbClr val="CE9178"/>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password'</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Menlo" panose="020B0609030804020204" pitchFamily="49" charset="0"/>
                </a:rPr>
                <a:t>driver</a:t>
              </a:r>
              <a:r>
                <a:rPr lang="en" altLang="ko-Kore-KR" sz="900" b="0" dirty="0" err="1">
                  <a:solidFill>
                    <a:srgbClr val="D4D4D4"/>
                  </a:solidFill>
                  <a:effectLst/>
                  <a:latin typeface="Menlo" panose="020B0609030804020204" pitchFamily="49" charset="0"/>
                </a:rPr>
                <a:t>.</a:t>
              </a:r>
              <a:r>
                <a:rPr lang="en" altLang="ko-Kore-KR" sz="900" b="0" dirty="0" err="1">
                  <a:solidFill>
                    <a:srgbClr val="DCDCAA"/>
                  </a:solidFill>
                  <a:effectLst/>
                  <a:latin typeface="Menlo" panose="020B0609030804020204" pitchFamily="49" charset="0"/>
                </a:rPr>
                <a:t>find_element</a:t>
              </a:r>
              <a:r>
                <a:rPr lang="en" altLang="ko-Kore-KR" sz="900" b="0" dirty="0">
                  <a:solidFill>
                    <a:srgbClr val="D4D4D4"/>
                  </a:solidFill>
                  <a:effectLst/>
                  <a:latin typeface="Menlo" panose="020B0609030804020204" pitchFamily="49" charset="0"/>
                </a:rPr>
                <a:t>(</a:t>
              </a:r>
              <a:r>
                <a:rPr lang="en" altLang="ko-Kore-KR" sz="900" b="0" dirty="0" err="1">
                  <a:solidFill>
                    <a:srgbClr val="4EC9B0"/>
                  </a:solidFill>
                  <a:effectLst/>
                  <a:latin typeface="Menlo" panose="020B0609030804020204" pitchFamily="49" charset="0"/>
                </a:rPr>
                <a:t>By</a:t>
              </a:r>
              <a:r>
                <a:rPr lang="en" altLang="ko-Kore-KR" sz="900" b="0" dirty="0" err="1">
                  <a:solidFill>
                    <a:srgbClr val="D4D4D4"/>
                  </a:solidFill>
                  <a:effectLst/>
                  <a:latin typeface="Menlo" panose="020B0609030804020204" pitchFamily="49" charset="0"/>
                </a:rPr>
                <a:t>.</a:t>
              </a:r>
              <a:r>
                <a:rPr lang="en" altLang="ko-Kore-KR" sz="900" b="0" dirty="0" err="1">
                  <a:solidFill>
                    <a:srgbClr val="9CDCFE"/>
                  </a:solidFill>
                  <a:effectLst/>
                  <a:latin typeface="Menlo" panose="020B0609030804020204" pitchFamily="49" charset="0"/>
                </a:rPr>
                <a:t>CLASS_NAME</a:t>
              </a:r>
              <a:r>
                <a:rPr lang="en" altLang="ko-Kore-KR" sz="900" b="0" dirty="0" err="1">
                  <a:solidFill>
                    <a:srgbClr val="D4D4D4"/>
                  </a:solidFill>
                  <a:effectLst/>
                  <a:latin typeface="Menlo" panose="020B0609030804020204" pitchFamily="49" charset="0"/>
                </a:rPr>
                <a:t>,</a:t>
              </a:r>
              <a:r>
                <a:rPr lang="en" altLang="ko-Kore-KR" sz="900" b="0" dirty="0" err="1">
                  <a:solidFill>
                    <a:srgbClr val="CE9178"/>
                  </a:solidFill>
                  <a:effectLst/>
                  <a:latin typeface="Menlo" panose="020B0609030804020204" pitchFamily="49" charset="0"/>
                </a:rPr>
                <a:t>'ag__submit</a:t>
              </a:r>
              <a:r>
                <a:rPr lang="en" altLang="ko-Kore-KR" sz="900" b="0" dirty="0">
                  <a:solidFill>
                    <a:srgbClr val="CE9178"/>
                  </a:solidFill>
                  <a:effectLst/>
                  <a:latin typeface="Menlo" panose="020B0609030804020204" pitchFamily="49" charset="0"/>
                </a:rPr>
                <a:t>'</a:t>
              </a:r>
              <a:r>
                <a:rPr lang="en" altLang="ko-Kore-KR" sz="900" b="0" dirty="0">
                  <a:solidFill>
                    <a:srgbClr val="D4D4D4"/>
                  </a:solidFill>
                  <a:effectLst/>
                  <a:latin typeface="Menlo" panose="020B0609030804020204" pitchFamily="49" charset="0"/>
                </a:rPr>
                <a:t>).</a:t>
              </a:r>
              <a:r>
                <a:rPr lang="en" altLang="ko-Kore-KR" sz="900" b="0" dirty="0">
                  <a:solidFill>
                    <a:srgbClr val="DCDCAA"/>
                  </a:solidFill>
                  <a:effectLst/>
                  <a:latin typeface="Menlo" panose="020B0609030804020204" pitchFamily="49" charset="0"/>
                </a:rPr>
                <a:t>click</a:t>
              </a:r>
              <a:r>
                <a:rPr lang="en" altLang="ko-Kore-KR" sz="900" b="0" dirty="0">
                  <a:solidFill>
                    <a:srgbClr val="D4D4D4"/>
                  </a:solidFill>
                  <a:effectLst/>
                  <a:latin typeface="Menlo" panose="020B0609030804020204" pitchFamily="49" charset="0"/>
                </a:rPr>
                <a:t>()</a:t>
              </a:r>
            </a:p>
          </p:txBody>
        </p:sp>
      </p:grpSp>
      <p:grpSp>
        <p:nvGrpSpPr>
          <p:cNvPr id="28" name="그룹 27">
            <a:extLst>
              <a:ext uri="{FF2B5EF4-FFF2-40B4-BE49-F238E27FC236}">
                <a16:creationId xmlns:a16="http://schemas.microsoft.com/office/drawing/2014/main" id="{151DD5ED-0FF9-F81D-E46B-2BD7238FA682}"/>
              </a:ext>
            </a:extLst>
          </p:cNvPr>
          <p:cNvGrpSpPr/>
          <p:nvPr/>
        </p:nvGrpSpPr>
        <p:grpSpPr>
          <a:xfrm>
            <a:off x="2011680" y="4871934"/>
            <a:ext cx="8168640" cy="457200"/>
            <a:chOff x="2011680" y="4268820"/>
            <a:chExt cx="8168640" cy="457200"/>
          </a:xfrm>
        </p:grpSpPr>
        <p:sp>
          <p:nvSpPr>
            <p:cNvPr id="19" name="모서리가 둥근 직사각형 18">
              <a:extLst>
                <a:ext uri="{FF2B5EF4-FFF2-40B4-BE49-F238E27FC236}">
                  <a16:creationId xmlns:a16="http://schemas.microsoft.com/office/drawing/2014/main" id="{EDFD67A6-AC82-C357-6A35-75CC3F19F6C8}"/>
                </a:ext>
              </a:extLst>
            </p:cNvPr>
            <p:cNvSpPr/>
            <p:nvPr/>
          </p:nvSpPr>
          <p:spPr>
            <a:xfrm>
              <a:off x="2011680" y="4268820"/>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move to test agit</a:t>
              </a:r>
              <a:endParaRPr kumimoji="1" lang="ko-Kore-KR" altLang="en-US" sz="1000" b="1" dirty="0">
                <a:solidFill>
                  <a:schemeClr val="tx1"/>
                </a:solidFill>
                <a:latin typeface="KakaoBig OTF Bold" pitchFamily="2" charset="-127"/>
                <a:ea typeface="KakaoBig OTF Bold" pitchFamily="2" charset="-127"/>
              </a:endParaRPr>
            </a:p>
          </p:txBody>
        </p:sp>
        <p:sp>
          <p:nvSpPr>
            <p:cNvPr id="20" name="모서리가 둥근 직사각형 19">
              <a:extLst>
                <a:ext uri="{FF2B5EF4-FFF2-40B4-BE49-F238E27FC236}">
                  <a16:creationId xmlns:a16="http://schemas.microsoft.com/office/drawing/2014/main" id="{EEC52585-1968-7F4A-63BA-CDE1F5A5482C}"/>
                </a:ext>
              </a:extLst>
            </p:cNvPr>
            <p:cNvSpPr/>
            <p:nvPr/>
          </p:nvSpPr>
          <p:spPr>
            <a:xfrm>
              <a:off x="3291839" y="4268820"/>
              <a:ext cx="6888481" cy="4572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err="1">
                  <a:solidFill>
                    <a:srgbClr val="9CDCFE"/>
                  </a:solidFill>
                  <a:effectLst/>
                  <a:latin typeface="Roboto Mono" pitchFamily="49" charset="0"/>
                  <a:ea typeface="Roboto Mono" pitchFamily="49" charset="0"/>
                </a:rPr>
                <a:t>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get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a:t>
              </a:r>
              <a:r>
                <a:rPr lang="ko-KR" altLang="en-US" sz="900" b="0" dirty="0">
                  <a:solidFill>
                    <a:srgbClr val="CE9178"/>
                  </a:solidFill>
                  <a:effectLst/>
                  <a:latin typeface="Roboto Mono" pitchFamily="49" charset="0"/>
                </a:rPr>
                <a:t>수정필요</a:t>
              </a:r>
              <a:r>
                <a:rPr lang="en-US" altLang="ko-KR" sz="900" b="0" dirty="0">
                  <a:solidFill>
                    <a:srgbClr val="CE9178"/>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https://</a:t>
              </a:r>
              <a:r>
                <a:rPr lang="en" altLang="ko-Kore-KR" sz="900" b="0" dirty="0" err="1">
                  <a:solidFill>
                    <a:srgbClr val="CE9178"/>
                  </a:solidFill>
                  <a:effectLst/>
                  <a:latin typeface="Roboto Mono" pitchFamily="49" charset="0"/>
                  <a:ea typeface="Roboto Mono" pitchFamily="49" charset="0"/>
                </a:rPr>
                <a:t>kakaoenterprise.agit.in</a:t>
              </a:r>
              <a:r>
                <a:rPr lang="en" altLang="ko-Kore-KR" sz="900" b="0" dirty="0">
                  <a:solidFill>
                    <a:srgbClr val="CE9178"/>
                  </a:solidFill>
                  <a:effectLst/>
                  <a:latin typeface="Roboto Mono" pitchFamily="49" charset="0"/>
                  <a:ea typeface="Roboto Mono" pitchFamily="49" charset="0"/>
                </a:rPr>
                <a:t>/g/300036180/wall'</a:t>
              </a:r>
              <a:r>
                <a:rPr lang="en" altLang="ko-Kore-KR" sz="900" b="0" dirty="0">
                  <a:solidFill>
                    <a:srgbClr val="D4D4D4"/>
                  </a:solidFill>
                  <a:effectLst/>
                  <a:latin typeface="Roboto Mono" pitchFamily="49" charset="0"/>
                  <a:ea typeface="Roboto Mono" pitchFamily="49" charset="0"/>
                </a:rPr>
                <a:t>)</a:t>
              </a:r>
            </a:p>
          </p:txBody>
        </p:sp>
      </p:grpSp>
      <p:grpSp>
        <p:nvGrpSpPr>
          <p:cNvPr id="29" name="그룹 28">
            <a:extLst>
              <a:ext uri="{FF2B5EF4-FFF2-40B4-BE49-F238E27FC236}">
                <a16:creationId xmlns:a16="http://schemas.microsoft.com/office/drawing/2014/main" id="{260E3ED8-1E04-2891-964B-1CA38E16FFC1}"/>
              </a:ext>
            </a:extLst>
          </p:cNvPr>
          <p:cNvGrpSpPr/>
          <p:nvPr/>
        </p:nvGrpSpPr>
        <p:grpSpPr>
          <a:xfrm>
            <a:off x="2011680" y="5629070"/>
            <a:ext cx="8168640" cy="457200"/>
            <a:chOff x="2011680" y="4824917"/>
            <a:chExt cx="8168640" cy="457200"/>
          </a:xfrm>
        </p:grpSpPr>
        <p:sp>
          <p:nvSpPr>
            <p:cNvPr id="21" name="모서리가 둥근 직사각형 20">
              <a:extLst>
                <a:ext uri="{FF2B5EF4-FFF2-40B4-BE49-F238E27FC236}">
                  <a16:creationId xmlns:a16="http://schemas.microsoft.com/office/drawing/2014/main" id="{8DFF71DC-A7E4-E72A-49B3-93FA3466A11D}"/>
                </a:ext>
              </a:extLst>
            </p:cNvPr>
            <p:cNvSpPr/>
            <p:nvPr/>
          </p:nvSpPr>
          <p:spPr>
            <a:xfrm>
              <a:off x="2011680" y="4824917"/>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get whole page(HTML)</a:t>
              </a:r>
              <a:endParaRPr kumimoji="1" lang="ko-Kore-KR" altLang="en-US" sz="1000" b="1" dirty="0">
                <a:solidFill>
                  <a:schemeClr val="tx1"/>
                </a:solidFill>
                <a:latin typeface="KakaoBig OTF Bold" pitchFamily="2" charset="-127"/>
                <a:ea typeface="KakaoBig OTF Bold" pitchFamily="2" charset="-127"/>
              </a:endParaRPr>
            </a:p>
          </p:txBody>
        </p:sp>
        <p:sp>
          <p:nvSpPr>
            <p:cNvPr id="22" name="모서리가 둥근 직사각형 21">
              <a:extLst>
                <a:ext uri="{FF2B5EF4-FFF2-40B4-BE49-F238E27FC236}">
                  <a16:creationId xmlns:a16="http://schemas.microsoft.com/office/drawing/2014/main" id="{F4AC2B85-9653-4BBA-161A-4AAAEDDCA168}"/>
                </a:ext>
              </a:extLst>
            </p:cNvPr>
            <p:cNvSpPr/>
            <p:nvPr/>
          </p:nvSpPr>
          <p:spPr>
            <a:xfrm>
              <a:off x="3291839" y="4824917"/>
              <a:ext cx="6888481" cy="4572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9CDCFE"/>
                  </a:solidFill>
                  <a:effectLst/>
                  <a:latin typeface="Roboto Mono" pitchFamily="49" charset="0"/>
                  <a:ea typeface="Roboto Mono" pitchFamily="49" charset="0"/>
                </a:rPr>
                <a:t>html</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9CDCFE"/>
                  </a:solidFill>
                  <a:effectLst/>
                  <a:latin typeface="Roboto Mono" pitchFamily="49" charset="0"/>
                  <a:ea typeface="Roboto Mono" pitchFamily="49" charset="0"/>
                </a:rPr>
                <a:t>page_source</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9CDCFE"/>
                  </a:solidFill>
                  <a:effectLst/>
                  <a:latin typeface="Roboto Mono" pitchFamily="49" charset="0"/>
                  <a:ea typeface="Roboto Mono" pitchFamily="49" charset="0"/>
                </a:rPr>
                <a:t>soup</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4EC9B0"/>
                  </a:solidFill>
                  <a:effectLst/>
                  <a:latin typeface="Roboto Mono" pitchFamily="49" charset="0"/>
                  <a:ea typeface="Roboto Mono" pitchFamily="49" charset="0"/>
                </a:rPr>
                <a:t>BeautifulSoup</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html</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E9178"/>
                  </a:solidFill>
                  <a:effectLst/>
                  <a:latin typeface="Roboto Mono" pitchFamily="49" charset="0"/>
                  <a:ea typeface="Roboto Mono" pitchFamily="49" charset="0"/>
                </a:rPr>
                <a:t>'</a:t>
              </a:r>
              <a:r>
                <a:rPr lang="en" altLang="ko-Kore-KR" sz="900" b="0" dirty="0" err="1">
                  <a:solidFill>
                    <a:srgbClr val="CE9178"/>
                  </a:solidFill>
                  <a:effectLst/>
                  <a:latin typeface="Roboto Mono" pitchFamily="49" charset="0"/>
                  <a:ea typeface="Roboto Mono" pitchFamily="49" charset="0"/>
                </a:rPr>
                <a:t>html.parser</a:t>
              </a:r>
              <a:r>
                <a:rPr lang="en" altLang="ko-Kore-KR" sz="900" b="0" dirty="0">
                  <a:solidFill>
                    <a:srgbClr val="CE9178"/>
                  </a:solidFill>
                  <a:effectLst/>
                  <a:latin typeface="Roboto Mono" pitchFamily="49" charset="0"/>
                  <a:ea typeface="Roboto Mono" pitchFamily="49" charset="0"/>
                </a:rPr>
                <a:t>'</a:t>
              </a:r>
              <a:r>
                <a:rPr lang="en" altLang="ko-Kore-KR" sz="900" b="0" dirty="0">
                  <a:solidFill>
                    <a:srgbClr val="D4D4D4"/>
                  </a:solidFill>
                  <a:effectLst/>
                  <a:latin typeface="Roboto Mono" pitchFamily="49" charset="0"/>
                  <a:ea typeface="Roboto Mono" pitchFamily="49" charset="0"/>
                </a:rPr>
                <a:t>)</a:t>
              </a:r>
            </a:p>
          </p:txBody>
        </p:sp>
      </p:grpSp>
    </p:spTree>
    <p:extLst>
      <p:ext uri="{BB962C8B-B14F-4D97-AF65-F5344CB8AC3E}">
        <p14:creationId xmlns:p14="http://schemas.microsoft.com/office/powerpoint/2010/main" val="22403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ko-KR" altLang="en-US" dirty="0"/>
              <a:t>소스 분석 </a:t>
            </a:r>
            <a:r>
              <a:rPr kumimoji="1" lang="en-US" altLang="ko-KR" dirty="0"/>
              <a:t>–</a:t>
            </a:r>
            <a:r>
              <a:rPr kumimoji="1" lang="ko-KR" altLang="en-US" dirty="0"/>
              <a:t> </a:t>
            </a:r>
            <a:r>
              <a:rPr kumimoji="1" lang="en-US" altLang="ko-KR" dirty="0"/>
              <a:t>middle</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6" name="텍스트 개체 틀 5">
            <a:extLst>
              <a:ext uri="{FF2B5EF4-FFF2-40B4-BE49-F238E27FC236}">
                <a16:creationId xmlns:a16="http://schemas.microsoft.com/office/drawing/2014/main" id="{FDD51703-B924-0687-0D89-5CAEBE6A5BDB}"/>
              </a:ext>
            </a:extLst>
          </p:cNvPr>
          <p:cNvSpPr>
            <a:spLocks noGrp="1"/>
          </p:cNvSpPr>
          <p:nvPr>
            <p:ph type="body" sz="quarter" idx="15"/>
          </p:nvPr>
        </p:nvSpPr>
        <p:spPr/>
        <p:txBody>
          <a:bodyPr/>
          <a:lstStyle/>
          <a:p>
            <a:r>
              <a:rPr kumimoji="1" lang="ko-KR" altLang="en-US" dirty="0"/>
              <a:t>코드를 쓸 때에 가능하면 아래 예시와 같이 </a:t>
            </a:r>
            <a:r>
              <a:rPr kumimoji="1" lang="en-US" altLang="ko-KR" b="1" dirty="0">
                <a:latin typeface="KakaoBig OTF ExtraBold" pitchFamily="2" charset="-127"/>
                <a:ea typeface="KakaoBig OTF ExtraBold" pitchFamily="2" charset="-127"/>
              </a:rPr>
              <a:t>Roboto Mono</a:t>
            </a:r>
            <a:r>
              <a:rPr kumimoji="1" lang="ko-KR" altLang="en-US" dirty="0"/>
              <a:t>서체를 사용해서 구분을 해주세요</a:t>
            </a:r>
            <a:r>
              <a:rPr kumimoji="1" lang="en-US" altLang="ko-KR" dirty="0"/>
              <a:t>.</a:t>
            </a:r>
            <a:r>
              <a:rPr kumimoji="1" lang="ko-KR" altLang="en-US" dirty="0"/>
              <a:t> </a:t>
            </a:r>
            <a:endParaRPr kumimoji="1" lang="ko-Kore-KR" altLang="en-US" dirty="0"/>
          </a:p>
        </p:txBody>
      </p:sp>
      <p:grpSp>
        <p:nvGrpSpPr>
          <p:cNvPr id="27" name="그룹 26">
            <a:extLst>
              <a:ext uri="{FF2B5EF4-FFF2-40B4-BE49-F238E27FC236}">
                <a16:creationId xmlns:a16="http://schemas.microsoft.com/office/drawing/2014/main" id="{29C35254-F582-41F5-14F1-EA16106733BB}"/>
              </a:ext>
            </a:extLst>
          </p:cNvPr>
          <p:cNvGrpSpPr/>
          <p:nvPr/>
        </p:nvGrpSpPr>
        <p:grpSpPr>
          <a:xfrm>
            <a:off x="1527941" y="1920242"/>
            <a:ext cx="9136118" cy="4402738"/>
            <a:chOff x="1527941" y="1920240"/>
            <a:chExt cx="9136118" cy="4937761"/>
          </a:xfrm>
        </p:grpSpPr>
        <p:sp>
          <p:nvSpPr>
            <p:cNvPr id="8" name="양쪽 모서리가 둥근 사각형 7">
              <a:extLst>
                <a:ext uri="{FF2B5EF4-FFF2-40B4-BE49-F238E27FC236}">
                  <a16:creationId xmlns:a16="http://schemas.microsoft.com/office/drawing/2014/main" id="{AA77BC33-2E68-4BB5-E0BA-79BCA4DDF33A}"/>
                </a:ext>
              </a:extLst>
            </p:cNvPr>
            <p:cNvSpPr/>
            <p:nvPr/>
          </p:nvSpPr>
          <p:spPr>
            <a:xfrm>
              <a:off x="1527941" y="1920240"/>
              <a:ext cx="9136117" cy="323193"/>
            </a:xfrm>
            <a:prstGeom prst="round2SameRect">
              <a:avLst>
                <a:gd name="adj1" fmla="val 43497"/>
                <a:gd name="adj2"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48D2ACFA-B1C4-E49C-8CEE-D0D5CCF6EA03}"/>
                </a:ext>
              </a:extLst>
            </p:cNvPr>
            <p:cNvSpPr/>
            <p:nvPr/>
          </p:nvSpPr>
          <p:spPr>
            <a:xfrm>
              <a:off x="1527942" y="2243433"/>
              <a:ext cx="9136117" cy="46145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26" name="그룹 25">
              <a:extLst>
                <a:ext uri="{FF2B5EF4-FFF2-40B4-BE49-F238E27FC236}">
                  <a16:creationId xmlns:a16="http://schemas.microsoft.com/office/drawing/2014/main" id="{E3F73041-EDA1-31BF-9189-A547B7C42503}"/>
                </a:ext>
              </a:extLst>
            </p:cNvPr>
            <p:cNvGrpSpPr/>
            <p:nvPr/>
          </p:nvGrpSpPr>
          <p:grpSpPr>
            <a:xfrm>
              <a:off x="1713711" y="2037072"/>
              <a:ext cx="402021" cy="94593"/>
              <a:chOff x="1713711" y="2037072"/>
              <a:chExt cx="402021" cy="94593"/>
            </a:xfrm>
          </p:grpSpPr>
          <p:sp>
            <p:nvSpPr>
              <p:cNvPr id="10" name="타원 9">
                <a:extLst>
                  <a:ext uri="{FF2B5EF4-FFF2-40B4-BE49-F238E27FC236}">
                    <a16:creationId xmlns:a16="http://schemas.microsoft.com/office/drawing/2014/main" id="{2792B7E2-4498-D906-0ACA-E227141F9BCB}"/>
                  </a:ext>
                </a:extLst>
              </p:cNvPr>
              <p:cNvSpPr/>
              <p:nvPr/>
            </p:nvSpPr>
            <p:spPr>
              <a:xfrm>
                <a:off x="1713711"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77608C0-1DAC-686B-CE6E-404A48EA2F4B}"/>
                  </a:ext>
                </a:extLst>
              </p:cNvPr>
              <p:cNvSpPr/>
              <p:nvPr/>
            </p:nvSpPr>
            <p:spPr>
              <a:xfrm>
                <a:off x="1867425"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B8913C68-F224-11C2-5E68-8C5A73D7E8A6}"/>
                  </a:ext>
                </a:extLst>
              </p:cNvPr>
              <p:cNvSpPr/>
              <p:nvPr/>
            </p:nvSpPr>
            <p:spPr>
              <a:xfrm>
                <a:off x="2021139"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grpSp>
        <p:nvGrpSpPr>
          <p:cNvPr id="2" name="그룹 1">
            <a:extLst>
              <a:ext uri="{FF2B5EF4-FFF2-40B4-BE49-F238E27FC236}">
                <a16:creationId xmlns:a16="http://schemas.microsoft.com/office/drawing/2014/main" id="{319797DD-D6CF-87D9-7E3C-218083FE449C}"/>
              </a:ext>
            </a:extLst>
          </p:cNvPr>
          <p:cNvGrpSpPr/>
          <p:nvPr/>
        </p:nvGrpSpPr>
        <p:grpSpPr>
          <a:xfrm>
            <a:off x="2011680" y="2463695"/>
            <a:ext cx="8168640" cy="457200"/>
            <a:chOff x="2011680" y="2463695"/>
            <a:chExt cx="8168640" cy="457200"/>
          </a:xfrm>
        </p:grpSpPr>
        <p:sp>
          <p:nvSpPr>
            <p:cNvPr id="5" name="모서리가 둥근 직사각형 4">
              <a:extLst>
                <a:ext uri="{FF2B5EF4-FFF2-40B4-BE49-F238E27FC236}">
                  <a16:creationId xmlns:a16="http://schemas.microsoft.com/office/drawing/2014/main" id="{C4E4C92A-55B6-90CB-1E2E-2080BCCB9CBE}"/>
                </a:ext>
              </a:extLst>
            </p:cNvPr>
            <p:cNvSpPr/>
            <p:nvPr/>
          </p:nvSpPr>
          <p:spPr>
            <a:xfrm>
              <a:off x="2011680" y="246369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main thread</a:t>
              </a:r>
              <a:endParaRPr kumimoji="1" lang="ko-Kore-KR" altLang="en-US" sz="1000" b="1" dirty="0">
                <a:solidFill>
                  <a:schemeClr val="tx1"/>
                </a:solidFill>
                <a:latin typeface="KakaoBig OTF Bold" pitchFamily="2" charset="-127"/>
                <a:ea typeface="KakaoBig OTF Bold" pitchFamily="2" charset="-127"/>
              </a:endParaRPr>
            </a:p>
          </p:txBody>
        </p:sp>
        <p:sp>
          <p:nvSpPr>
            <p:cNvPr id="7" name="모서리가 둥근 직사각형 6">
              <a:extLst>
                <a:ext uri="{FF2B5EF4-FFF2-40B4-BE49-F238E27FC236}">
                  <a16:creationId xmlns:a16="http://schemas.microsoft.com/office/drawing/2014/main" id="{25A8D4EC-2B91-743E-C3A0-A6EDD5388816}"/>
                </a:ext>
              </a:extLst>
            </p:cNvPr>
            <p:cNvSpPr/>
            <p:nvPr/>
          </p:nvSpPr>
          <p:spPr>
            <a:xfrm>
              <a:off x="3291839" y="2463695"/>
              <a:ext cx="6888481" cy="4572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9CDCFE"/>
                  </a:solidFill>
                  <a:effectLst/>
                  <a:latin typeface="Roboto Mono" pitchFamily="49" charset="0"/>
                  <a:ea typeface="Roboto Mono" pitchFamily="49" charset="0"/>
                </a:rPr>
                <a:t>reports</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soup</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select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a:t>
              </a:r>
              <a:r>
                <a:rPr lang="en" altLang="ko-Kore-KR" sz="900" b="0" dirty="0" err="1">
                  <a:solidFill>
                    <a:srgbClr val="CE9178"/>
                  </a:solidFill>
                  <a:effectLst/>
                  <a:latin typeface="Roboto Mono" pitchFamily="49" charset="0"/>
                  <a:ea typeface="Roboto Mono" pitchFamily="49" charset="0"/>
                </a:rPr>
                <a:t>wall__wall</a:t>
              </a:r>
              <a:r>
                <a:rPr lang="en" altLang="ko-Kore-KR" sz="900" b="0" dirty="0">
                  <a:solidFill>
                    <a:srgbClr val="CE9178"/>
                  </a:solidFill>
                  <a:effectLst/>
                  <a:latin typeface="Roboto Mono" pitchFamily="49" charset="0"/>
                  <a:ea typeface="Roboto Mono" pitchFamily="49" charset="0"/>
                </a:rPr>
                <a:t>-message'</a:t>
              </a:r>
              <a:r>
                <a:rPr lang="en" altLang="ko-Kore-KR" sz="900" b="0" dirty="0">
                  <a:solidFill>
                    <a:srgbClr val="D4D4D4"/>
                  </a:solidFill>
                  <a:effectLst/>
                  <a:latin typeface="Roboto Mono" pitchFamily="49" charset="0"/>
                  <a:ea typeface="Roboto Mono" pitchFamily="49" charset="0"/>
                </a:rPr>
                <a:t>)</a:t>
              </a:r>
            </a:p>
          </p:txBody>
        </p:sp>
      </p:grpSp>
      <p:grpSp>
        <p:nvGrpSpPr>
          <p:cNvPr id="15" name="그룹 14">
            <a:extLst>
              <a:ext uri="{FF2B5EF4-FFF2-40B4-BE49-F238E27FC236}">
                <a16:creationId xmlns:a16="http://schemas.microsoft.com/office/drawing/2014/main" id="{DB309A79-D602-F128-562B-9E84CFC82D30}"/>
              </a:ext>
            </a:extLst>
          </p:cNvPr>
          <p:cNvGrpSpPr/>
          <p:nvPr/>
        </p:nvGrpSpPr>
        <p:grpSpPr>
          <a:xfrm>
            <a:off x="2011680" y="3220829"/>
            <a:ext cx="8168640" cy="594033"/>
            <a:chOff x="2011680" y="3019791"/>
            <a:chExt cx="8168640" cy="594033"/>
          </a:xfrm>
        </p:grpSpPr>
        <p:sp>
          <p:nvSpPr>
            <p:cNvPr id="16" name="모서리가 둥근 직사각형 15">
              <a:extLst>
                <a:ext uri="{FF2B5EF4-FFF2-40B4-BE49-F238E27FC236}">
                  <a16:creationId xmlns:a16="http://schemas.microsoft.com/office/drawing/2014/main" id="{479F7DF8-4D17-61CA-777A-9D5FF168CB68}"/>
                </a:ext>
              </a:extLst>
            </p:cNvPr>
            <p:cNvSpPr/>
            <p:nvPr/>
          </p:nvSpPr>
          <p:spPr>
            <a:xfrm>
              <a:off x="2011680" y="3019792"/>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get writer</a:t>
              </a:r>
              <a:endParaRPr kumimoji="1" lang="ko-Kore-KR" altLang="en-US" sz="1000" b="1" dirty="0">
                <a:solidFill>
                  <a:schemeClr val="tx1"/>
                </a:solidFill>
                <a:latin typeface="KakaoBig OTF Bold" pitchFamily="2" charset="-127"/>
                <a:ea typeface="KakaoBig OTF Bold" pitchFamily="2" charset="-127"/>
              </a:endParaRPr>
            </a:p>
          </p:txBody>
        </p:sp>
        <p:sp>
          <p:nvSpPr>
            <p:cNvPr id="17" name="모서리가 둥근 직사각형 16">
              <a:extLst>
                <a:ext uri="{FF2B5EF4-FFF2-40B4-BE49-F238E27FC236}">
                  <a16:creationId xmlns:a16="http://schemas.microsoft.com/office/drawing/2014/main" id="{9B108432-74E9-C636-BBEB-1A7B2BBB118D}"/>
                </a:ext>
              </a:extLst>
            </p:cNvPr>
            <p:cNvSpPr/>
            <p:nvPr/>
          </p:nvSpPr>
          <p:spPr>
            <a:xfrm>
              <a:off x="3291839" y="3019791"/>
              <a:ext cx="6888481" cy="594033"/>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569CD6"/>
                  </a:solidFill>
                  <a:effectLst/>
                  <a:latin typeface="Roboto Mono" pitchFamily="49" charset="0"/>
                  <a:ea typeface="Roboto Mono" pitchFamily="49" charset="0"/>
                </a:rPr>
                <a:t>def</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DCDCAA"/>
                  </a:solidFill>
                  <a:effectLst/>
                  <a:latin typeface="Roboto Mono" pitchFamily="49" charset="0"/>
                  <a:ea typeface="Roboto Mono" pitchFamily="49" charset="0"/>
                </a:rPr>
                <a:t>get_writer</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9CDCFE"/>
                  </a:solidFill>
                  <a:effectLst/>
                  <a:latin typeface="Roboto Mono" pitchFamily="49" charset="0"/>
                  <a:ea typeface="Roboto Mono" pitchFamily="49" charset="0"/>
                </a:rPr>
                <a:t>writer</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report</a:t>
              </a:r>
              <a:r>
                <a:rPr lang="en" altLang="ko-Kore-KR" sz="900" b="0" dirty="0" err="1">
                  <a:solidFill>
                    <a:srgbClr val="D4D4D4"/>
                  </a:solidFill>
                  <a:effectLst/>
                  <a:latin typeface="Roboto Mono" pitchFamily="49" charset="0"/>
                  <a:ea typeface="Roboto Mono" pitchFamily="49" charset="0"/>
                </a:rPr>
                <a:t>.select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'.user-display-</a:t>
              </a:r>
              <a:r>
                <a:rPr lang="en" altLang="ko-Kore-KR" sz="900" b="0" dirty="0" err="1">
                  <a:solidFill>
                    <a:srgbClr val="CE9178"/>
                  </a:solidFill>
                  <a:effectLst/>
                  <a:latin typeface="Roboto Mono" pitchFamily="49" charset="0"/>
                  <a:ea typeface="Roboto Mono" pitchFamily="49" charset="0"/>
                </a:rPr>
                <a:t>name__id</a:t>
              </a:r>
              <a:r>
                <a:rPr lang="en" altLang="ko-Kore-KR" sz="900" b="0" dirty="0">
                  <a:solidFill>
                    <a:srgbClr val="CE9178"/>
                  </a:solidFill>
                  <a:effectLst/>
                  <a:latin typeface="Roboto Mono" pitchFamily="49" charset="0"/>
                  <a:ea typeface="Roboto Mono" pitchFamily="49" charset="0"/>
                </a:rPr>
                <a:t>'</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return</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9CDCFE"/>
                  </a:solidFill>
                  <a:effectLst/>
                  <a:latin typeface="Roboto Mono" pitchFamily="49" charset="0"/>
                  <a:ea typeface="Roboto Mono" pitchFamily="49" charset="0"/>
                </a:rPr>
                <a:t>writer</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B5CEA8"/>
                  </a:solidFill>
                  <a:effectLst/>
                  <a:latin typeface="Roboto Mono" pitchFamily="49" charset="0"/>
                  <a:ea typeface="Roboto Mono" pitchFamily="49" charset="0"/>
                </a:rPr>
                <a:t>0</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D4D4D4"/>
                  </a:solidFill>
                  <a:effectLst/>
                  <a:latin typeface="Roboto Mono" pitchFamily="49" charset="0"/>
                  <a:ea typeface="Roboto Mono" pitchFamily="49" charset="0"/>
                </a:rPr>
                <a:t>get_text</a:t>
              </a:r>
              <a:r>
                <a:rPr lang="en" altLang="ko-Kore-KR" sz="900" b="0" dirty="0">
                  <a:solidFill>
                    <a:srgbClr val="D4D4D4"/>
                  </a:solidFill>
                  <a:effectLst/>
                  <a:latin typeface="Roboto Mono" pitchFamily="49" charset="0"/>
                  <a:ea typeface="Roboto Mono" pitchFamily="49" charset="0"/>
                </a:rPr>
                <a:t>()</a:t>
              </a:r>
            </a:p>
          </p:txBody>
        </p:sp>
      </p:grpSp>
      <p:grpSp>
        <p:nvGrpSpPr>
          <p:cNvPr id="18" name="그룹 17">
            <a:extLst>
              <a:ext uri="{FF2B5EF4-FFF2-40B4-BE49-F238E27FC236}">
                <a16:creationId xmlns:a16="http://schemas.microsoft.com/office/drawing/2014/main" id="{9632439C-1320-25ED-5333-AF5E79219453}"/>
              </a:ext>
            </a:extLst>
          </p:cNvPr>
          <p:cNvGrpSpPr/>
          <p:nvPr/>
        </p:nvGrpSpPr>
        <p:grpSpPr>
          <a:xfrm>
            <a:off x="2011680" y="3977965"/>
            <a:ext cx="8168640" cy="594034"/>
            <a:chOff x="2011680" y="3575889"/>
            <a:chExt cx="8168640" cy="594034"/>
          </a:xfrm>
        </p:grpSpPr>
        <p:sp>
          <p:nvSpPr>
            <p:cNvPr id="19" name="모서리가 둥근 직사각형 18">
              <a:extLst>
                <a:ext uri="{FF2B5EF4-FFF2-40B4-BE49-F238E27FC236}">
                  <a16:creationId xmlns:a16="http://schemas.microsoft.com/office/drawing/2014/main" id="{8F063A7E-8DB6-CD9A-4717-36634C7A8BBB}"/>
                </a:ext>
              </a:extLst>
            </p:cNvPr>
            <p:cNvSpPr/>
            <p:nvPr/>
          </p:nvSpPr>
          <p:spPr>
            <a:xfrm>
              <a:off x="2011680" y="3575889"/>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get assignee</a:t>
              </a:r>
              <a:endParaRPr kumimoji="1" lang="ko-Kore-KR" altLang="en-US" sz="1000" b="1" dirty="0">
                <a:solidFill>
                  <a:schemeClr val="tx1"/>
                </a:solidFill>
                <a:latin typeface="KakaoBig OTF Bold" pitchFamily="2" charset="-127"/>
                <a:ea typeface="KakaoBig OTF Bold" pitchFamily="2" charset="-127"/>
              </a:endParaRPr>
            </a:p>
          </p:txBody>
        </p:sp>
        <p:sp>
          <p:nvSpPr>
            <p:cNvPr id="20" name="모서리가 둥근 직사각형 19">
              <a:extLst>
                <a:ext uri="{FF2B5EF4-FFF2-40B4-BE49-F238E27FC236}">
                  <a16:creationId xmlns:a16="http://schemas.microsoft.com/office/drawing/2014/main" id="{6B719256-120C-6F6C-60FF-E1DF52ED5E46}"/>
                </a:ext>
              </a:extLst>
            </p:cNvPr>
            <p:cNvSpPr/>
            <p:nvPr/>
          </p:nvSpPr>
          <p:spPr>
            <a:xfrm>
              <a:off x="3291839" y="3575889"/>
              <a:ext cx="6888481" cy="594034"/>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569CD6"/>
                  </a:solidFill>
                  <a:effectLst/>
                  <a:latin typeface="Roboto Mono" pitchFamily="49" charset="0"/>
                  <a:ea typeface="Roboto Mono" pitchFamily="49" charset="0"/>
                </a:rPr>
                <a:t>def</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DCDCAA"/>
                  </a:solidFill>
                  <a:effectLst/>
                  <a:latin typeface="Roboto Mono" pitchFamily="49" charset="0"/>
                  <a:ea typeface="Roboto Mono" pitchFamily="49" charset="0"/>
                </a:rPr>
                <a:t>get_assignee</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9CDCFE"/>
                  </a:solidFill>
                  <a:effectLst/>
                  <a:latin typeface="Roboto Mono" pitchFamily="49" charset="0"/>
                  <a:ea typeface="Roboto Mono" pitchFamily="49" charset="0"/>
                </a:rPr>
                <a:t>assignee</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report</a:t>
              </a:r>
              <a:r>
                <a:rPr lang="en" altLang="ko-Kore-KR" sz="900" b="0" dirty="0" err="1">
                  <a:solidFill>
                    <a:srgbClr val="D4D4D4"/>
                  </a:solidFill>
                  <a:effectLst/>
                  <a:latin typeface="Roboto Mono" pitchFamily="49" charset="0"/>
                  <a:ea typeface="Roboto Mono" pitchFamily="49" charset="0"/>
                </a:rPr>
                <a:t>.select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'.task-assignee-label'</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return</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9CDCFE"/>
                  </a:solidFill>
                  <a:effectLst/>
                  <a:latin typeface="Roboto Mono" pitchFamily="49" charset="0"/>
                  <a:ea typeface="Roboto Mono" pitchFamily="49" charset="0"/>
                </a:rPr>
                <a:t>assignee</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B5CEA8"/>
                  </a:solidFill>
                  <a:effectLst/>
                  <a:latin typeface="Roboto Mono" pitchFamily="49" charset="0"/>
                  <a:ea typeface="Roboto Mono" pitchFamily="49" charset="0"/>
                </a:rPr>
                <a:t>0</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D4D4D4"/>
                  </a:solidFill>
                  <a:effectLst/>
                  <a:latin typeface="Roboto Mono" pitchFamily="49" charset="0"/>
                  <a:ea typeface="Roboto Mono" pitchFamily="49" charset="0"/>
                </a:rPr>
                <a:t>get_text</a:t>
              </a:r>
              <a:r>
                <a:rPr lang="en" altLang="ko-Kore-KR" sz="900" b="0" dirty="0">
                  <a:solidFill>
                    <a:srgbClr val="D4D4D4"/>
                  </a:solidFill>
                  <a:effectLst/>
                  <a:latin typeface="Roboto Mono" pitchFamily="49" charset="0"/>
                  <a:ea typeface="Roboto Mono" pitchFamily="49" charset="0"/>
                </a:rPr>
                <a:t>()</a:t>
              </a:r>
            </a:p>
          </p:txBody>
        </p:sp>
      </p:grpSp>
      <p:grpSp>
        <p:nvGrpSpPr>
          <p:cNvPr id="21" name="그룹 20">
            <a:extLst>
              <a:ext uri="{FF2B5EF4-FFF2-40B4-BE49-F238E27FC236}">
                <a16:creationId xmlns:a16="http://schemas.microsoft.com/office/drawing/2014/main" id="{84C3CE79-7AEE-52D2-9B55-49923C6822F9}"/>
              </a:ext>
            </a:extLst>
          </p:cNvPr>
          <p:cNvGrpSpPr/>
          <p:nvPr/>
        </p:nvGrpSpPr>
        <p:grpSpPr>
          <a:xfrm>
            <a:off x="2011680" y="4871934"/>
            <a:ext cx="8168640" cy="457200"/>
            <a:chOff x="2011680" y="4268820"/>
            <a:chExt cx="8168640" cy="457200"/>
          </a:xfrm>
        </p:grpSpPr>
        <p:sp>
          <p:nvSpPr>
            <p:cNvPr id="22" name="모서리가 둥근 직사각형 21">
              <a:extLst>
                <a:ext uri="{FF2B5EF4-FFF2-40B4-BE49-F238E27FC236}">
                  <a16:creationId xmlns:a16="http://schemas.microsoft.com/office/drawing/2014/main" id="{748593B0-63F4-3579-803D-024E694D2EF2}"/>
                </a:ext>
              </a:extLst>
            </p:cNvPr>
            <p:cNvSpPr/>
            <p:nvPr/>
          </p:nvSpPr>
          <p:spPr>
            <a:xfrm>
              <a:off x="2011680" y="4268820"/>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get thread status</a:t>
              </a:r>
              <a:endParaRPr kumimoji="1" lang="ko-Kore-KR" altLang="en-US" sz="1000" b="1" dirty="0">
                <a:solidFill>
                  <a:schemeClr val="tx1"/>
                </a:solidFill>
                <a:latin typeface="KakaoBig OTF Bold" pitchFamily="2" charset="-127"/>
                <a:ea typeface="KakaoBig OTF Bold" pitchFamily="2" charset="-127"/>
              </a:endParaRPr>
            </a:p>
          </p:txBody>
        </p:sp>
        <p:sp>
          <p:nvSpPr>
            <p:cNvPr id="23" name="모서리가 둥근 직사각형 22">
              <a:extLst>
                <a:ext uri="{FF2B5EF4-FFF2-40B4-BE49-F238E27FC236}">
                  <a16:creationId xmlns:a16="http://schemas.microsoft.com/office/drawing/2014/main" id="{60FFB4D4-A967-5BBA-5CDB-D2AF24A8137B}"/>
                </a:ext>
              </a:extLst>
            </p:cNvPr>
            <p:cNvSpPr/>
            <p:nvPr/>
          </p:nvSpPr>
          <p:spPr>
            <a:xfrm>
              <a:off x="3291839" y="4268820"/>
              <a:ext cx="6888481" cy="4572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569CD6"/>
                  </a:solidFill>
                  <a:effectLst/>
                  <a:latin typeface="Roboto Mono" pitchFamily="49" charset="0"/>
                  <a:ea typeface="Roboto Mono" pitchFamily="49" charset="0"/>
                </a:rPr>
                <a:t>def</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DCDCAA"/>
                  </a:solidFill>
                  <a:effectLst/>
                  <a:latin typeface="Roboto Mono" pitchFamily="49" charset="0"/>
                  <a:ea typeface="Roboto Mono" pitchFamily="49" charset="0"/>
                </a:rPr>
                <a:t>get_reportstatus</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Roboto Mono" pitchFamily="49" charset="0"/>
                  <a:ea typeface="Roboto Mono" pitchFamily="49" charset="0"/>
                </a:rPr>
                <a:t>mps</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report</a:t>
              </a:r>
              <a:r>
                <a:rPr lang="en" altLang="ko-Kore-KR" sz="900" b="0" dirty="0" err="1">
                  <a:solidFill>
                    <a:srgbClr val="D4D4D4"/>
                  </a:solidFill>
                  <a:effectLst/>
                  <a:latin typeface="Roboto Mono" pitchFamily="49" charset="0"/>
                  <a:ea typeface="Roboto Mono" pitchFamily="49" charset="0"/>
                </a:rPr>
                <a:t>.select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'.request-status-</a:t>
              </a:r>
              <a:r>
                <a:rPr lang="en" altLang="ko-Kore-KR" sz="900" b="0" dirty="0" err="1">
                  <a:solidFill>
                    <a:srgbClr val="CE9178"/>
                  </a:solidFill>
                  <a:effectLst/>
                  <a:latin typeface="Roboto Mono" pitchFamily="49" charset="0"/>
                  <a:ea typeface="Roboto Mono" pitchFamily="49" charset="0"/>
                </a:rPr>
                <a:t>indicator__status</a:t>
              </a:r>
              <a:r>
                <a:rPr lang="en" altLang="ko-Kore-KR" sz="900" b="0" dirty="0">
                  <a:solidFill>
                    <a:srgbClr val="CE9178"/>
                  </a:solidFill>
                  <a:effectLst/>
                  <a:latin typeface="Roboto Mono" pitchFamily="49" charset="0"/>
                  <a:ea typeface="Roboto Mono" pitchFamily="49" charset="0"/>
                </a:rPr>
                <a:t>-button--active'</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return</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9CDCFE"/>
                  </a:solidFill>
                  <a:effectLst/>
                  <a:latin typeface="Roboto Mono" pitchFamily="49" charset="0"/>
                  <a:ea typeface="Roboto Mono" pitchFamily="49" charset="0"/>
                </a:rPr>
                <a:t>mps</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B5CEA8"/>
                  </a:solidFill>
                  <a:effectLst/>
                  <a:latin typeface="Roboto Mono" pitchFamily="49" charset="0"/>
                  <a:ea typeface="Roboto Mono" pitchFamily="49" charset="0"/>
                </a:rPr>
                <a:t>0</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D4D4D4"/>
                  </a:solidFill>
                  <a:effectLst/>
                  <a:latin typeface="Roboto Mono" pitchFamily="49" charset="0"/>
                  <a:ea typeface="Roboto Mono" pitchFamily="49" charset="0"/>
                </a:rPr>
                <a:t>get_text</a:t>
              </a:r>
              <a:r>
                <a:rPr lang="en" altLang="ko-Kore-KR" sz="900" b="0" dirty="0">
                  <a:solidFill>
                    <a:srgbClr val="D4D4D4"/>
                  </a:solidFill>
                  <a:effectLst/>
                  <a:latin typeface="Roboto Mono" pitchFamily="49" charset="0"/>
                  <a:ea typeface="Roboto Mono" pitchFamily="49" charset="0"/>
                </a:rPr>
                <a:t>()</a:t>
              </a:r>
            </a:p>
          </p:txBody>
        </p:sp>
      </p:grpSp>
      <p:grpSp>
        <p:nvGrpSpPr>
          <p:cNvPr id="24" name="그룹 23">
            <a:extLst>
              <a:ext uri="{FF2B5EF4-FFF2-40B4-BE49-F238E27FC236}">
                <a16:creationId xmlns:a16="http://schemas.microsoft.com/office/drawing/2014/main" id="{F21F8DDA-5449-1EA7-0B1C-5FD7A3A28FAD}"/>
              </a:ext>
            </a:extLst>
          </p:cNvPr>
          <p:cNvGrpSpPr/>
          <p:nvPr/>
        </p:nvGrpSpPr>
        <p:grpSpPr>
          <a:xfrm>
            <a:off x="2011680" y="5629069"/>
            <a:ext cx="8168640" cy="594000"/>
            <a:chOff x="2011680" y="4824916"/>
            <a:chExt cx="8168640" cy="594000"/>
          </a:xfrm>
        </p:grpSpPr>
        <p:sp>
          <p:nvSpPr>
            <p:cNvPr id="25" name="모서리가 둥근 직사각형 24">
              <a:extLst>
                <a:ext uri="{FF2B5EF4-FFF2-40B4-BE49-F238E27FC236}">
                  <a16:creationId xmlns:a16="http://schemas.microsoft.com/office/drawing/2014/main" id="{F389840C-0933-650A-410E-01133B71836F}"/>
                </a:ext>
              </a:extLst>
            </p:cNvPr>
            <p:cNvSpPr/>
            <p:nvPr/>
          </p:nvSpPr>
          <p:spPr>
            <a:xfrm>
              <a:off x="2011680" y="4824917"/>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get thread ID</a:t>
              </a:r>
              <a:endParaRPr kumimoji="1" lang="ko-Kore-KR" altLang="en-US" sz="1000" b="1" dirty="0">
                <a:solidFill>
                  <a:schemeClr val="tx1"/>
                </a:solidFill>
                <a:latin typeface="KakaoBig OTF Bold" pitchFamily="2" charset="-127"/>
                <a:ea typeface="KakaoBig OTF Bold" pitchFamily="2" charset="-127"/>
              </a:endParaRPr>
            </a:p>
          </p:txBody>
        </p:sp>
        <p:sp>
          <p:nvSpPr>
            <p:cNvPr id="28" name="모서리가 둥근 직사각형 27">
              <a:extLst>
                <a:ext uri="{FF2B5EF4-FFF2-40B4-BE49-F238E27FC236}">
                  <a16:creationId xmlns:a16="http://schemas.microsoft.com/office/drawing/2014/main" id="{B799F64B-8D92-0760-0041-8E03426BA986}"/>
                </a:ext>
              </a:extLst>
            </p:cNvPr>
            <p:cNvSpPr/>
            <p:nvPr/>
          </p:nvSpPr>
          <p:spPr>
            <a:xfrm>
              <a:off x="3291839" y="4824916"/>
              <a:ext cx="6888481" cy="594000"/>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569CD6"/>
                  </a:solidFill>
                  <a:effectLst/>
                  <a:latin typeface="Roboto Mono" pitchFamily="49" charset="0"/>
                  <a:ea typeface="Roboto Mono" pitchFamily="49" charset="0"/>
                </a:rPr>
                <a:t>def</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DCDCAA"/>
                  </a:solidFill>
                  <a:effectLst/>
                  <a:latin typeface="Roboto Mono" pitchFamily="49" charset="0"/>
                  <a:ea typeface="Roboto Mono" pitchFamily="49" charset="0"/>
                </a:rPr>
                <a:t>get_parentid</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Roboto Mono" pitchFamily="49" charset="0"/>
                  <a:ea typeface="Roboto Mono" pitchFamily="49" charset="0"/>
                </a:rPr>
                <a:t>parentid</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report</a:t>
              </a:r>
              <a:r>
                <a:rPr lang="en" altLang="ko-Kore-KR" sz="900" b="0" dirty="0" err="1">
                  <a:solidFill>
                    <a:srgbClr val="D4D4D4"/>
                  </a:solidFill>
                  <a:effectLst/>
                  <a:latin typeface="Roboto Mono" pitchFamily="49" charset="0"/>
                  <a:ea typeface="Roboto Mono" pitchFamily="49" charset="0"/>
                </a:rPr>
                <a:t>.select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'a'</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B5CEA8"/>
                  </a:solidFill>
                  <a:effectLst/>
                  <a:latin typeface="Roboto Mono" pitchFamily="49" charset="0"/>
                  <a:ea typeface="Roboto Mono" pitchFamily="49" charset="0"/>
                </a:rPr>
                <a:t>0</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'id'</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return</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9CDCFE"/>
                  </a:solidFill>
                  <a:effectLst/>
                  <a:latin typeface="Roboto Mono" pitchFamily="49" charset="0"/>
                  <a:ea typeface="Roboto Mono" pitchFamily="49" charset="0"/>
                </a:rPr>
                <a:t>parentid</a:t>
              </a:r>
              <a:endParaRPr lang="en" altLang="ko-Kore-KR" sz="900" b="0" dirty="0">
                <a:solidFill>
                  <a:srgbClr val="D4D4D4"/>
                </a:solidFill>
                <a:effectLst/>
                <a:latin typeface="Roboto Mono" pitchFamily="49" charset="0"/>
                <a:ea typeface="Roboto Mono" pitchFamily="49" charset="0"/>
              </a:endParaRPr>
            </a:p>
          </p:txBody>
        </p:sp>
      </p:grpSp>
    </p:spTree>
    <p:extLst>
      <p:ext uri="{BB962C8B-B14F-4D97-AF65-F5344CB8AC3E}">
        <p14:creationId xmlns:p14="http://schemas.microsoft.com/office/powerpoint/2010/main" val="200923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ko-KR" altLang="en-US" dirty="0"/>
              <a:t>소스 분석 </a:t>
            </a:r>
            <a:r>
              <a:rPr kumimoji="1" lang="en-US" altLang="ko-KR" dirty="0"/>
              <a:t>–</a:t>
            </a:r>
            <a:r>
              <a:rPr kumimoji="1" lang="ko-KR" altLang="en-US" dirty="0"/>
              <a:t> </a:t>
            </a:r>
            <a:r>
              <a:rPr kumimoji="1" lang="en-US" altLang="ko-KR" dirty="0"/>
              <a:t>middle</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6" name="텍스트 개체 틀 5">
            <a:extLst>
              <a:ext uri="{FF2B5EF4-FFF2-40B4-BE49-F238E27FC236}">
                <a16:creationId xmlns:a16="http://schemas.microsoft.com/office/drawing/2014/main" id="{FDD51703-B924-0687-0D89-5CAEBE6A5BDB}"/>
              </a:ext>
            </a:extLst>
          </p:cNvPr>
          <p:cNvSpPr>
            <a:spLocks noGrp="1"/>
          </p:cNvSpPr>
          <p:nvPr>
            <p:ph type="body" sz="quarter" idx="15"/>
          </p:nvPr>
        </p:nvSpPr>
        <p:spPr/>
        <p:txBody>
          <a:bodyPr/>
          <a:lstStyle/>
          <a:p>
            <a:r>
              <a:rPr kumimoji="1" lang="ko-KR" altLang="en-US" dirty="0"/>
              <a:t>코드를 쓸 때에 가능하면 아래 예시와 같이 </a:t>
            </a:r>
            <a:r>
              <a:rPr kumimoji="1" lang="en-US" altLang="ko-KR" b="1" dirty="0">
                <a:latin typeface="KakaoBig OTF ExtraBold" pitchFamily="2" charset="-127"/>
                <a:ea typeface="KakaoBig OTF ExtraBold" pitchFamily="2" charset="-127"/>
              </a:rPr>
              <a:t>Roboto Mono</a:t>
            </a:r>
            <a:r>
              <a:rPr kumimoji="1" lang="ko-KR" altLang="en-US" dirty="0"/>
              <a:t>서체를 사용해서 구분을 해주세요</a:t>
            </a:r>
            <a:r>
              <a:rPr kumimoji="1" lang="en-US" altLang="ko-KR" dirty="0"/>
              <a:t>.</a:t>
            </a:r>
            <a:r>
              <a:rPr kumimoji="1" lang="ko-KR" altLang="en-US" dirty="0"/>
              <a:t> </a:t>
            </a:r>
            <a:endParaRPr kumimoji="1" lang="ko-Kore-KR" altLang="en-US" dirty="0"/>
          </a:p>
        </p:txBody>
      </p:sp>
      <p:grpSp>
        <p:nvGrpSpPr>
          <p:cNvPr id="27" name="그룹 26">
            <a:extLst>
              <a:ext uri="{FF2B5EF4-FFF2-40B4-BE49-F238E27FC236}">
                <a16:creationId xmlns:a16="http://schemas.microsoft.com/office/drawing/2014/main" id="{29C35254-F582-41F5-14F1-EA16106733BB}"/>
              </a:ext>
            </a:extLst>
          </p:cNvPr>
          <p:cNvGrpSpPr/>
          <p:nvPr/>
        </p:nvGrpSpPr>
        <p:grpSpPr>
          <a:xfrm>
            <a:off x="1527941" y="1920242"/>
            <a:ext cx="9136118" cy="4402738"/>
            <a:chOff x="1527941" y="1920240"/>
            <a:chExt cx="9136118" cy="4937761"/>
          </a:xfrm>
        </p:grpSpPr>
        <p:sp>
          <p:nvSpPr>
            <p:cNvPr id="8" name="양쪽 모서리가 둥근 사각형 7">
              <a:extLst>
                <a:ext uri="{FF2B5EF4-FFF2-40B4-BE49-F238E27FC236}">
                  <a16:creationId xmlns:a16="http://schemas.microsoft.com/office/drawing/2014/main" id="{AA77BC33-2E68-4BB5-E0BA-79BCA4DDF33A}"/>
                </a:ext>
              </a:extLst>
            </p:cNvPr>
            <p:cNvSpPr/>
            <p:nvPr/>
          </p:nvSpPr>
          <p:spPr>
            <a:xfrm>
              <a:off x="1527941" y="1920240"/>
              <a:ext cx="9136117" cy="323193"/>
            </a:xfrm>
            <a:prstGeom prst="round2SameRect">
              <a:avLst>
                <a:gd name="adj1" fmla="val 43497"/>
                <a:gd name="adj2"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48D2ACFA-B1C4-E49C-8CEE-D0D5CCF6EA03}"/>
                </a:ext>
              </a:extLst>
            </p:cNvPr>
            <p:cNvSpPr/>
            <p:nvPr/>
          </p:nvSpPr>
          <p:spPr>
            <a:xfrm>
              <a:off x="1527942" y="2243433"/>
              <a:ext cx="9136117" cy="46145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26" name="그룹 25">
              <a:extLst>
                <a:ext uri="{FF2B5EF4-FFF2-40B4-BE49-F238E27FC236}">
                  <a16:creationId xmlns:a16="http://schemas.microsoft.com/office/drawing/2014/main" id="{E3F73041-EDA1-31BF-9189-A547B7C42503}"/>
                </a:ext>
              </a:extLst>
            </p:cNvPr>
            <p:cNvGrpSpPr/>
            <p:nvPr/>
          </p:nvGrpSpPr>
          <p:grpSpPr>
            <a:xfrm>
              <a:off x="1713711" y="2037072"/>
              <a:ext cx="402021" cy="94593"/>
              <a:chOff x="1713711" y="2037072"/>
              <a:chExt cx="402021" cy="94593"/>
            </a:xfrm>
          </p:grpSpPr>
          <p:sp>
            <p:nvSpPr>
              <p:cNvPr id="10" name="타원 9">
                <a:extLst>
                  <a:ext uri="{FF2B5EF4-FFF2-40B4-BE49-F238E27FC236}">
                    <a16:creationId xmlns:a16="http://schemas.microsoft.com/office/drawing/2014/main" id="{2792B7E2-4498-D906-0ACA-E227141F9BCB}"/>
                  </a:ext>
                </a:extLst>
              </p:cNvPr>
              <p:cNvSpPr/>
              <p:nvPr/>
            </p:nvSpPr>
            <p:spPr>
              <a:xfrm>
                <a:off x="1713711"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77608C0-1DAC-686B-CE6E-404A48EA2F4B}"/>
                  </a:ext>
                </a:extLst>
              </p:cNvPr>
              <p:cNvSpPr/>
              <p:nvPr/>
            </p:nvSpPr>
            <p:spPr>
              <a:xfrm>
                <a:off x="1867425"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B8913C68-F224-11C2-5E68-8C5A73D7E8A6}"/>
                  </a:ext>
                </a:extLst>
              </p:cNvPr>
              <p:cNvSpPr/>
              <p:nvPr/>
            </p:nvSpPr>
            <p:spPr>
              <a:xfrm>
                <a:off x="2021139"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grpSp>
        <p:nvGrpSpPr>
          <p:cNvPr id="21" name="그룹 20">
            <a:extLst>
              <a:ext uri="{FF2B5EF4-FFF2-40B4-BE49-F238E27FC236}">
                <a16:creationId xmlns:a16="http://schemas.microsoft.com/office/drawing/2014/main" id="{9C353F6F-E65E-E45A-E0C6-FE818C615DB9}"/>
              </a:ext>
            </a:extLst>
          </p:cNvPr>
          <p:cNvGrpSpPr/>
          <p:nvPr/>
        </p:nvGrpSpPr>
        <p:grpSpPr>
          <a:xfrm>
            <a:off x="2011680" y="2463694"/>
            <a:ext cx="8168640" cy="1570041"/>
            <a:chOff x="2011680" y="2463694"/>
            <a:chExt cx="8168640" cy="1570041"/>
          </a:xfrm>
        </p:grpSpPr>
        <p:sp>
          <p:nvSpPr>
            <p:cNvPr id="22" name="모서리가 둥근 직사각형 21">
              <a:extLst>
                <a:ext uri="{FF2B5EF4-FFF2-40B4-BE49-F238E27FC236}">
                  <a16:creationId xmlns:a16="http://schemas.microsoft.com/office/drawing/2014/main" id="{14A72CAC-A5FB-4D20-2266-743B2A60B326}"/>
                </a:ext>
              </a:extLst>
            </p:cNvPr>
            <p:cNvSpPr/>
            <p:nvPr/>
          </p:nvSpPr>
          <p:spPr>
            <a:xfrm>
              <a:off x="2011680" y="246369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send message</a:t>
              </a:r>
              <a:endParaRPr kumimoji="1" lang="ko-Kore-KR" altLang="en-US" sz="1000" b="1" dirty="0">
                <a:solidFill>
                  <a:schemeClr val="tx1"/>
                </a:solidFill>
                <a:latin typeface="KakaoBig OTF Bold" pitchFamily="2" charset="-127"/>
                <a:ea typeface="KakaoBig OTF Bold" pitchFamily="2" charset="-127"/>
              </a:endParaRPr>
            </a:p>
          </p:txBody>
        </p:sp>
        <p:sp>
          <p:nvSpPr>
            <p:cNvPr id="23" name="모서리가 둥근 직사각형 22">
              <a:extLst>
                <a:ext uri="{FF2B5EF4-FFF2-40B4-BE49-F238E27FC236}">
                  <a16:creationId xmlns:a16="http://schemas.microsoft.com/office/drawing/2014/main" id="{E6848431-C11F-0EBF-DDF5-D5736BBE27D2}"/>
                </a:ext>
              </a:extLst>
            </p:cNvPr>
            <p:cNvSpPr/>
            <p:nvPr/>
          </p:nvSpPr>
          <p:spPr>
            <a:xfrm>
              <a:off x="3291839" y="2463694"/>
              <a:ext cx="6888481" cy="1570041"/>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a:solidFill>
                    <a:srgbClr val="569CD6"/>
                  </a:solidFill>
                  <a:effectLst/>
                  <a:latin typeface="Menlo" panose="020B0609030804020204" pitchFamily="49" charset="0"/>
                </a:rPr>
                <a:t>def</a:t>
              </a:r>
              <a:r>
                <a:rPr lang="en" altLang="ko-Kore-KR" sz="900" b="0" dirty="0">
                  <a:solidFill>
                    <a:srgbClr val="D4D4D4"/>
                  </a:solidFill>
                  <a:effectLst/>
                  <a:latin typeface="Menlo" panose="020B0609030804020204" pitchFamily="49" charset="0"/>
                </a:rPr>
                <a:t> </a:t>
              </a:r>
              <a:r>
                <a:rPr lang="en" altLang="ko-Kore-KR" sz="900" b="0" dirty="0" err="1">
                  <a:solidFill>
                    <a:srgbClr val="DCDCAA"/>
                  </a:solidFill>
                  <a:effectLst/>
                  <a:latin typeface="Menlo" panose="020B0609030804020204" pitchFamily="49" charset="0"/>
                </a:rPr>
                <a:t>send_message_request_agit</a:t>
              </a:r>
              <a:r>
                <a:rPr lang="en" altLang="ko-Kore-KR" sz="900" b="0" dirty="0">
                  <a:solidFill>
                    <a:srgbClr val="D4D4D4"/>
                  </a:solidFill>
                  <a:effectLst/>
                  <a:latin typeface="Menlo" panose="020B0609030804020204" pitchFamily="49" charset="0"/>
                </a:rPr>
                <a:t>(): </a:t>
              </a:r>
            </a:p>
            <a:p>
              <a:r>
                <a:rPr lang="en" altLang="ko-Kore-KR" sz="900" b="0" dirty="0" err="1">
                  <a:solidFill>
                    <a:srgbClr val="9CDCFE"/>
                  </a:solidFill>
                  <a:effectLst/>
                  <a:latin typeface="Menlo" panose="020B0609030804020204" pitchFamily="49" charset="0"/>
                </a:rPr>
                <a:t>parentid</a:t>
              </a:r>
              <a:r>
                <a:rPr lang="en" altLang="ko-Kore-KR" sz="900" b="0" dirty="0">
                  <a:solidFill>
                    <a:srgbClr val="D4D4D4"/>
                  </a:solidFill>
                  <a:effectLst/>
                  <a:latin typeface="Menlo" panose="020B0609030804020204" pitchFamily="49" charset="0"/>
                </a:rPr>
                <a:t> = </a:t>
              </a:r>
              <a:r>
                <a:rPr lang="en" altLang="ko-Kore-KR" sz="900" b="0" dirty="0" err="1">
                  <a:solidFill>
                    <a:srgbClr val="DCDCAA"/>
                  </a:solidFill>
                  <a:effectLst/>
                  <a:latin typeface="Menlo" panose="020B0609030804020204" pitchFamily="49" charset="0"/>
                </a:rPr>
                <a:t>get_parentid</a:t>
              </a:r>
              <a:r>
                <a:rPr lang="en" altLang="ko-Kore-KR" sz="900" b="0" dirty="0">
                  <a:solidFill>
                    <a:srgbClr val="D4D4D4"/>
                  </a:solidFill>
                  <a:effectLst/>
                  <a:latin typeface="Menlo" panose="020B0609030804020204" pitchFamily="49" charset="0"/>
                </a:rPr>
                <a:t>(</a:t>
              </a:r>
              <a:r>
                <a:rPr lang="en" altLang="ko-Kore-KR" sz="900" b="0" dirty="0">
                  <a:solidFill>
                    <a:srgbClr val="9CDCFE"/>
                  </a:solidFill>
                  <a:effectLst/>
                  <a:latin typeface="Menlo" panose="020B0609030804020204" pitchFamily="49" charset="0"/>
                </a:rPr>
                <a:t>report</a:t>
              </a:r>
              <a:r>
                <a:rPr lang="en" altLang="ko-Kore-KR" sz="900" b="0" dirty="0">
                  <a:solidFill>
                    <a:srgbClr val="D4D4D4"/>
                  </a:solidFill>
                  <a:effectLst/>
                  <a:latin typeface="Menlo" panose="020B0609030804020204" pitchFamily="49" charset="0"/>
                </a:rPr>
                <a:t>)</a:t>
              </a:r>
            </a:p>
            <a:p>
              <a:r>
                <a:rPr lang="en" altLang="ko-Kore-KR" sz="900" b="0" dirty="0" err="1">
                  <a:solidFill>
                    <a:srgbClr val="9CDCFE"/>
                  </a:solidFill>
                  <a:effectLst/>
                  <a:latin typeface="Menlo" panose="020B0609030804020204" pitchFamily="49" charset="0"/>
                </a:rPr>
                <a:t>mensionid</a:t>
              </a:r>
              <a:r>
                <a:rPr lang="en" altLang="ko-Kore-KR" sz="900" b="0" dirty="0">
                  <a:solidFill>
                    <a:srgbClr val="D4D4D4"/>
                  </a:solidFill>
                  <a:effectLst/>
                  <a:latin typeface="Menlo" panose="020B0609030804020204" pitchFamily="49" charset="0"/>
                </a:rPr>
                <a:t> = </a:t>
              </a:r>
              <a:r>
                <a:rPr lang="en" altLang="ko-Kore-KR" sz="900" b="0" dirty="0">
                  <a:solidFill>
                    <a:srgbClr val="CE9178"/>
                  </a:solidFill>
                  <a:effectLst/>
                  <a:latin typeface="Menlo" panose="020B0609030804020204" pitchFamily="49" charset="0"/>
                </a:rPr>
                <a:t>" @"</a:t>
              </a:r>
              <a:r>
                <a:rPr lang="en" altLang="ko-Kore-KR" sz="900" b="0" dirty="0">
                  <a:solidFill>
                    <a:srgbClr val="D4D4D4"/>
                  </a:solidFill>
                  <a:effectLst/>
                  <a:latin typeface="Menlo" panose="020B0609030804020204" pitchFamily="49" charset="0"/>
                </a:rPr>
                <a:t>+</a:t>
              </a:r>
              <a:r>
                <a:rPr lang="en" altLang="ko-Kore-KR" sz="900" b="0" dirty="0" err="1">
                  <a:solidFill>
                    <a:srgbClr val="DCDCAA"/>
                  </a:solidFill>
                  <a:effectLst/>
                  <a:latin typeface="Menlo" panose="020B0609030804020204" pitchFamily="49" charset="0"/>
                </a:rPr>
                <a:t>get_assignee</a:t>
              </a:r>
              <a:r>
                <a:rPr lang="en" altLang="ko-Kore-KR" sz="900" b="0" dirty="0">
                  <a:solidFill>
                    <a:srgbClr val="D4D4D4"/>
                  </a:solidFill>
                  <a:effectLst/>
                  <a:latin typeface="Menlo" panose="020B0609030804020204" pitchFamily="49" charset="0"/>
                </a:rPr>
                <a:t>(</a:t>
              </a:r>
              <a:r>
                <a:rPr lang="en" altLang="ko-Kore-KR" sz="900" b="0" dirty="0">
                  <a:solidFill>
                    <a:srgbClr val="9CDCFE"/>
                  </a:solidFill>
                  <a:effectLst/>
                  <a:latin typeface="Menlo" panose="020B0609030804020204" pitchFamily="49" charset="0"/>
                </a:rPr>
                <a:t>report</a:t>
              </a:r>
              <a:r>
                <a:rPr lang="en" altLang="ko-Kore-KR" sz="900" b="0" dirty="0">
                  <a:solidFill>
                    <a:srgbClr val="D4D4D4"/>
                  </a:solidFill>
                  <a:effectLst/>
                  <a:latin typeface="Menlo" panose="020B0609030804020204" pitchFamily="49" charset="0"/>
                </a:rPr>
                <a:t>)</a:t>
              </a:r>
            </a:p>
            <a:p>
              <a:br>
                <a:rPr lang="en" altLang="ko-Kore-KR" sz="900" b="0" dirty="0">
                  <a:solidFill>
                    <a:srgbClr val="D4D4D4"/>
                  </a:solidFill>
                  <a:effectLst/>
                  <a:latin typeface="Menlo" panose="020B0609030804020204" pitchFamily="49" charset="0"/>
                </a:rPr>
              </a:br>
              <a:r>
                <a:rPr lang="en" altLang="ko-Kore-KR" sz="900" b="0" dirty="0" err="1">
                  <a:solidFill>
                    <a:srgbClr val="9CDCFE"/>
                  </a:solidFill>
                  <a:effectLst/>
                  <a:latin typeface="Menlo" panose="020B0609030804020204" pitchFamily="49" charset="0"/>
                </a:rPr>
                <a:t>url</a:t>
              </a:r>
              <a:r>
                <a:rPr lang="en" altLang="ko-Kore-KR" sz="900" b="0" dirty="0">
                  <a:solidFill>
                    <a:srgbClr val="D4D4D4"/>
                  </a:solidFill>
                  <a:effectLst/>
                  <a:latin typeface="Menlo" panose="020B0609030804020204" pitchFamily="49" charset="0"/>
                </a:rPr>
                <a:t> = </a:t>
              </a:r>
              <a:r>
                <a:rPr lang="en" altLang="ko-Kore-KR" sz="900" b="0" dirty="0">
                  <a:solidFill>
                    <a:srgbClr val="CE9178"/>
                  </a:solidFill>
                  <a:effectLst/>
                  <a:latin typeface="Menlo" panose="020B0609030804020204" pitchFamily="49" charset="0"/>
                </a:rPr>
                <a:t>"(</a:t>
              </a:r>
              <a:r>
                <a:rPr lang="ko-KR" altLang="en-US" sz="900" b="0" dirty="0">
                  <a:solidFill>
                    <a:srgbClr val="CE9178"/>
                  </a:solidFill>
                  <a:effectLst/>
                  <a:latin typeface="Menlo" panose="020B0609030804020204" pitchFamily="49" charset="0"/>
                </a:rPr>
                <a:t>수정필요</a:t>
              </a:r>
              <a:r>
                <a:rPr lang="en-US" altLang="ko-KR" sz="900" b="0" dirty="0">
                  <a:solidFill>
                    <a:srgbClr val="CE9178"/>
                  </a:solidFill>
                  <a:effectLst/>
                  <a:latin typeface="Menlo" panose="020B0609030804020204" pitchFamily="49" charset="0"/>
                </a:rPr>
                <a:t>)</a:t>
              </a:r>
              <a:r>
                <a:rPr lang="en" altLang="ko-Kore-KR" sz="900" b="0" dirty="0">
                  <a:solidFill>
                    <a:srgbClr val="CE9178"/>
                  </a:solidFill>
                  <a:effectLst/>
                  <a:latin typeface="Menlo" panose="020B0609030804020204" pitchFamily="49" charset="0"/>
                </a:rPr>
                <a:t>https://</a:t>
              </a:r>
              <a:r>
                <a:rPr lang="en" altLang="ko-Kore-KR" sz="900" b="0" dirty="0" err="1">
                  <a:solidFill>
                    <a:srgbClr val="CE9178"/>
                  </a:solidFill>
                  <a:effectLst/>
                  <a:latin typeface="Menlo" panose="020B0609030804020204" pitchFamily="49" charset="0"/>
                </a:rPr>
                <a:t>agit.in</a:t>
              </a:r>
              <a:r>
                <a:rPr lang="en" altLang="ko-Kore-KR" sz="900" b="0" dirty="0">
                  <a:solidFill>
                    <a:srgbClr val="CE9178"/>
                  </a:solidFill>
                  <a:effectLst/>
                  <a:latin typeface="Menlo" panose="020B0609030804020204" pitchFamily="49" charset="0"/>
                </a:rPr>
                <a:t>/webhook/917621ab-f848-4807-9e04-b5590f45bc0d"</a:t>
              </a:r>
              <a:r>
                <a:rPr lang="en" altLang="ko-Kore-KR" sz="900" b="0" dirty="0">
                  <a:solidFill>
                    <a:srgbClr val="D4D4D4"/>
                  </a:solidFill>
                  <a:effectLst/>
                  <a:latin typeface="Menlo" panose="020B0609030804020204" pitchFamily="49" charset="0"/>
                </a:rPr>
                <a:t> </a:t>
              </a:r>
            </a:p>
            <a:p>
              <a:r>
                <a:rPr lang="en" altLang="ko-Kore-KR" sz="900" b="0" dirty="0">
                  <a:solidFill>
                    <a:srgbClr val="9CDCFE"/>
                  </a:solidFill>
                  <a:effectLst/>
                  <a:latin typeface="Menlo" panose="020B0609030804020204" pitchFamily="49" charset="0"/>
                </a:rPr>
                <a:t>payload</a:t>
              </a:r>
              <a:r>
                <a:rPr lang="en" altLang="ko-Kore-KR" sz="900" b="0" dirty="0">
                  <a:solidFill>
                    <a:srgbClr val="D4D4D4"/>
                  </a:solidFill>
                  <a:effectLst/>
                  <a:latin typeface="Menlo" panose="020B0609030804020204" pitchFamily="49" charset="0"/>
                </a:rPr>
                <a:t> = {</a:t>
              </a:r>
            </a:p>
            <a:p>
              <a:r>
                <a:rPr lang="en" altLang="ko-Kore-KR" sz="900" b="0" dirty="0">
                  <a:solidFill>
                    <a:srgbClr val="CE9178"/>
                  </a:solidFill>
                  <a:effectLst/>
                  <a:latin typeface="Menlo" panose="020B0609030804020204" pitchFamily="49" charset="0"/>
                </a:rPr>
                <a:t>"</a:t>
              </a:r>
              <a:r>
                <a:rPr lang="en" altLang="ko-Kore-KR" sz="900" b="0" dirty="0" err="1">
                  <a:solidFill>
                    <a:srgbClr val="CE9178"/>
                  </a:solidFill>
                  <a:effectLst/>
                  <a:latin typeface="Menlo" panose="020B0609030804020204" pitchFamily="49" charset="0"/>
                </a:rPr>
                <a:t>parent_id</a:t>
              </a:r>
              <a:r>
                <a:rPr lang="en" altLang="ko-Kore-KR" sz="900" b="0" dirty="0">
                  <a:solidFill>
                    <a:srgbClr val="CE9178"/>
                  </a:solidFill>
                  <a:effectLst/>
                  <a:latin typeface="Menlo" panose="020B0609030804020204" pitchFamily="49" charset="0"/>
                </a:rPr>
                <a:t>"</a:t>
              </a:r>
              <a:r>
                <a:rPr lang="en" altLang="ko-Kore-KR" sz="900" b="0" dirty="0">
                  <a:solidFill>
                    <a:srgbClr val="D4D4D4"/>
                  </a:solidFill>
                  <a:effectLst/>
                  <a:latin typeface="Menlo" panose="020B0609030804020204" pitchFamily="49" charset="0"/>
                </a:rPr>
                <a:t> : </a:t>
              </a:r>
              <a:r>
                <a:rPr lang="en" altLang="ko-Kore-KR" sz="900" b="0" dirty="0" err="1">
                  <a:solidFill>
                    <a:srgbClr val="9CDCFE"/>
                  </a:solidFill>
                  <a:effectLst/>
                  <a:latin typeface="Menlo" panose="020B0609030804020204" pitchFamily="49" charset="0"/>
                </a:rPr>
                <a:t>parentid</a:t>
              </a:r>
              <a:r>
                <a:rPr lang="en" altLang="ko-Kore-KR" sz="900" b="0" dirty="0">
                  <a:solidFill>
                    <a:srgbClr val="D4D4D4"/>
                  </a:solidFill>
                  <a:effectLst/>
                  <a:latin typeface="Menlo" panose="020B0609030804020204" pitchFamily="49" charset="0"/>
                </a:rPr>
                <a:t>, </a:t>
              </a:r>
            </a:p>
            <a:p>
              <a:r>
                <a:rPr lang="en" altLang="ko-Kore-KR" sz="900" b="0" dirty="0">
                  <a:solidFill>
                    <a:srgbClr val="CE9178"/>
                  </a:solidFill>
                  <a:effectLst/>
                  <a:latin typeface="Menlo" panose="020B0609030804020204" pitchFamily="49" charset="0"/>
                </a:rPr>
                <a:t>"text"</a:t>
              </a:r>
              <a:r>
                <a:rPr lang="en" altLang="ko-Kore-KR" sz="900" b="0" dirty="0">
                  <a:solidFill>
                    <a:srgbClr val="D4D4D4"/>
                  </a:solidFill>
                  <a:effectLst/>
                  <a:latin typeface="Menlo" panose="020B0609030804020204" pitchFamily="49" charset="0"/>
                </a:rPr>
                <a:t> : </a:t>
              </a:r>
              <a:r>
                <a:rPr lang="en" altLang="ko-Kore-KR" sz="900" b="0" dirty="0">
                  <a:solidFill>
                    <a:srgbClr val="CE9178"/>
                  </a:solidFill>
                  <a:effectLst/>
                  <a:latin typeface="Menlo" panose="020B0609030804020204" pitchFamily="49" charset="0"/>
                </a:rPr>
                <a:t>"(</a:t>
              </a:r>
              <a:r>
                <a:rPr lang="ko-KR" altLang="en-US" sz="900" b="0" dirty="0">
                  <a:solidFill>
                    <a:srgbClr val="CE9178"/>
                  </a:solidFill>
                  <a:effectLst/>
                  <a:latin typeface="Menlo" panose="020B0609030804020204" pitchFamily="49" charset="0"/>
                </a:rPr>
                <a:t>수정필요</a:t>
              </a:r>
              <a:r>
                <a:rPr lang="en-US" altLang="ko-KR" sz="900" b="0" dirty="0">
                  <a:solidFill>
                    <a:srgbClr val="CE9178"/>
                  </a:solidFill>
                  <a:effectLst/>
                  <a:latin typeface="Menlo" panose="020B0609030804020204" pitchFamily="49" charset="0"/>
                </a:rPr>
                <a:t>)</a:t>
              </a:r>
              <a:r>
                <a:rPr lang="ko-KR" altLang="en-US" sz="900" b="0" dirty="0">
                  <a:solidFill>
                    <a:srgbClr val="CE9178"/>
                  </a:solidFill>
                  <a:effectLst/>
                  <a:latin typeface="Menlo" panose="020B0609030804020204" pitchFamily="49" charset="0"/>
                </a:rPr>
                <a:t>위 글을 확인해주세요</a:t>
              </a:r>
              <a:r>
                <a:rPr lang="en-US" altLang="ko-KR" sz="900" b="0" dirty="0">
                  <a:solidFill>
                    <a:srgbClr val="CE9178"/>
                  </a:solidFill>
                  <a:effectLst/>
                  <a:latin typeface="Menlo" panose="020B0609030804020204" pitchFamily="49" charset="0"/>
                </a:rPr>
                <a:t>."</a:t>
              </a:r>
              <a:r>
                <a:rPr lang="ko-KR" altLang="en-US" sz="900" b="0" dirty="0">
                  <a:solidFill>
                    <a:srgbClr val="D4D4D4"/>
                  </a:solidFill>
                  <a:effectLst/>
                  <a:latin typeface="Menlo" panose="020B0609030804020204" pitchFamily="49" charset="0"/>
                </a:rPr>
                <a:t> </a:t>
              </a:r>
              <a:r>
                <a:rPr lang="en-US" altLang="ko-KR" sz="900" b="0" dirty="0">
                  <a:solidFill>
                    <a:srgbClr val="D4D4D4"/>
                  </a:solidFill>
                  <a:effectLst/>
                  <a:latin typeface="Menlo" panose="020B0609030804020204" pitchFamily="49" charset="0"/>
                </a:rPr>
                <a:t>+ </a:t>
              </a:r>
              <a:r>
                <a:rPr lang="en" altLang="ko-Kore-KR" sz="900" b="0" dirty="0" err="1">
                  <a:solidFill>
                    <a:srgbClr val="9CDCFE"/>
                  </a:solidFill>
                  <a:effectLst/>
                  <a:latin typeface="Menlo" panose="020B0609030804020204" pitchFamily="49" charset="0"/>
                </a:rPr>
                <a:t>mensionid</a:t>
              </a:r>
              <a:endParaRPr lang="en" altLang="ko-Kore-KR" sz="900" b="0" dirty="0">
                <a:solidFill>
                  <a:srgbClr val="D4D4D4"/>
                </a:solidFill>
                <a:effectLst/>
                <a:latin typeface="Menlo" panose="020B0609030804020204" pitchFamily="49" charset="0"/>
              </a:endParaRPr>
            </a:p>
            <a:p>
              <a:r>
                <a:rPr lang="en" altLang="ko-Kore-KR" sz="900" b="0" dirty="0">
                  <a:solidFill>
                    <a:srgbClr val="D4D4D4"/>
                  </a:solidFill>
                  <a:effectLst/>
                  <a:latin typeface="Menlo" panose="020B0609030804020204" pitchFamily="49" charset="0"/>
                </a:rPr>
                <a:t>}</a:t>
              </a:r>
            </a:p>
            <a:p>
              <a:r>
                <a:rPr lang="en" altLang="ko-Kore-KR" sz="900" b="0" dirty="0">
                  <a:solidFill>
                    <a:srgbClr val="C586C0"/>
                  </a:solidFill>
                  <a:effectLst/>
                  <a:latin typeface="Menlo" panose="020B0609030804020204" pitchFamily="49" charset="0"/>
                </a:rPr>
                <a:t>return</a:t>
              </a:r>
              <a:r>
                <a:rPr lang="en" altLang="ko-Kore-KR" sz="900" b="0" dirty="0">
                  <a:solidFill>
                    <a:srgbClr val="D4D4D4"/>
                  </a:solidFill>
                  <a:effectLst/>
                  <a:latin typeface="Menlo" panose="020B0609030804020204" pitchFamily="49" charset="0"/>
                </a:rPr>
                <a:t> </a:t>
              </a:r>
              <a:r>
                <a:rPr lang="en" altLang="ko-Kore-KR" sz="900" b="0" dirty="0" err="1">
                  <a:solidFill>
                    <a:srgbClr val="4EC9B0"/>
                  </a:solidFill>
                  <a:effectLst/>
                  <a:latin typeface="Menlo" panose="020B0609030804020204" pitchFamily="49" charset="0"/>
                </a:rPr>
                <a:t>requests</a:t>
              </a:r>
              <a:r>
                <a:rPr lang="en" altLang="ko-Kore-KR" sz="900" b="0" dirty="0" err="1">
                  <a:solidFill>
                    <a:srgbClr val="D4D4D4"/>
                  </a:solidFill>
                  <a:effectLst/>
                  <a:latin typeface="Menlo" panose="020B0609030804020204" pitchFamily="49" charset="0"/>
                </a:rPr>
                <a:t>.</a:t>
              </a:r>
              <a:r>
                <a:rPr lang="en" altLang="ko-Kore-KR" sz="900" b="0" dirty="0" err="1">
                  <a:solidFill>
                    <a:srgbClr val="DCDCAA"/>
                  </a:solidFill>
                  <a:effectLst/>
                  <a:latin typeface="Menlo" panose="020B0609030804020204" pitchFamily="49" charset="0"/>
                </a:rPr>
                <a:t>post</a:t>
              </a:r>
              <a:r>
                <a:rPr lang="en" altLang="ko-Kore-KR" sz="900" b="0" dirty="0">
                  <a:solidFill>
                    <a:srgbClr val="D4D4D4"/>
                  </a:solidFill>
                  <a:effectLst/>
                  <a:latin typeface="Menlo" panose="020B0609030804020204" pitchFamily="49" charset="0"/>
                </a:rPr>
                <a:t>(</a:t>
              </a:r>
              <a:r>
                <a:rPr lang="en" altLang="ko-Kore-KR" sz="900" b="0" dirty="0" err="1">
                  <a:solidFill>
                    <a:srgbClr val="9CDCFE"/>
                  </a:solidFill>
                  <a:effectLst/>
                  <a:latin typeface="Menlo" panose="020B0609030804020204" pitchFamily="49" charset="0"/>
                </a:rPr>
                <a:t>url</a:t>
              </a:r>
              <a:r>
                <a:rPr lang="en" altLang="ko-Kore-KR" sz="900" b="0" dirty="0">
                  <a:solidFill>
                    <a:srgbClr val="D4D4D4"/>
                  </a:solidFill>
                  <a:effectLst/>
                  <a:latin typeface="Menlo" panose="020B0609030804020204" pitchFamily="49" charset="0"/>
                </a:rPr>
                <a:t>, </a:t>
              </a:r>
              <a:r>
                <a:rPr lang="en" altLang="ko-Kore-KR" sz="900" b="0" dirty="0" err="1">
                  <a:solidFill>
                    <a:srgbClr val="9CDCFE"/>
                  </a:solidFill>
                  <a:effectLst/>
                  <a:latin typeface="Menlo" panose="020B0609030804020204" pitchFamily="49" charset="0"/>
                </a:rPr>
                <a:t>json</a:t>
              </a:r>
              <a:r>
                <a:rPr lang="en" altLang="ko-Kore-KR" sz="900" b="0" dirty="0">
                  <a:solidFill>
                    <a:srgbClr val="D4D4D4"/>
                  </a:solidFill>
                  <a:effectLst/>
                  <a:latin typeface="Menlo" panose="020B0609030804020204" pitchFamily="49" charset="0"/>
                </a:rPr>
                <a:t>=</a:t>
              </a:r>
              <a:r>
                <a:rPr lang="en" altLang="ko-Kore-KR" sz="900" b="0" dirty="0">
                  <a:solidFill>
                    <a:srgbClr val="9CDCFE"/>
                  </a:solidFill>
                  <a:effectLst/>
                  <a:latin typeface="Menlo" panose="020B0609030804020204" pitchFamily="49" charset="0"/>
                </a:rPr>
                <a:t>payload</a:t>
              </a:r>
              <a:r>
                <a:rPr lang="en" altLang="ko-Kore-KR" sz="900" b="0" dirty="0">
                  <a:solidFill>
                    <a:srgbClr val="D4D4D4"/>
                  </a:solidFill>
                  <a:effectLst/>
                  <a:latin typeface="Menlo" panose="020B0609030804020204" pitchFamily="49" charset="0"/>
                </a:rPr>
                <a:t>)</a:t>
              </a:r>
            </a:p>
          </p:txBody>
        </p:sp>
      </p:grpSp>
    </p:spTree>
    <p:extLst>
      <p:ext uri="{BB962C8B-B14F-4D97-AF65-F5344CB8AC3E}">
        <p14:creationId xmlns:p14="http://schemas.microsoft.com/office/powerpoint/2010/main" val="4013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ko-KR" altLang="en-US" dirty="0"/>
              <a:t>소스 분석 </a:t>
            </a:r>
            <a:r>
              <a:rPr kumimoji="1" lang="en-US" altLang="ko-KR" dirty="0"/>
              <a:t>–</a:t>
            </a:r>
            <a:r>
              <a:rPr kumimoji="1" lang="ko-KR" altLang="en-US" dirty="0"/>
              <a:t> </a:t>
            </a:r>
            <a:r>
              <a:rPr kumimoji="1" lang="en-US" altLang="ko-KR" dirty="0"/>
              <a:t>end</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6" name="텍스트 개체 틀 5">
            <a:extLst>
              <a:ext uri="{FF2B5EF4-FFF2-40B4-BE49-F238E27FC236}">
                <a16:creationId xmlns:a16="http://schemas.microsoft.com/office/drawing/2014/main" id="{FDD51703-B924-0687-0D89-5CAEBE6A5BDB}"/>
              </a:ext>
            </a:extLst>
          </p:cNvPr>
          <p:cNvSpPr>
            <a:spLocks noGrp="1"/>
          </p:cNvSpPr>
          <p:nvPr>
            <p:ph type="body" sz="quarter" idx="15"/>
          </p:nvPr>
        </p:nvSpPr>
        <p:spPr/>
        <p:txBody>
          <a:bodyPr/>
          <a:lstStyle/>
          <a:p>
            <a:r>
              <a:rPr kumimoji="1" lang="ko-KR" altLang="en-US" dirty="0"/>
              <a:t>코드를 쓸 때에 가능하면 아래 예시와 같이 </a:t>
            </a:r>
            <a:r>
              <a:rPr kumimoji="1" lang="en-US" altLang="ko-KR" b="1" dirty="0">
                <a:latin typeface="KakaoBig OTF ExtraBold" pitchFamily="2" charset="-127"/>
                <a:ea typeface="KakaoBig OTF ExtraBold" pitchFamily="2" charset="-127"/>
              </a:rPr>
              <a:t>Roboto Mono</a:t>
            </a:r>
            <a:r>
              <a:rPr kumimoji="1" lang="ko-KR" altLang="en-US" dirty="0"/>
              <a:t>서체를 사용해서 구분을 해주세요</a:t>
            </a:r>
            <a:r>
              <a:rPr kumimoji="1" lang="en-US" altLang="ko-KR" dirty="0"/>
              <a:t>.</a:t>
            </a:r>
            <a:r>
              <a:rPr kumimoji="1" lang="ko-KR" altLang="en-US" dirty="0"/>
              <a:t> </a:t>
            </a:r>
            <a:endParaRPr kumimoji="1" lang="ko-Kore-KR" altLang="en-US" dirty="0"/>
          </a:p>
        </p:txBody>
      </p:sp>
      <p:grpSp>
        <p:nvGrpSpPr>
          <p:cNvPr id="27" name="그룹 26">
            <a:extLst>
              <a:ext uri="{FF2B5EF4-FFF2-40B4-BE49-F238E27FC236}">
                <a16:creationId xmlns:a16="http://schemas.microsoft.com/office/drawing/2014/main" id="{29C35254-F582-41F5-14F1-EA16106733BB}"/>
              </a:ext>
            </a:extLst>
          </p:cNvPr>
          <p:cNvGrpSpPr/>
          <p:nvPr/>
        </p:nvGrpSpPr>
        <p:grpSpPr>
          <a:xfrm>
            <a:off x="1527941" y="1920242"/>
            <a:ext cx="9136118" cy="4402738"/>
            <a:chOff x="1527941" y="1920240"/>
            <a:chExt cx="9136118" cy="4937761"/>
          </a:xfrm>
        </p:grpSpPr>
        <p:sp>
          <p:nvSpPr>
            <p:cNvPr id="8" name="양쪽 모서리가 둥근 사각형 7">
              <a:extLst>
                <a:ext uri="{FF2B5EF4-FFF2-40B4-BE49-F238E27FC236}">
                  <a16:creationId xmlns:a16="http://schemas.microsoft.com/office/drawing/2014/main" id="{AA77BC33-2E68-4BB5-E0BA-79BCA4DDF33A}"/>
                </a:ext>
              </a:extLst>
            </p:cNvPr>
            <p:cNvSpPr/>
            <p:nvPr/>
          </p:nvSpPr>
          <p:spPr>
            <a:xfrm>
              <a:off x="1527941" y="1920240"/>
              <a:ext cx="9136117" cy="323193"/>
            </a:xfrm>
            <a:prstGeom prst="round2SameRect">
              <a:avLst>
                <a:gd name="adj1" fmla="val 43497"/>
                <a:gd name="adj2"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48D2ACFA-B1C4-E49C-8CEE-D0D5CCF6EA03}"/>
                </a:ext>
              </a:extLst>
            </p:cNvPr>
            <p:cNvSpPr/>
            <p:nvPr/>
          </p:nvSpPr>
          <p:spPr>
            <a:xfrm>
              <a:off x="1527942" y="2243433"/>
              <a:ext cx="9136117" cy="46145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26" name="그룹 25">
              <a:extLst>
                <a:ext uri="{FF2B5EF4-FFF2-40B4-BE49-F238E27FC236}">
                  <a16:creationId xmlns:a16="http://schemas.microsoft.com/office/drawing/2014/main" id="{E3F73041-EDA1-31BF-9189-A547B7C42503}"/>
                </a:ext>
              </a:extLst>
            </p:cNvPr>
            <p:cNvGrpSpPr/>
            <p:nvPr/>
          </p:nvGrpSpPr>
          <p:grpSpPr>
            <a:xfrm>
              <a:off x="1713711" y="2037072"/>
              <a:ext cx="402021" cy="94593"/>
              <a:chOff x="1713711" y="2037072"/>
              <a:chExt cx="402021" cy="94593"/>
            </a:xfrm>
          </p:grpSpPr>
          <p:sp>
            <p:nvSpPr>
              <p:cNvPr id="10" name="타원 9">
                <a:extLst>
                  <a:ext uri="{FF2B5EF4-FFF2-40B4-BE49-F238E27FC236}">
                    <a16:creationId xmlns:a16="http://schemas.microsoft.com/office/drawing/2014/main" id="{2792B7E2-4498-D906-0ACA-E227141F9BCB}"/>
                  </a:ext>
                </a:extLst>
              </p:cNvPr>
              <p:cNvSpPr/>
              <p:nvPr/>
            </p:nvSpPr>
            <p:spPr>
              <a:xfrm>
                <a:off x="1713711"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877608C0-1DAC-686B-CE6E-404A48EA2F4B}"/>
                  </a:ext>
                </a:extLst>
              </p:cNvPr>
              <p:cNvSpPr/>
              <p:nvPr/>
            </p:nvSpPr>
            <p:spPr>
              <a:xfrm>
                <a:off x="1867425"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B8913C68-F224-11C2-5E68-8C5A73D7E8A6}"/>
                  </a:ext>
                </a:extLst>
              </p:cNvPr>
              <p:cNvSpPr/>
              <p:nvPr/>
            </p:nvSpPr>
            <p:spPr>
              <a:xfrm>
                <a:off x="2021139" y="2037072"/>
                <a:ext cx="94593" cy="94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grpSp>
        <p:nvGrpSpPr>
          <p:cNvPr id="2" name="그룹 1">
            <a:extLst>
              <a:ext uri="{FF2B5EF4-FFF2-40B4-BE49-F238E27FC236}">
                <a16:creationId xmlns:a16="http://schemas.microsoft.com/office/drawing/2014/main" id="{A89F905A-2CEE-4AC1-027E-BE7448FE3D67}"/>
              </a:ext>
            </a:extLst>
          </p:cNvPr>
          <p:cNvGrpSpPr/>
          <p:nvPr/>
        </p:nvGrpSpPr>
        <p:grpSpPr>
          <a:xfrm>
            <a:off x="2011680" y="2463695"/>
            <a:ext cx="8168640" cy="1617766"/>
            <a:chOff x="2011680" y="2463695"/>
            <a:chExt cx="8168640" cy="1617766"/>
          </a:xfrm>
        </p:grpSpPr>
        <p:sp>
          <p:nvSpPr>
            <p:cNvPr id="5" name="모서리가 둥근 직사각형 4">
              <a:extLst>
                <a:ext uri="{FF2B5EF4-FFF2-40B4-BE49-F238E27FC236}">
                  <a16:creationId xmlns:a16="http://schemas.microsoft.com/office/drawing/2014/main" id="{85382D2F-C2C5-4CEA-AAA5-4435D8292661}"/>
                </a:ext>
              </a:extLst>
            </p:cNvPr>
            <p:cNvSpPr/>
            <p:nvPr/>
          </p:nvSpPr>
          <p:spPr>
            <a:xfrm>
              <a:off x="2011680" y="2463695"/>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date calculate</a:t>
              </a:r>
              <a:endParaRPr kumimoji="1" lang="ko-Kore-KR" altLang="en-US" sz="1000" b="1" dirty="0">
                <a:solidFill>
                  <a:schemeClr val="tx1"/>
                </a:solidFill>
                <a:latin typeface="KakaoBig OTF Bold" pitchFamily="2" charset="-127"/>
                <a:ea typeface="KakaoBig OTF Bold" pitchFamily="2" charset="-127"/>
              </a:endParaRPr>
            </a:p>
          </p:txBody>
        </p:sp>
        <p:sp>
          <p:nvSpPr>
            <p:cNvPr id="7" name="모서리가 둥근 직사각형 6">
              <a:extLst>
                <a:ext uri="{FF2B5EF4-FFF2-40B4-BE49-F238E27FC236}">
                  <a16:creationId xmlns:a16="http://schemas.microsoft.com/office/drawing/2014/main" id="{04A6B3C5-59D9-9D62-45FE-C773755E287C}"/>
                </a:ext>
              </a:extLst>
            </p:cNvPr>
            <p:cNvSpPr/>
            <p:nvPr/>
          </p:nvSpPr>
          <p:spPr>
            <a:xfrm>
              <a:off x="3291839" y="2463695"/>
              <a:ext cx="6888481" cy="1617766"/>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err="1">
                  <a:solidFill>
                    <a:srgbClr val="9CDCFE"/>
                  </a:solidFill>
                  <a:effectLst/>
                  <a:latin typeface="Roboto Mono" pitchFamily="49" charset="0"/>
                  <a:ea typeface="Roboto Mono" pitchFamily="49" charset="0"/>
                </a:rPr>
                <a:t>dateFormatter</a:t>
              </a:r>
              <a:r>
                <a:rPr lang="en" altLang="ko-Kore-KR" sz="900" b="0" dirty="0">
                  <a:solidFill>
                    <a:srgbClr val="D4D4D4"/>
                  </a:solidFill>
                  <a:effectLst/>
                  <a:latin typeface="Roboto Mono" pitchFamily="49" charset="0"/>
                  <a:ea typeface="Roboto Mono" pitchFamily="49" charset="0"/>
                </a:rPr>
                <a:t> = </a:t>
              </a:r>
              <a:r>
                <a:rPr lang="en" altLang="ko-Kore-KR" sz="900" b="0" dirty="0">
                  <a:solidFill>
                    <a:srgbClr val="CE9178"/>
                  </a:solidFill>
                  <a:effectLst/>
                  <a:latin typeface="Roboto Mono" pitchFamily="49" charset="0"/>
                  <a:ea typeface="Roboto Mono" pitchFamily="49" charset="0"/>
                </a:rPr>
                <a:t>'%Y</a:t>
              </a:r>
              <a:r>
                <a:rPr lang="ko-KR" altLang="en-US" sz="900" b="0" dirty="0">
                  <a:solidFill>
                    <a:srgbClr val="CE9178"/>
                  </a:solidFill>
                  <a:effectLst/>
                  <a:latin typeface="Roboto Mono" pitchFamily="49" charset="0"/>
                </a:rPr>
                <a:t>년 </a:t>
              </a:r>
              <a:r>
                <a:rPr lang="en-US" altLang="ko-KR" sz="900" b="0" dirty="0">
                  <a:solidFill>
                    <a:srgbClr val="CE9178"/>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m</a:t>
              </a:r>
              <a:r>
                <a:rPr lang="ko-KR" altLang="en-US" sz="900" b="0" dirty="0">
                  <a:solidFill>
                    <a:srgbClr val="CE9178"/>
                  </a:solidFill>
                  <a:effectLst/>
                  <a:latin typeface="Roboto Mono" pitchFamily="49" charset="0"/>
                </a:rPr>
                <a:t>월 </a:t>
              </a:r>
              <a:r>
                <a:rPr lang="en-US" altLang="ko-KR" sz="900" b="0" dirty="0">
                  <a:solidFill>
                    <a:srgbClr val="569CD6"/>
                  </a:solidFill>
                  <a:effectLst/>
                  <a:latin typeface="Roboto Mono" pitchFamily="49" charset="0"/>
                  <a:ea typeface="Roboto Mono" pitchFamily="49" charset="0"/>
                </a:rPr>
                <a:t>%</a:t>
              </a:r>
              <a:r>
                <a:rPr lang="en" altLang="ko-Kore-KR" sz="900" b="0" dirty="0">
                  <a:solidFill>
                    <a:srgbClr val="569CD6"/>
                  </a:solidFill>
                  <a:effectLst/>
                  <a:latin typeface="Roboto Mono" pitchFamily="49" charset="0"/>
                  <a:ea typeface="Roboto Mono" pitchFamily="49" charset="0"/>
                </a:rPr>
                <a:t>d</a:t>
              </a:r>
              <a:r>
                <a:rPr lang="ko-KR" altLang="en-US" sz="900" b="0" dirty="0">
                  <a:solidFill>
                    <a:srgbClr val="CE9178"/>
                  </a:solidFill>
                  <a:effectLst/>
                  <a:latin typeface="Roboto Mono" pitchFamily="49" charset="0"/>
                </a:rPr>
                <a:t>일</a:t>
              </a:r>
              <a:r>
                <a:rPr lang="en-US" altLang="ko-KR" sz="900" b="0" dirty="0">
                  <a:solidFill>
                    <a:srgbClr val="CE9178"/>
                  </a:solidFill>
                  <a:effectLst/>
                  <a:latin typeface="Roboto Mono" pitchFamily="49" charset="0"/>
                  <a:ea typeface="Roboto Mono" pitchFamily="49" charset="0"/>
                </a:rPr>
                <a:t>(</a:t>
              </a:r>
              <a:r>
                <a:rPr lang="en-US" altLang="ko-KR" sz="900" b="0" dirty="0">
                  <a:solidFill>
                    <a:srgbClr val="569CD6"/>
                  </a:solidFill>
                  <a:effectLst/>
                  <a:latin typeface="Roboto Mono" pitchFamily="49" charset="0"/>
                  <a:ea typeface="Roboto Mono" pitchFamily="49" charset="0"/>
                </a:rPr>
                <a:t>%</a:t>
              </a:r>
              <a:r>
                <a:rPr lang="en" altLang="ko-Kore-KR" sz="900" b="0" dirty="0">
                  <a:solidFill>
                    <a:srgbClr val="569CD6"/>
                  </a:solidFill>
                  <a:effectLst/>
                  <a:latin typeface="Roboto Mono" pitchFamily="49" charset="0"/>
                  <a:ea typeface="Roboto Mono" pitchFamily="49" charset="0"/>
                </a:rPr>
                <a:t>a</a:t>
              </a:r>
              <a:r>
                <a:rPr lang="en" altLang="ko-Kore-KR" sz="900" b="0" dirty="0">
                  <a:solidFill>
                    <a:srgbClr val="CE9178"/>
                  </a:solidFill>
                  <a:effectLst/>
                  <a:latin typeface="Roboto Mono" pitchFamily="49" charset="0"/>
                  <a:ea typeface="Roboto Mono" pitchFamily="49" charset="0"/>
                </a:rPr>
                <a:t>) %H:%M'</a:t>
              </a:r>
              <a:endParaRPr lang="en" altLang="ko-Kore-KR" sz="900" b="0" dirty="0">
                <a:solidFill>
                  <a:srgbClr val="D4D4D4"/>
                </a:solidFill>
                <a:effectLst/>
                <a:latin typeface="Roboto Mono" pitchFamily="49" charset="0"/>
                <a:ea typeface="Roboto Mono" pitchFamily="49" charset="0"/>
              </a:endParaRPr>
            </a:p>
            <a:p>
              <a:r>
                <a:rPr lang="en" altLang="ko-Kore-KR" sz="900" b="0" dirty="0">
                  <a:solidFill>
                    <a:srgbClr val="9CDCFE"/>
                  </a:solidFill>
                  <a:effectLst/>
                  <a:latin typeface="Roboto Mono" pitchFamily="49" charset="0"/>
                  <a:ea typeface="Roboto Mono" pitchFamily="49" charset="0"/>
                </a:rPr>
                <a:t>now</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4EC9B0"/>
                  </a:solidFill>
                  <a:effectLst/>
                  <a:latin typeface="Roboto Mono" pitchFamily="49" charset="0"/>
                  <a:ea typeface="Roboto Mono" pitchFamily="49" charset="0"/>
                </a:rPr>
                <a:t>datetime</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now</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for</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in</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9CDCFE"/>
                  </a:solidFill>
                  <a:effectLst/>
                  <a:latin typeface="Roboto Mono" pitchFamily="49" charset="0"/>
                  <a:ea typeface="Roboto Mono" pitchFamily="49" charset="0"/>
                </a:rPr>
                <a:t>reports</a:t>
              </a:r>
              <a:r>
                <a:rPr lang="en" altLang="ko-Kore-KR" sz="900" b="0" dirty="0">
                  <a:solidFill>
                    <a:srgbClr val="D4D4D4"/>
                  </a:solidFill>
                  <a:effectLst/>
                  <a:latin typeface="Roboto Mono" pitchFamily="49" charset="0"/>
                  <a:ea typeface="Roboto Mono" pitchFamily="49" charset="0"/>
                </a:rPr>
                <a:t> :</a:t>
              </a:r>
            </a:p>
            <a:p>
              <a:r>
                <a:rPr lang="en" altLang="ko-Kore-KR" sz="900" b="0" dirty="0">
                  <a:solidFill>
                    <a:srgbClr val="C586C0"/>
                  </a:solidFill>
                  <a:effectLst/>
                  <a:latin typeface="Roboto Mono" pitchFamily="49" charset="0"/>
                  <a:ea typeface="Roboto Mono" pitchFamily="49" charset="0"/>
                </a:rPr>
                <a:t>try</a:t>
              </a:r>
              <a:r>
                <a:rPr lang="en" altLang="ko-Kore-KR" sz="900" b="0" dirty="0">
                  <a:solidFill>
                    <a:srgbClr val="D4D4D4"/>
                  </a:solidFill>
                  <a:effectLst/>
                  <a:latin typeface="Roboto Mono" pitchFamily="49" charset="0"/>
                  <a:ea typeface="Roboto Mono" pitchFamily="49" charset="0"/>
                </a:rPr>
                <a:t>: </a:t>
              </a:r>
            </a:p>
            <a:p>
              <a:r>
                <a:rPr lang="en" altLang="ko-Kore-KR" sz="900" b="0" dirty="0" err="1">
                  <a:solidFill>
                    <a:srgbClr val="9CDCFE"/>
                  </a:solidFill>
                  <a:effectLst/>
                  <a:latin typeface="Roboto Mono" pitchFamily="49" charset="0"/>
                  <a:ea typeface="Roboto Mono" pitchFamily="49" charset="0"/>
                </a:rPr>
                <a:t>threadformat</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D4D4D4"/>
                  </a:solidFill>
                  <a:effectLst/>
                  <a:latin typeface="Roboto Mono" pitchFamily="49" charset="0"/>
                  <a:ea typeface="Roboto Mono" pitchFamily="49" charset="0"/>
                </a:rPr>
                <a:t>get_reportformat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a:t>
              </a:r>
            </a:p>
            <a:p>
              <a:br>
                <a:rPr lang="en" altLang="ko-Kore-KR" sz="900" b="0" dirty="0">
                  <a:solidFill>
                    <a:srgbClr val="D4D4D4"/>
                  </a:solidFill>
                  <a:effectLst/>
                  <a:latin typeface="Roboto Mono" pitchFamily="49" charset="0"/>
                  <a:ea typeface="Roboto Mono" pitchFamily="49" charset="0"/>
                </a:rPr>
              </a:br>
              <a:r>
                <a:rPr lang="en" altLang="ko-Kore-KR" sz="900" b="0" dirty="0" err="1">
                  <a:solidFill>
                    <a:srgbClr val="9CDCFE"/>
                  </a:solidFill>
                  <a:effectLst/>
                  <a:latin typeface="Roboto Mono" pitchFamily="49" charset="0"/>
                  <a:ea typeface="Roboto Mono" pitchFamily="49" charset="0"/>
                </a:rPr>
                <a:t>wrotedate</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report</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select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CE9178"/>
                  </a:solidFill>
                  <a:effectLst/>
                  <a:latin typeface="Roboto Mono" pitchFamily="49" charset="0"/>
                  <a:ea typeface="Roboto Mono" pitchFamily="49" charset="0"/>
                </a:rPr>
                <a:t>'.</a:t>
              </a:r>
              <a:r>
                <a:rPr lang="en" altLang="ko-Kore-KR" sz="900" b="0" dirty="0" err="1">
                  <a:solidFill>
                    <a:srgbClr val="CE9178"/>
                  </a:solidFill>
                  <a:effectLst/>
                  <a:latin typeface="Roboto Mono" pitchFamily="49" charset="0"/>
                  <a:ea typeface="Roboto Mono" pitchFamily="49" charset="0"/>
                </a:rPr>
                <a:t>agit__from</a:t>
              </a:r>
              <a:r>
                <a:rPr lang="en" altLang="ko-Kore-KR" sz="900" b="0" dirty="0">
                  <a:solidFill>
                    <a:srgbClr val="CE9178"/>
                  </a:solidFill>
                  <a:effectLst/>
                  <a:latin typeface="Roboto Mono" pitchFamily="49" charset="0"/>
                  <a:ea typeface="Roboto Mono" pitchFamily="49" charset="0"/>
                </a:rPr>
                <a:t>-now'</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Roboto Mono" pitchFamily="49" charset="0"/>
                  <a:ea typeface="Roboto Mono" pitchFamily="49" charset="0"/>
                </a:rPr>
                <a:t>datetext</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wrotedate</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B5CEA8"/>
                  </a:solidFill>
                  <a:effectLst/>
                  <a:latin typeface="Roboto Mono" pitchFamily="49" charset="0"/>
                  <a:ea typeface="Roboto Mono" pitchFamily="49" charset="0"/>
                </a:rPr>
                <a:t>0</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get_text</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Roboto Mono" pitchFamily="49" charset="0"/>
                  <a:ea typeface="Roboto Mono" pitchFamily="49" charset="0"/>
                </a:rPr>
                <a:t>wrotetime</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4EC9B0"/>
                  </a:solidFill>
                  <a:effectLst/>
                  <a:latin typeface="Roboto Mono" pitchFamily="49" charset="0"/>
                  <a:ea typeface="Roboto Mono" pitchFamily="49" charset="0"/>
                </a:rPr>
                <a:t>datetime</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strptime</a:t>
              </a:r>
              <a:r>
                <a:rPr lang="en" altLang="ko-Kore-KR" sz="900" b="0" dirty="0">
                  <a:solidFill>
                    <a:srgbClr val="D4D4D4"/>
                  </a:solidFill>
                  <a:effectLst/>
                  <a:latin typeface="Roboto Mono" pitchFamily="49" charset="0"/>
                  <a:ea typeface="Roboto Mono" pitchFamily="49" charset="0"/>
                </a:rPr>
                <a:t>(</a:t>
              </a:r>
              <a:r>
                <a:rPr lang="en" altLang="ko-Kore-KR" sz="900" b="0" dirty="0" err="1">
                  <a:solidFill>
                    <a:srgbClr val="9CDCFE"/>
                  </a:solidFill>
                  <a:effectLst/>
                  <a:latin typeface="Roboto Mono" pitchFamily="49" charset="0"/>
                  <a:ea typeface="Roboto Mono" pitchFamily="49" charset="0"/>
                </a:rPr>
                <a:t>datetext</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9CDCFE"/>
                  </a:solidFill>
                  <a:effectLst/>
                  <a:latin typeface="Roboto Mono" pitchFamily="49" charset="0"/>
                  <a:ea typeface="Roboto Mono" pitchFamily="49" charset="0"/>
                </a:rPr>
                <a:t>dateFormatter</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9CDCFE"/>
                  </a:solidFill>
                  <a:effectLst/>
                  <a:latin typeface="Roboto Mono" pitchFamily="49" charset="0"/>
                  <a:ea typeface="Roboto Mono" pitchFamily="49" charset="0"/>
                </a:rPr>
                <a:t>datediff</a:t>
              </a:r>
              <a:r>
                <a:rPr lang="en" altLang="ko-Kore-KR" sz="900" b="0" dirty="0">
                  <a:solidFill>
                    <a:srgbClr val="D4D4D4"/>
                  </a:solidFill>
                  <a:effectLst/>
                  <a:latin typeface="Roboto Mono" pitchFamily="49" charset="0"/>
                  <a:ea typeface="Roboto Mono" pitchFamily="49" charset="0"/>
                </a:rPr>
                <a:t> = </a:t>
              </a:r>
              <a:r>
                <a:rPr lang="en" altLang="ko-Kore-KR" sz="900" b="0" dirty="0">
                  <a:solidFill>
                    <a:srgbClr val="9CDCFE"/>
                  </a:solidFill>
                  <a:effectLst/>
                  <a:latin typeface="Roboto Mono" pitchFamily="49" charset="0"/>
                  <a:ea typeface="Roboto Mono" pitchFamily="49" charset="0"/>
                </a:rPr>
                <a:t>now</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9CDCFE"/>
                  </a:solidFill>
                  <a:effectLst/>
                  <a:latin typeface="Roboto Mono" pitchFamily="49" charset="0"/>
                  <a:ea typeface="Roboto Mono" pitchFamily="49" charset="0"/>
                </a:rPr>
                <a:t>wrotetime</a:t>
              </a:r>
              <a:endParaRPr lang="en" altLang="ko-Kore-KR" sz="900" b="0" dirty="0">
                <a:solidFill>
                  <a:srgbClr val="D4D4D4"/>
                </a:solidFill>
                <a:effectLst/>
                <a:latin typeface="Roboto Mono" pitchFamily="49" charset="0"/>
                <a:ea typeface="Roboto Mono" pitchFamily="49" charset="0"/>
              </a:endParaRPr>
            </a:p>
          </p:txBody>
        </p:sp>
      </p:grpSp>
      <p:grpSp>
        <p:nvGrpSpPr>
          <p:cNvPr id="21" name="그룹 20">
            <a:extLst>
              <a:ext uri="{FF2B5EF4-FFF2-40B4-BE49-F238E27FC236}">
                <a16:creationId xmlns:a16="http://schemas.microsoft.com/office/drawing/2014/main" id="{E6554304-6E47-EDB7-2828-6926C5739BF3}"/>
              </a:ext>
            </a:extLst>
          </p:cNvPr>
          <p:cNvGrpSpPr/>
          <p:nvPr/>
        </p:nvGrpSpPr>
        <p:grpSpPr>
          <a:xfrm>
            <a:off x="2011680" y="4424465"/>
            <a:ext cx="8168640" cy="1617766"/>
            <a:chOff x="2011680" y="4268820"/>
            <a:chExt cx="8168640" cy="1617766"/>
          </a:xfrm>
        </p:grpSpPr>
        <p:sp>
          <p:nvSpPr>
            <p:cNvPr id="22" name="모서리가 둥근 직사각형 21">
              <a:extLst>
                <a:ext uri="{FF2B5EF4-FFF2-40B4-BE49-F238E27FC236}">
                  <a16:creationId xmlns:a16="http://schemas.microsoft.com/office/drawing/2014/main" id="{B70BF3F5-E714-E340-F9C5-970DB4E84822}"/>
                </a:ext>
              </a:extLst>
            </p:cNvPr>
            <p:cNvSpPr/>
            <p:nvPr/>
          </p:nvSpPr>
          <p:spPr>
            <a:xfrm>
              <a:off x="2011680" y="4268820"/>
              <a:ext cx="1143000" cy="457200"/>
            </a:xfrm>
            <a:prstGeom prst="roundRect">
              <a:avLst>
                <a:gd name="adj" fmla="val 50000"/>
              </a:avLst>
            </a:prstGeom>
            <a:solidFill>
              <a:srgbClr val="FFE1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000" b="1" dirty="0">
                  <a:solidFill>
                    <a:schemeClr val="tx1"/>
                  </a:solidFill>
                  <a:latin typeface="KakaoBig OTF Bold" pitchFamily="2" charset="-127"/>
                  <a:ea typeface="KakaoBig OTF Bold" pitchFamily="2" charset="-127"/>
                </a:rPr>
                <a:t>main()</a:t>
              </a:r>
              <a:endParaRPr kumimoji="1" lang="ko-Kore-KR" altLang="en-US" sz="1000" b="1" dirty="0">
                <a:solidFill>
                  <a:schemeClr val="tx1"/>
                </a:solidFill>
                <a:latin typeface="KakaoBig OTF Bold" pitchFamily="2" charset="-127"/>
                <a:ea typeface="KakaoBig OTF Bold" pitchFamily="2" charset="-127"/>
              </a:endParaRPr>
            </a:p>
          </p:txBody>
        </p:sp>
        <p:sp>
          <p:nvSpPr>
            <p:cNvPr id="23" name="모서리가 둥근 직사각형 22">
              <a:extLst>
                <a:ext uri="{FF2B5EF4-FFF2-40B4-BE49-F238E27FC236}">
                  <a16:creationId xmlns:a16="http://schemas.microsoft.com/office/drawing/2014/main" id="{25BB98FC-5279-D64A-B1F8-6B76C3D52E94}"/>
                </a:ext>
              </a:extLst>
            </p:cNvPr>
            <p:cNvSpPr/>
            <p:nvPr/>
          </p:nvSpPr>
          <p:spPr>
            <a:xfrm>
              <a:off x="3291839" y="4268820"/>
              <a:ext cx="6888481" cy="1617766"/>
            </a:xfrm>
            <a:prstGeom prst="roundRect">
              <a:avLst>
                <a:gd name="adj" fmla="val 239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 altLang="ko-Kore-KR" sz="900" b="0" dirty="0" err="1">
                  <a:solidFill>
                    <a:srgbClr val="9CDCFE"/>
                  </a:solidFill>
                  <a:effectLst/>
                  <a:latin typeface="Roboto Mono" pitchFamily="49" charset="0"/>
                  <a:ea typeface="Roboto Mono" pitchFamily="49" charset="0"/>
                </a:rPr>
                <a:t>reportstatus</a:t>
              </a:r>
              <a:r>
                <a:rPr lang="en" altLang="ko-Kore-KR" sz="900" b="0" dirty="0">
                  <a:solidFill>
                    <a:srgbClr val="D4D4D4"/>
                  </a:solidFill>
                  <a:effectLst/>
                  <a:latin typeface="Roboto Mono" pitchFamily="49" charset="0"/>
                  <a:ea typeface="Roboto Mono" pitchFamily="49" charset="0"/>
                </a:rPr>
                <a:t> = </a:t>
              </a:r>
              <a:r>
                <a:rPr lang="en" altLang="ko-Kore-KR" sz="900" b="0" dirty="0" err="1">
                  <a:solidFill>
                    <a:srgbClr val="DCDCAA"/>
                  </a:solidFill>
                  <a:effectLst/>
                  <a:latin typeface="Roboto Mono" pitchFamily="49" charset="0"/>
                  <a:ea typeface="Roboto Mono" pitchFamily="49" charset="0"/>
                </a:rPr>
                <a:t>get_reportstatus</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report</a:t>
              </a:r>
              <a:r>
                <a:rPr lang="en" altLang="ko-Kore-KR" sz="900" b="0" dirty="0">
                  <a:solidFill>
                    <a:srgbClr val="D4D4D4"/>
                  </a:solidFill>
                  <a:effectLst/>
                  <a:latin typeface="Roboto Mono" pitchFamily="49" charset="0"/>
                  <a:ea typeface="Roboto Mono" pitchFamily="49" charset="0"/>
                </a:rPr>
                <a:t>)</a:t>
              </a:r>
            </a:p>
            <a:p>
              <a:r>
                <a:rPr lang="en" altLang="ko-Kore-KR" sz="900" b="0" dirty="0">
                  <a:solidFill>
                    <a:srgbClr val="C586C0"/>
                  </a:solidFill>
                  <a:effectLst/>
                  <a:latin typeface="Roboto Mono" pitchFamily="49" charset="0"/>
                  <a:ea typeface="Roboto Mono" pitchFamily="49" charset="0"/>
                </a:rPr>
                <a:t>if</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9CDCFE"/>
                  </a:solidFill>
                  <a:effectLst/>
                  <a:latin typeface="Roboto Mono" pitchFamily="49" charset="0"/>
                  <a:ea typeface="Roboto Mono" pitchFamily="49" charset="0"/>
                </a:rPr>
                <a:t>reportstatus</a:t>
              </a:r>
              <a:r>
                <a:rPr lang="en" altLang="ko-Kore-KR" sz="900" b="0" dirty="0">
                  <a:solidFill>
                    <a:srgbClr val="D4D4D4"/>
                  </a:solidFill>
                  <a:effectLst/>
                  <a:latin typeface="Roboto Mono" pitchFamily="49" charset="0"/>
                  <a:ea typeface="Roboto Mono" pitchFamily="49" charset="0"/>
                </a:rPr>
                <a:t> == </a:t>
              </a:r>
              <a:r>
                <a:rPr lang="en" altLang="ko-Kore-KR" sz="900" b="0" dirty="0">
                  <a:solidFill>
                    <a:srgbClr val="CE9178"/>
                  </a:solidFill>
                  <a:effectLst/>
                  <a:latin typeface="Roboto Mono" pitchFamily="49" charset="0"/>
                  <a:ea typeface="Roboto Mono" pitchFamily="49" charset="0"/>
                </a:rPr>
                <a:t>'</a:t>
              </a:r>
              <a:r>
                <a:rPr lang="ko-KR" altLang="en-US" sz="900" b="0" dirty="0">
                  <a:solidFill>
                    <a:srgbClr val="CE9178"/>
                  </a:solidFill>
                  <a:effectLst/>
                  <a:latin typeface="Roboto Mono" pitchFamily="49" charset="0"/>
                </a:rPr>
                <a:t>요청</a:t>
              </a:r>
              <a:r>
                <a:rPr lang="en-US" altLang="ko-KR" sz="900" b="0" dirty="0">
                  <a:solidFill>
                    <a:srgbClr val="CE9178"/>
                  </a:solidFill>
                  <a:effectLst/>
                  <a:latin typeface="Roboto Mono" pitchFamily="49" charset="0"/>
                  <a:ea typeface="Roboto Mono" pitchFamily="49" charset="0"/>
                </a:rPr>
                <a:t>'</a:t>
              </a:r>
              <a:r>
                <a:rPr lang="ko-KR" altLang="en-US" sz="900" b="0" dirty="0">
                  <a:solidFill>
                    <a:srgbClr val="D4D4D4"/>
                  </a:solidFill>
                  <a:effectLst/>
                  <a:latin typeface="Roboto Mono" pitchFamily="49" charset="0"/>
                </a:rPr>
                <a:t> </a:t>
              </a:r>
              <a:r>
                <a:rPr lang="en" altLang="ko-Kore-KR" sz="900" b="0" dirty="0">
                  <a:solidFill>
                    <a:srgbClr val="569CD6"/>
                  </a:solidFill>
                  <a:effectLst/>
                  <a:latin typeface="Roboto Mono" pitchFamily="49" charset="0"/>
                  <a:ea typeface="Roboto Mono" pitchFamily="49" charset="0"/>
                </a:rPr>
                <a:t>and</a:t>
              </a:r>
              <a:r>
                <a:rPr lang="en" altLang="ko-Kore-KR" sz="900" b="0" dirty="0">
                  <a:solidFill>
                    <a:srgbClr val="D4D4D4"/>
                  </a:solidFill>
                  <a:effectLst/>
                  <a:latin typeface="Roboto Mono" pitchFamily="49" charset="0"/>
                  <a:ea typeface="Roboto Mono" pitchFamily="49" charset="0"/>
                </a:rPr>
                <a:t> </a:t>
              </a:r>
              <a:r>
                <a:rPr lang="en" altLang="ko-Kore-KR" sz="900" b="0" dirty="0" err="1">
                  <a:solidFill>
                    <a:srgbClr val="9CDCFE"/>
                  </a:solidFill>
                  <a:effectLst/>
                  <a:latin typeface="Roboto Mono" pitchFamily="49" charset="0"/>
                  <a:ea typeface="Roboto Mono" pitchFamily="49" charset="0"/>
                </a:rPr>
                <a:t>datediff</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9CDCFE"/>
                  </a:solidFill>
                  <a:effectLst/>
                  <a:latin typeface="Roboto Mono" pitchFamily="49" charset="0"/>
                  <a:ea typeface="Roboto Mono" pitchFamily="49" charset="0"/>
                </a:rPr>
                <a:t>days</a:t>
              </a:r>
              <a:r>
                <a:rPr lang="en" altLang="ko-Kore-KR" sz="900" b="0" dirty="0">
                  <a:solidFill>
                    <a:srgbClr val="D4D4D4"/>
                  </a:solidFill>
                  <a:effectLst/>
                  <a:latin typeface="Roboto Mono" pitchFamily="49" charset="0"/>
                  <a:ea typeface="Roboto Mono" pitchFamily="49" charset="0"/>
                </a:rPr>
                <a:t> &gt; </a:t>
              </a:r>
              <a:r>
                <a:rPr lang="en" altLang="ko-Kore-KR" sz="900" b="0" dirty="0">
                  <a:solidFill>
                    <a:srgbClr val="B5CEA8"/>
                  </a:solidFill>
                  <a:effectLst/>
                  <a:latin typeface="Roboto Mono" pitchFamily="49" charset="0"/>
                  <a:ea typeface="Roboto Mono" pitchFamily="49" charset="0"/>
                </a:rPr>
                <a:t>1</a:t>
              </a:r>
              <a:r>
                <a:rPr lang="en" altLang="ko-Kore-KR" sz="900" b="0" dirty="0">
                  <a:solidFill>
                    <a:srgbClr val="D4D4D4"/>
                  </a:solidFill>
                  <a:effectLst/>
                  <a:latin typeface="Roboto Mono" pitchFamily="49" charset="0"/>
                  <a:ea typeface="Roboto Mono" pitchFamily="49" charset="0"/>
                </a:rPr>
                <a:t> :</a:t>
              </a:r>
            </a:p>
            <a:p>
              <a:r>
                <a:rPr lang="en" altLang="ko-Kore-KR" sz="900" b="0" dirty="0" err="1">
                  <a:solidFill>
                    <a:srgbClr val="DCDCAA"/>
                  </a:solidFill>
                  <a:effectLst/>
                  <a:latin typeface="Roboto Mono" pitchFamily="49" charset="0"/>
                  <a:ea typeface="Roboto Mono" pitchFamily="49" charset="0"/>
                </a:rPr>
                <a:t>send_message_request_agit</a:t>
              </a:r>
              <a:r>
                <a:rPr lang="en" altLang="ko-Kore-KR" sz="900" b="0" dirty="0">
                  <a:solidFill>
                    <a:srgbClr val="D4D4D4"/>
                  </a:solidFill>
                  <a:effectLst/>
                  <a:latin typeface="Roboto Mono" pitchFamily="49" charset="0"/>
                  <a:ea typeface="Roboto Mono" pitchFamily="49" charset="0"/>
                </a:rPr>
                <a:t>()</a:t>
              </a:r>
            </a:p>
            <a:p>
              <a:r>
                <a:rPr lang="en" altLang="ko-Kore-KR" sz="900" b="0" dirty="0" err="1">
                  <a:solidFill>
                    <a:srgbClr val="4EC9B0"/>
                  </a:solidFill>
                  <a:effectLst/>
                  <a:latin typeface="Roboto Mono" pitchFamily="49" charset="0"/>
                  <a:ea typeface="Roboto Mono" pitchFamily="49" charset="0"/>
                </a:rPr>
                <a:t>time</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sleep</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B5CEA8"/>
                  </a:solidFill>
                  <a:effectLst/>
                  <a:latin typeface="Roboto Mono" pitchFamily="49" charset="0"/>
                  <a:ea typeface="Roboto Mono" pitchFamily="49" charset="0"/>
                </a:rPr>
                <a:t>1</a:t>
              </a:r>
              <a:r>
                <a:rPr lang="en" altLang="ko-Kore-KR" sz="900" b="0" dirty="0">
                  <a:solidFill>
                    <a:srgbClr val="D4D4D4"/>
                  </a:solidFill>
                  <a:effectLst/>
                  <a:latin typeface="Roboto Mono" pitchFamily="49" charset="0"/>
                  <a:ea typeface="Roboto Mono" pitchFamily="49" charset="0"/>
                </a:rPr>
                <a:t>) </a:t>
              </a:r>
            </a:p>
            <a:p>
              <a:r>
                <a:rPr lang="en" altLang="ko-Kore-KR" sz="900" b="0" dirty="0">
                  <a:solidFill>
                    <a:srgbClr val="C586C0"/>
                  </a:solidFill>
                  <a:effectLst/>
                  <a:latin typeface="Roboto Mono" pitchFamily="49" charset="0"/>
                  <a:ea typeface="Roboto Mono" pitchFamily="49" charset="0"/>
                </a:rPr>
                <a:t>else</a:t>
              </a:r>
              <a:r>
                <a:rPr lang="en" altLang="ko-Kore-KR" sz="900" b="0" dirty="0">
                  <a:solidFill>
                    <a:srgbClr val="D4D4D4"/>
                  </a:solidFill>
                  <a:effectLst/>
                  <a:latin typeface="Roboto Mono" pitchFamily="49" charset="0"/>
                  <a:ea typeface="Roboto Mono" pitchFamily="49" charset="0"/>
                </a:rPr>
                <a:t> :</a:t>
              </a:r>
            </a:p>
            <a:p>
              <a:r>
                <a:rPr lang="en" altLang="ko-Kore-KR" sz="900" b="0" dirty="0">
                  <a:solidFill>
                    <a:srgbClr val="DCDCAA"/>
                  </a:solidFill>
                  <a:effectLst/>
                  <a:latin typeface="Roboto Mono" pitchFamily="49" charset="0"/>
                  <a:ea typeface="Roboto Mono" pitchFamily="49" charset="0"/>
                </a:rPr>
                <a:t>print</a:t>
              </a:r>
              <a:r>
                <a:rPr lang="en" altLang="ko-Kore-KR" sz="900" b="0" dirty="0">
                  <a:solidFill>
                    <a:srgbClr val="D4D4D4"/>
                  </a:solidFill>
                  <a:effectLst/>
                  <a:latin typeface="Roboto Mono" pitchFamily="49" charset="0"/>
                  <a:ea typeface="Roboto Mono" pitchFamily="49" charset="0"/>
                </a:rPr>
                <a:t>() </a:t>
              </a:r>
            </a:p>
            <a:p>
              <a:r>
                <a:rPr lang="en" altLang="ko-Kore-KR" sz="900" b="0" dirty="0">
                  <a:solidFill>
                    <a:srgbClr val="C586C0"/>
                  </a:solidFill>
                  <a:effectLst/>
                  <a:latin typeface="Roboto Mono" pitchFamily="49" charset="0"/>
                  <a:ea typeface="Roboto Mono" pitchFamily="49" charset="0"/>
                </a:rPr>
                <a:t>except</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4EC9B0"/>
                  </a:solidFill>
                  <a:effectLst/>
                  <a:latin typeface="Roboto Mono" pitchFamily="49" charset="0"/>
                  <a:ea typeface="Roboto Mono" pitchFamily="49" charset="0"/>
                </a:rPr>
                <a:t>Exception</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C586C0"/>
                  </a:solidFill>
                  <a:effectLst/>
                  <a:latin typeface="Roboto Mono" pitchFamily="49" charset="0"/>
                  <a:ea typeface="Roboto Mono" pitchFamily="49" charset="0"/>
                </a:rPr>
                <a:t>as</a:t>
              </a:r>
              <a:r>
                <a:rPr lang="en" altLang="ko-Kore-KR" sz="900" b="0" dirty="0">
                  <a:solidFill>
                    <a:srgbClr val="D4D4D4"/>
                  </a:solidFill>
                  <a:effectLst/>
                  <a:latin typeface="Roboto Mono" pitchFamily="49" charset="0"/>
                  <a:ea typeface="Roboto Mono" pitchFamily="49" charset="0"/>
                </a:rPr>
                <a:t> </a:t>
              </a:r>
              <a:r>
                <a:rPr lang="en" altLang="ko-Kore-KR" sz="900" b="0" dirty="0">
                  <a:solidFill>
                    <a:srgbClr val="9CDCFE"/>
                  </a:solidFill>
                  <a:effectLst/>
                  <a:latin typeface="Roboto Mono" pitchFamily="49" charset="0"/>
                  <a:ea typeface="Roboto Mono" pitchFamily="49" charset="0"/>
                </a:rPr>
                <a:t>e</a:t>
              </a:r>
              <a:r>
                <a:rPr lang="en" altLang="ko-Kore-KR" sz="900" b="0" dirty="0">
                  <a:solidFill>
                    <a:srgbClr val="D4D4D4"/>
                  </a:solidFill>
                  <a:effectLst/>
                  <a:latin typeface="Roboto Mono" pitchFamily="49" charset="0"/>
                  <a:ea typeface="Roboto Mono" pitchFamily="49" charset="0"/>
                </a:rPr>
                <a:t> :</a:t>
              </a:r>
            </a:p>
            <a:p>
              <a:r>
                <a:rPr lang="en" altLang="ko-Kore-KR" sz="900" b="0" dirty="0">
                  <a:solidFill>
                    <a:srgbClr val="DCDCAA"/>
                  </a:solidFill>
                  <a:effectLst/>
                  <a:latin typeface="Roboto Mono" pitchFamily="49" charset="0"/>
                  <a:ea typeface="Roboto Mono" pitchFamily="49" charset="0"/>
                </a:rPr>
                <a:t>print</a:t>
              </a:r>
              <a:r>
                <a:rPr lang="en" altLang="ko-Kore-KR" sz="900" b="0" dirty="0">
                  <a:solidFill>
                    <a:srgbClr val="D4D4D4"/>
                  </a:solidFill>
                  <a:effectLst/>
                  <a:latin typeface="Roboto Mono" pitchFamily="49" charset="0"/>
                  <a:ea typeface="Roboto Mono" pitchFamily="49" charset="0"/>
                </a:rPr>
                <a:t>(</a:t>
              </a:r>
              <a:r>
                <a:rPr lang="en" altLang="ko-Kore-KR" sz="900" b="0" dirty="0">
                  <a:solidFill>
                    <a:srgbClr val="9CDCFE"/>
                  </a:solidFill>
                  <a:effectLst/>
                  <a:latin typeface="Roboto Mono" pitchFamily="49" charset="0"/>
                  <a:ea typeface="Roboto Mono" pitchFamily="49" charset="0"/>
                </a:rPr>
                <a:t>e</a:t>
              </a:r>
              <a:r>
                <a:rPr lang="en" altLang="ko-Kore-KR" sz="900" b="0" dirty="0">
                  <a:solidFill>
                    <a:srgbClr val="D4D4D4"/>
                  </a:solidFill>
                  <a:effectLst/>
                  <a:latin typeface="Roboto Mono" pitchFamily="49" charset="0"/>
                  <a:ea typeface="Roboto Mono" pitchFamily="49" charset="0"/>
                </a:rPr>
                <a:t>)</a:t>
              </a:r>
            </a:p>
            <a:p>
              <a:br>
                <a:rPr lang="en" altLang="ko-Kore-KR" sz="900" b="0" dirty="0">
                  <a:solidFill>
                    <a:srgbClr val="D4D4D4"/>
                  </a:solidFill>
                  <a:effectLst/>
                  <a:latin typeface="Roboto Mono" pitchFamily="49" charset="0"/>
                  <a:ea typeface="Roboto Mono" pitchFamily="49" charset="0"/>
                </a:rPr>
              </a:br>
              <a:r>
                <a:rPr lang="en" altLang="ko-Kore-KR" sz="900" b="0" dirty="0" err="1">
                  <a:solidFill>
                    <a:srgbClr val="9CDCFE"/>
                  </a:solidFill>
                  <a:effectLst/>
                  <a:latin typeface="Roboto Mono" pitchFamily="49" charset="0"/>
                  <a:ea typeface="Roboto Mono" pitchFamily="49" charset="0"/>
                </a:rPr>
                <a:t>driver</a:t>
              </a:r>
              <a:r>
                <a:rPr lang="en" altLang="ko-Kore-KR" sz="900" b="0" dirty="0" err="1">
                  <a:solidFill>
                    <a:srgbClr val="D4D4D4"/>
                  </a:solidFill>
                  <a:effectLst/>
                  <a:latin typeface="Roboto Mono" pitchFamily="49" charset="0"/>
                  <a:ea typeface="Roboto Mono" pitchFamily="49" charset="0"/>
                </a:rPr>
                <a:t>.</a:t>
              </a:r>
              <a:r>
                <a:rPr lang="en" altLang="ko-Kore-KR" sz="900" b="0" dirty="0" err="1">
                  <a:solidFill>
                    <a:srgbClr val="DCDCAA"/>
                  </a:solidFill>
                  <a:effectLst/>
                  <a:latin typeface="Roboto Mono" pitchFamily="49" charset="0"/>
                  <a:ea typeface="Roboto Mono" pitchFamily="49" charset="0"/>
                </a:rPr>
                <a:t>close</a:t>
              </a:r>
              <a:r>
                <a:rPr lang="en" altLang="ko-Kore-KR" sz="900" b="0" dirty="0">
                  <a:solidFill>
                    <a:srgbClr val="D4D4D4"/>
                  </a:solidFill>
                  <a:effectLst/>
                  <a:latin typeface="Roboto Mono" pitchFamily="49" charset="0"/>
                  <a:ea typeface="Roboto Mono" pitchFamily="49" charset="0"/>
                </a:rPr>
                <a:t>()</a:t>
              </a:r>
            </a:p>
          </p:txBody>
        </p:sp>
      </p:grpSp>
    </p:spTree>
    <p:extLst>
      <p:ext uri="{BB962C8B-B14F-4D97-AF65-F5344CB8AC3E}">
        <p14:creationId xmlns:p14="http://schemas.microsoft.com/office/powerpoint/2010/main" val="264304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3303221-6C0D-5893-2574-8BE4B6DCFAB6}"/>
              </a:ext>
            </a:extLst>
          </p:cNvPr>
          <p:cNvSpPr>
            <a:spLocks noGrp="1"/>
          </p:cNvSpPr>
          <p:nvPr>
            <p:ph type="body" sz="quarter" idx="10"/>
          </p:nvPr>
        </p:nvSpPr>
        <p:spPr/>
        <p:txBody>
          <a:bodyPr/>
          <a:lstStyle/>
          <a:p>
            <a:r>
              <a:rPr kumimoji="1" lang="en-US" altLang="ko-KR" dirty="0"/>
              <a:t>HTML</a:t>
            </a:r>
            <a:r>
              <a:rPr kumimoji="1" lang="ko-KR" altLang="en-US" dirty="0"/>
              <a:t> 속에서 필요한 것 찾기</a:t>
            </a:r>
            <a:endParaRPr kumimoji="1" lang="ko-Kore-KR" altLang="en-US" dirty="0"/>
          </a:p>
        </p:txBody>
      </p:sp>
      <p:sp>
        <p:nvSpPr>
          <p:cNvPr id="4" name="텍스트 개체 틀 3">
            <a:extLst>
              <a:ext uri="{FF2B5EF4-FFF2-40B4-BE49-F238E27FC236}">
                <a16:creationId xmlns:a16="http://schemas.microsoft.com/office/drawing/2014/main" id="{17434502-210B-0BA9-8025-4DA680F79552}"/>
              </a:ext>
            </a:extLst>
          </p:cNvPr>
          <p:cNvSpPr>
            <a:spLocks noGrp="1"/>
          </p:cNvSpPr>
          <p:nvPr>
            <p:ph type="body" sz="quarter" idx="13"/>
          </p:nvPr>
        </p:nvSpPr>
        <p:spPr/>
        <p:txBody>
          <a:bodyPr/>
          <a:lstStyle/>
          <a:p>
            <a:r>
              <a:rPr kumimoji="1" lang="ko-KR" altLang="en-US" dirty="0"/>
              <a:t>내지 가이드 및 예시</a:t>
            </a:r>
            <a:endParaRPr kumimoji="1" lang="ko-Kore-KR" altLang="en-US" dirty="0"/>
          </a:p>
        </p:txBody>
      </p:sp>
      <p:sp>
        <p:nvSpPr>
          <p:cNvPr id="7" name="텍스트 개체 틀 6">
            <a:extLst>
              <a:ext uri="{FF2B5EF4-FFF2-40B4-BE49-F238E27FC236}">
                <a16:creationId xmlns:a16="http://schemas.microsoft.com/office/drawing/2014/main" id="{A1686E07-2249-F73E-0A44-92F8FDE2F372}"/>
              </a:ext>
            </a:extLst>
          </p:cNvPr>
          <p:cNvSpPr>
            <a:spLocks noGrp="1"/>
          </p:cNvSpPr>
          <p:nvPr>
            <p:ph type="body" sz="quarter" idx="15"/>
          </p:nvPr>
        </p:nvSpPr>
        <p:spPr/>
        <p:txBody>
          <a:bodyPr/>
          <a:lstStyle/>
          <a:p>
            <a:r>
              <a:rPr lang="ko-Kore-KR" altLang="en-US" dirty="0"/>
              <a:t>찾고</a:t>
            </a:r>
            <a:r>
              <a:rPr lang="ko-KR" altLang="en-US" dirty="0"/>
              <a:t> 싶은 페이지에서 </a:t>
            </a:r>
            <a:r>
              <a:rPr lang="en-US" altLang="ko-KR" dirty="0"/>
              <a:t>F12</a:t>
            </a:r>
            <a:r>
              <a:rPr lang="ko-KR" altLang="en-US" dirty="0"/>
              <a:t> 눌러서 소스보기를 열고</a:t>
            </a:r>
            <a:endParaRPr lang="en-US" altLang="ko-KR" dirty="0"/>
          </a:p>
          <a:p>
            <a:r>
              <a:rPr lang="ko-KR" altLang="en-US" dirty="0"/>
              <a:t>커서로 선택한 요소를 소스에서 바로 보여주는 기능 키를 활성화</a:t>
            </a:r>
            <a:r>
              <a:rPr lang="en-US" altLang="ko-KR" sz="1000" dirty="0"/>
              <a:t>(</a:t>
            </a:r>
            <a:r>
              <a:rPr lang="ko-KR" altLang="en-US" sz="1000" dirty="0"/>
              <a:t>파란색이 활성화 된 것</a:t>
            </a:r>
            <a:r>
              <a:rPr lang="en-US" altLang="ko-KR" sz="1000" dirty="0"/>
              <a:t>)</a:t>
            </a:r>
            <a:r>
              <a:rPr lang="ko-KR" altLang="en-US" dirty="0"/>
              <a:t> 해서 </a:t>
            </a:r>
            <a:r>
              <a:rPr lang="en-US" altLang="ko-KR" dirty="0"/>
              <a:t>(</a:t>
            </a:r>
            <a:r>
              <a:rPr lang="ko-KR" altLang="en-US" dirty="0" err="1"/>
              <a:t>이름모름</a:t>
            </a:r>
            <a:r>
              <a:rPr lang="en-US" altLang="ko-KR" dirty="0"/>
              <a:t>)</a:t>
            </a:r>
          </a:p>
          <a:p>
            <a:r>
              <a:rPr lang="ko-KR" altLang="en-US" dirty="0"/>
              <a:t>찾으면 됩니다</a:t>
            </a:r>
            <a:r>
              <a:rPr lang="en-US" altLang="ko-KR" dirty="0"/>
              <a:t>.</a:t>
            </a:r>
          </a:p>
          <a:p>
            <a:endParaRPr lang="ko-Kore-KR" altLang="en-US" dirty="0"/>
          </a:p>
        </p:txBody>
      </p:sp>
      <p:pic>
        <p:nvPicPr>
          <p:cNvPr id="16" name="그림 15">
            <a:extLst>
              <a:ext uri="{FF2B5EF4-FFF2-40B4-BE49-F238E27FC236}">
                <a16:creationId xmlns:a16="http://schemas.microsoft.com/office/drawing/2014/main" id="{5DE5D1F5-60E4-79B8-C1D4-5C7A92AEF45C}"/>
              </a:ext>
            </a:extLst>
          </p:cNvPr>
          <p:cNvPicPr>
            <a:picLocks noChangeAspect="1"/>
          </p:cNvPicPr>
          <p:nvPr/>
        </p:nvPicPr>
        <p:blipFill>
          <a:blip r:embed="rId3"/>
          <a:stretch>
            <a:fillRect/>
          </a:stretch>
        </p:blipFill>
        <p:spPr>
          <a:xfrm>
            <a:off x="371474" y="1870125"/>
            <a:ext cx="11448630" cy="4148053"/>
          </a:xfrm>
          <a:prstGeom prst="rect">
            <a:avLst/>
          </a:prstGeom>
        </p:spPr>
      </p:pic>
      <p:sp>
        <p:nvSpPr>
          <p:cNvPr id="17" name="모서리가 둥근 직사각형 16">
            <a:extLst>
              <a:ext uri="{FF2B5EF4-FFF2-40B4-BE49-F238E27FC236}">
                <a16:creationId xmlns:a16="http://schemas.microsoft.com/office/drawing/2014/main" id="{325DDEFD-09BF-3230-4D5B-D384249D9347}"/>
              </a:ext>
            </a:extLst>
          </p:cNvPr>
          <p:cNvSpPr/>
          <p:nvPr/>
        </p:nvSpPr>
        <p:spPr>
          <a:xfrm>
            <a:off x="7515960" y="1857513"/>
            <a:ext cx="318049" cy="23846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Tree>
    <p:extLst>
      <p:ext uri="{BB962C8B-B14F-4D97-AF65-F5344CB8AC3E}">
        <p14:creationId xmlns:p14="http://schemas.microsoft.com/office/powerpoint/2010/main" val="523577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24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4229A3-B7CA-7882-9010-C6B89BFBDB61}"/>
              </a:ext>
            </a:extLst>
          </p:cNvPr>
          <p:cNvSpPr>
            <a:spLocks noGrp="1"/>
          </p:cNvSpPr>
          <p:nvPr>
            <p:ph type="title"/>
          </p:nvPr>
        </p:nvSpPr>
        <p:spPr/>
        <p:txBody>
          <a:bodyPr/>
          <a:lstStyle/>
          <a:p>
            <a:r>
              <a:rPr kumimoji="1" lang="ko-Kore-KR" altLang="en-US" dirty="0"/>
              <a:t>사전</a:t>
            </a:r>
            <a:r>
              <a:rPr kumimoji="1" lang="ko-KR" altLang="en-US" dirty="0"/>
              <a:t> 준비</a:t>
            </a:r>
            <a:endParaRPr kumimoji="1" lang="ko-Kore-KR" altLang="en-US" dirty="0"/>
          </a:p>
        </p:txBody>
      </p:sp>
    </p:spTree>
    <p:extLst>
      <p:ext uri="{BB962C8B-B14F-4D97-AF65-F5344CB8AC3E}">
        <p14:creationId xmlns:p14="http://schemas.microsoft.com/office/powerpoint/2010/main" val="305441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3A829DF-06C9-E91F-82ED-473F992DEDFE}"/>
              </a:ext>
            </a:extLst>
          </p:cNvPr>
          <p:cNvSpPr>
            <a:spLocks noGrp="1"/>
          </p:cNvSpPr>
          <p:nvPr>
            <p:ph type="body" sz="quarter" idx="10"/>
          </p:nvPr>
        </p:nvSpPr>
        <p:spPr/>
        <p:txBody>
          <a:bodyPr/>
          <a:lstStyle/>
          <a:p>
            <a:pPr marL="514356" indent="-514356">
              <a:buFont typeface="+mj-lt"/>
              <a:buAutoNum type="arabicPeriod"/>
            </a:pPr>
            <a:r>
              <a:rPr kumimoji="1" lang="en-US" altLang="ko-KR" dirty="0" err="1"/>
              <a:t>VSCode</a:t>
            </a:r>
            <a:endParaRPr kumimoji="1" lang="ko-Kore-KR" altLang="en-US" dirty="0"/>
          </a:p>
        </p:txBody>
      </p:sp>
      <p:sp>
        <p:nvSpPr>
          <p:cNvPr id="3" name="텍스트 개체 틀 2">
            <a:extLst>
              <a:ext uri="{FF2B5EF4-FFF2-40B4-BE49-F238E27FC236}">
                <a16:creationId xmlns:a16="http://schemas.microsoft.com/office/drawing/2014/main" id="{6D194C52-F75E-55F8-7169-93A3076A3778}"/>
              </a:ext>
            </a:extLst>
          </p:cNvPr>
          <p:cNvSpPr>
            <a:spLocks noGrp="1"/>
          </p:cNvSpPr>
          <p:nvPr>
            <p:ph type="body" sz="quarter" idx="13"/>
          </p:nvPr>
        </p:nvSpPr>
        <p:spPr/>
        <p:txBody>
          <a:bodyPr/>
          <a:lstStyle/>
          <a:p>
            <a:r>
              <a:rPr kumimoji="1" lang="ko-Kore-KR" altLang="en-US" dirty="0"/>
              <a:t>다운로드</a:t>
            </a:r>
            <a:r>
              <a:rPr kumimoji="1" lang="ko-KR" altLang="en-US" dirty="0"/>
              <a:t> 및 설치</a:t>
            </a:r>
            <a:endParaRPr kumimoji="1" lang="ko-Kore-KR" altLang="en-US" dirty="0"/>
          </a:p>
        </p:txBody>
      </p:sp>
      <p:sp>
        <p:nvSpPr>
          <p:cNvPr id="4" name="텍스트 개체 틀 3">
            <a:extLst>
              <a:ext uri="{FF2B5EF4-FFF2-40B4-BE49-F238E27FC236}">
                <a16:creationId xmlns:a16="http://schemas.microsoft.com/office/drawing/2014/main" id="{BD31C014-1483-C8DF-04C4-168307517E6B}"/>
              </a:ext>
            </a:extLst>
          </p:cNvPr>
          <p:cNvSpPr>
            <a:spLocks noGrp="1"/>
          </p:cNvSpPr>
          <p:nvPr>
            <p:ph type="body" sz="quarter" idx="14"/>
          </p:nvPr>
        </p:nvSpPr>
        <p:spPr/>
        <p:txBody>
          <a:bodyPr/>
          <a:lstStyle/>
          <a:p>
            <a:r>
              <a:rPr kumimoji="1" lang="en" altLang="ko-Kore-KR" dirty="0">
                <a:hlinkClick r:id="rId2"/>
              </a:rPr>
              <a:t>https://code.visualstudio.com/download</a:t>
            </a:r>
            <a:r>
              <a:rPr kumimoji="1" lang="ko-KR" altLang="en-US" dirty="0"/>
              <a:t> </a:t>
            </a:r>
            <a:endParaRPr kumimoji="1" lang="ko-Kore-KR" altLang="en-US" dirty="0"/>
          </a:p>
        </p:txBody>
      </p:sp>
      <p:sp>
        <p:nvSpPr>
          <p:cNvPr id="5" name="텍스트 개체 틀 4">
            <a:extLst>
              <a:ext uri="{FF2B5EF4-FFF2-40B4-BE49-F238E27FC236}">
                <a16:creationId xmlns:a16="http://schemas.microsoft.com/office/drawing/2014/main" id="{AF7E13FD-DA6D-63C5-5139-7B6BBBB012F0}"/>
              </a:ext>
            </a:extLst>
          </p:cNvPr>
          <p:cNvSpPr>
            <a:spLocks noGrp="1"/>
          </p:cNvSpPr>
          <p:nvPr>
            <p:ph type="body" sz="quarter" idx="15"/>
          </p:nvPr>
        </p:nvSpPr>
        <p:spPr/>
        <p:txBody>
          <a:bodyPr/>
          <a:lstStyle/>
          <a:p>
            <a:r>
              <a:rPr kumimoji="1" lang="en-US" altLang="ko-KR" dirty="0" err="1"/>
              <a:t>VSCode</a:t>
            </a:r>
            <a:r>
              <a:rPr kumimoji="1" lang="en-US" altLang="ko-KR" dirty="0"/>
              <a:t>: </a:t>
            </a:r>
            <a:r>
              <a:rPr kumimoji="1" lang="ko-KR" altLang="en-US" dirty="0"/>
              <a:t>가장 편리하게 코딩을 지원해주는 프로그램</a:t>
            </a:r>
            <a:endParaRPr kumimoji="1" lang="en-US" altLang="ko-KR" dirty="0"/>
          </a:p>
        </p:txBody>
      </p:sp>
      <p:pic>
        <p:nvPicPr>
          <p:cNvPr id="8" name="내용 개체 틀 7">
            <a:hlinkClick r:id="rId2"/>
            <a:extLst>
              <a:ext uri="{FF2B5EF4-FFF2-40B4-BE49-F238E27FC236}">
                <a16:creationId xmlns:a16="http://schemas.microsoft.com/office/drawing/2014/main" id="{2D5A3B55-7C32-9B01-BC15-9C2C1210B5E3}"/>
              </a:ext>
            </a:extLst>
          </p:cNvPr>
          <p:cNvPicPr>
            <a:picLocks noGrp="1" noChangeAspect="1"/>
          </p:cNvPicPr>
          <p:nvPr>
            <p:ph sz="quarter" idx="17"/>
          </p:nvPr>
        </p:nvPicPr>
        <p:blipFill>
          <a:blip r:embed="rId3"/>
          <a:stretch>
            <a:fillRect/>
          </a:stretch>
        </p:blipFill>
        <p:spPr>
          <a:xfrm>
            <a:off x="2886188" y="1397568"/>
            <a:ext cx="6419625" cy="5092132"/>
          </a:xfrm>
        </p:spPr>
      </p:pic>
      <p:sp>
        <p:nvSpPr>
          <p:cNvPr id="9" name="모서리가 둥근 직사각형 8">
            <a:extLst>
              <a:ext uri="{FF2B5EF4-FFF2-40B4-BE49-F238E27FC236}">
                <a16:creationId xmlns:a16="http://schemas.microsoft.com/office/drawing/2014/main" id="{4BC248DD-B6B0-8CBC-BA3C-A35DA4732BD6}"/>
              </a:ext>
            </a:extLst>
          </p:cNvPr>
          <p:cNvSpPr/>
          <p:nvPr/>
        </p:nvSpPr>
        <p:spPr>
          <a:xfrm>
            <a:off x="7298576" y="2768138"/>
            <a:ext cx="2007237" cy="2576946"/>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Tree>
    <p:extLst>
      <p:ext uri="{BB962C8B-B14F-4D97-AF65-F5344CB8AC3E}">
        <p14:creationId xmlns:p14="http://schemas.microsoft.com/office/powerpoint/2010/main" val="102042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1B64BC44-5939-E532-853E-3730CF2B1EAA}"/>
              </a:ext>
            </a:extLst>
          </p:cNvPr>
          <p:cNvPicPr>
            <a:picLocks noChangeAspect="1"/>
          </p:cNvPicPr>
          <p:nvPr/>
        </p:nvPicPr>
        <p:blipFill>
          <a:blip r:embed="rId2"/>
          <a:stretch>
            <a:fillRect/>
          </a:stretch>
        </p:blipFill>
        <p:spPr>
          <a:xfrm>
            <a:off x="373063" y="1979519"/>
            <a:ext cx="7772400" cy="1528095"/>
          </a:xfrm>
          <a:prstGeom prst="rect">
            <a:avLst/>
          </a:prstGeom>
        </p:spPr>
      </p:pic>
      <p:sp>
        <p:nvSpPr>
          <p:cNvPr id="2" name="텍스트 개체 틀 1">
            <a:extLst>
              <a:ext uri="{FF2B5EF4-FFF2-40B4-BE49-F238E27FC236}">
                <a16:creationId xmlns:a16="http://schemas.microsoft.com/office/drawing/2014/main" id="{53A829DF-06C9-E91F-82ED-473F992DEDFE}"/>
              </a:ext>
            </a:extLst>
          </p:cNvPr>
          <p:cNvSpPr>
            <a:spLocks noGrp="1"/>
          </p:cNvSpPr>
          <p:nvPr>
            <p:ph type="body" sz="quarter" idx="10"/>
          </p:nvPr>
        </p:nvSpPr>
        <p:spPr/>
        <p:txBody>
          <a:bodyPr/>
          <a:lstStyle/>
          <a:p>
            <a:pPr marL="514356" indent="-514356">
              <a:buFont typeface="+mj-lt"/>
              <a:buAutoNum type="arabicPeriod" startAt="2"/>
            </a:pPr>
            <a:r>
              <a:rPr kumimoji="1" lang="en-US" altLang="ko-Kore-KR" dirty="0"/>
              <a:t>Python</a:t>
            </a:r>
            <a:endParaRPr kumimoji="1" lang="ko-Kore-KR" altLang="en-US" dirty="0"/>
          </a:p>
        </p:txBody>
      </p:sp>
      <p:sp>
        <p:nvSpPr>
          <p:cNvPr id="3" name="텍스트 개체 틀 2">
            <a:extLst>
              <a:ext uri="{FF2B5EF4-FFF2-40B4-BE49-F238E27FC236}">
                <a16:creationId xmlns:a16="http://schemas.microsoft.com/office/drawing/2014/main" id="{6D194C52-F75E-55F8-7169-93A3076A3778}"/>
              </a:ext>
            </a:extLst>
          </p:cNvPr>
          <p:cNvSpPr>
            <a:spLocks noGrp="1"/>
          </p:cNvSpPr>
          <p:nvPr>
            <p:ph type="body" sz="quarter" idx="13"/>
          </p:nvPr>
        </p:nvSpPr>
        <p:spPr/>
        <p:txBody>
          <a:bodyPr/>
          <a:lstStyle/>
          <a:p>
            <a:r>
              <a:rPr kumimoji="1" lang="ko-Kore-KR" altLang="en-US" dirty="0"/>
              <a:t>다운로드</a:t>
            </a:r>
            <a:r>
              <a:rPr kumimoji="1" lang="ko-KR" altLang="en-US" dirty="0"/>
              <a:t> 및 설치</a:t>
            </a:r>
            <a:endParaRPr kumimoji="1" lang="ko-Kore-KR" altLang="en-US" dirty="0"/>
          </a:p>
        </p:txBody>
      </p:sp>
      <p:sp>
        <p:nvSpPr>
          <p:cNvPr id="4" name="텍스트 개체 틀 3">
            <a:extLst>
              <a:ext uri="{FF2B5EF4-FFF2-40B4-BE49-F238E27FC236}">
                <a16:creationId xmlns:a16="http://schemas.microsoft.com/office/drawing/2014/main" id="{BD31C014-1483-C8DF-04C4-168307517E6B}"/>
              </a:ext>
            </a:extLst>
          </p:cNvPr>
          <p:cNvSpPr>
            <a:spLocks noGrp="1"/>
          </p:cNvSpPr>
          <p:nvPr>
            <p:ph type="body" sz="quarter" idx="14"/>
          </p:nvPr>
        </p:nvSpPr>
        <p:spPr/>
        <p:txBody>
          <a:bodyPr/>
          <a:lstStyle/>
          <a:p>
            <a:r>
              <a:rPr kumimoji="1" lang="en" altLang="ko-Kore-KR" dirty="0">
                <a:hlinkClick r:id="rId3"/>
              </a:rPr>
              <a:t>https://www.python.org/downloads/</a:t>
            </a:r>
            <a:endParaRPr kumimoji="1" lang="ko-Kore-KR" altLang="en-US" dirty="0"/>
          </a:p>
        </p:txBody>
      </p:sp>
      <p:sp>
        <p:nvSpPr>
          <p:cNvPr id="5" name="텍스트 개체 틀 4">
            <a:extLst>
              <a:ext uri="{FF2B5EF4-FFF2-40B4-BE49-F238E27FC236}">
                <a16:creationId xmlns:a16="http://schemas.microsoft.com/office/drawing/2014/main" id="{AF7E13FD-DA6D-63C5-5139-7B6BBBB012F0}"/>
              </a:ext>
            </a:extLst>
          </p:cNvPr>
          <p:cNvSpPr>
            <a:spLocks noGrp="1"/>
          </p:cNvSpPr>
          <p:nvPr>
            <p:ph type="body" sz="quarter" idx="15"/>
          </p:nvPr>
        </p:nvSpPr>
        <p:spPr/>
        <p:txBody>
          <a:bodyPr/>
          <a:lstStyle/>
          <a:p>
            <a:r>
              <a:rPr kumimoji="1" lang="en-US" altLang="ko-KR" dirty="0"/>
              <a:t>Python:</a:t>
            </a:r>
            <a:r>
              <a:rPr kumimoji="1" lang="ko-KR" altLang="en-US" dirty="0"/>
              <a:t> 이번에 사용할</a:t>
            </a:r>
            <a:r>
              <a:rPr kumimoji="1" lang="en-US" altLang="ko-KR" dirty="0"/>
              <a:t> </a:t>
            </a:r>
            <a:r>
              <a:rPr kumimoji="1" lang="ko-KR" altLang="en-US" dirty="0"/>
              <a:t>스크립트 언어</a:t>
            </a:r>
            <a:endParaRPr kumimoji="1" lang="en-US" altLang="ko-KR" dirty="0"/>
          </a:p>
          <a:p>
            <a:r>
              <a:rPr kumimoji="1" lang="ko-KR" altLang="en-US" b="1" dirty="0">
                <a:solidFill>
                  <a:srgbClr val="FF0000"/>
                </a:solidFill>
              </a:rPr>
              <a:t>왼쪽 </a:t>
            </a:r>
            <a:r>
              <a:rPr kumimoji="1" lang="en-US" altLang="ko-KR" b="1" dirty="0" err="1">
                <a:solidFill>
                  <a:srgbClr val="FF0000"/>
                </a:solidFill>
              </a:rPr>
              <a:t>url</a:t>
            </a:r>
            <a:r>
              <a:rPr kumimoji="1" lang="ko-KR" altLang="en-US" b="1" dirty="0">
                <a:solidFill>
                  <a:srgbClr val="FF0000"/>
                </a:solidFill>
              </a:rPr>
              <a:t> 클릭 후 하단의 </a:t>
            </a:r>
            <a:r>
              <a:rPr kumimoji="1" lang="en-US" altLang="ko-KR" b="1" dirty="0">
                <a:solidFill>
                  <a:srgbClr val="FF0000"/>
                </a:solidFill>
              </a:rPr>
              <a:t>“Looking for a </a:t>
            </a:r>
            <a:r>
              <a:rPr kumimoji="1" lang="en-US" altLang="ko-KR" b="1" dirty="0" err="1">
                <a:solidFill>
                  <a:srgbClr val="FF0000"/>
                </a:solidFill>
              </a:rPr>
              <a:t>spectific</a:t>
            </a:r>
            <a:r>
              <a:rPr kumimoji="1" lang="en-US" altLang="ko-KR" b="1" dirty="0">
                <a:solidFill>
                  <a:srgbClr val="FF0000"/>
                </a:solidFill>
              </a:rPr>
              <a:t> release?” </a:t>
            </a:r>
            <a:r>
              <a:rPr kumimoji="1" lang="ko-KR" altLang="en-US" b="1" dirty="0">
                <a:solidFill>
                  <a:srgbClr val="FF0000"/>
                </a:solidFill>
              </a:rPr>
              <a:t>안에서 </a:t>
            </a:r>
            <a:r>
              <a:rPr kumimoji="1" lang="en-US" altLang="ko-KR" b="1" dirty="0">
                <a:solidFill>
                  <a:srgbClr val="FF0000"/>
                </a:solidFill>
              </a:rPr>
              <a:t>Python 3.10.8 </a:t>
            </a:r>
            <a:r>
              <a:rPr kumimoji="1" lang="ko-KR" altLang="en-US" b="1" dirty="0">
                <a:solidFill>
                  <a:srgbClr val="FF0000"/>
                </a:solidFill>
              </a:rPr>
              <a:t>선택</a:t>
            </a:r>
            <a:endParaRPr kumimoji="1" lang="en-US" altLang="ko-KR" b="1" dirty="0">
              <a:solidFill>
                <a:srgbClr val="FF0000"/>
              </a:solidFill>
            </a:endParaRPr>
          </a:p>
          <a:p>
            <a:r>
              <a:rPr kumimoji="1" lang="en-US" altLang="ko-KR" dirty="0"/>
              <a:t>installer </a:t>
            </a:r>
            <a:r>
              <a:rPr kumimoji="1" lang="ko-KR" altLang="en-US" dirty="0"/>
              <a:t>파일 다운로드 후 계속 눌러서 설치하면 끝</a:t>
            </a:r>
            <a:endParaRPr kumimoji="1" lang="en-US" altLang="ko-KR" dirty="0"/>
          </a:p>
        </p:txBody>
      </p:sp>
      <p:sp>
        <p:nvSpPr>
          <p:cNvPr id="9" name="모서리가 둥근 직사각형 8">
            <a:extLst>
              <a:ext uri="{FF2B5EF4-FFF2-40B4-BE49-F238E27FC236}">
                <a16:creationId xmlns:a16="http://schemas.microsoft.com/office/drawing/2014/main" id="{4BC248DD-B6B0-8CBC-BA3C-A35DA4732BD6}"/>
              </a:ext>
            </a:extLst>
          </p:cNvPr>
          <p:cNvSpPr/>
          <p:nvPr/>
        </p:nvSpPr>
        <p:spPr>
          <a:xfrm>
            <a:off x="371474" y="2935245"/>
            <a:ext cx="7772400" cy="339696"/>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pic>
        <p:nvPicPr>
          <p:cNvPr id="12" name="그림 11">
            <a:extLst>
              <a:ext uri="{FF2B5EF4-FFF2-40B4-BE49-F238E27FC236}">
                <a16:creationId xmlns:a16="http://schemas.microsoft.com/office/drawing/2014/main" id="{FB91620D-5E10-5451-CD6B-5D3FC90F5CC9}"/>
              </a:ext>
            </a:extLst>
          </p:cNvPr>
          <p:cNvPicPr>
            <a:picLocks noChangeAspect="1"/>
          </p:cNvPicPr>
          <p:nvPr/>
        </p:nvPicPr>
        <p:blipFill>
          <a:blip r:embed="rId4"/>
          <a:stretch>
            <a:fillRect/>
          </a:stretch>
        </p:blipFill>
        <p:spPr>
          <a:xfrm>
            <a:off x="458521" y="3617007"/>
            <a:ext cx="7514705" cy="2569875"/>
          </a:xfrm>
          <a:prstGeom prst="rect">
            <a:avLst/>
          </a:prstGeom>
        </p:spPr>
      </p:pic>
      <p:sp>
        <p:nvSpPr>
          <p:cNvPr id="16" name="모서리가 둥근 직사각형 15">
            <a:extLst>
              <a:ext uri="{FF2B5EF4-FFF2-40B4-BE49-F238E27FC236}">
                <a16:creationId xmlns:a16="http://schemas.microsoft.com/office/drawing/2014/main" id="{5F6F9F67-5301-FA8C-7FC0-C28DD9E229DF}"/>
              </a:ext>
            </a:extLst>
          </p:cNvPr>
          <p:cNvSpPr/>
          <p:nvPr/>
        </p:nvSpPr>
        <p:spPr>
          <a:xfrm>
            <a:off x="407246" y="4732096"/>
            <a:ext cx="7565980" cy="339696"/>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Tree>
    <p:extLst>
      <p:ext uri="{BB962C8B-B14F-4D97-AF65-F5344CB8AC3E}">
        <p14:creationId xmlns:p14="http://schemas.microsoft.com/office/powerpoint/2010/main" val="213616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3A829DF-06C9-E91F-82ED-473F992DEDFE}"/>
              </a:ext>
            </a:extLst>
          </p:cNvPr>
          <p:cNvSpPr>
            <a:spLocks noGrp="1"/>
          </p:cNvSpPr>
          <p:nvPr>
            <p:ph type="body" sz="quarter" idx="10"/>
          </p:nvPr>
        </p:nvSpPr>
        <p:spPr/>
        <p:txBody>
          <a:bodyPr/>
          <a:lstStyle/>
          <a:p>
            <a:pPr marL="514356" indent="-514356">
              <a:buFont typeface="+mj-lt"/>
              <a:buAutoNum type="arabicPeriod" startAt="3"/>
            </a:pPr>
            <a:r>
              <a:rPr kumimoji="1" lang="ko-KR" altLang="en-US" dirty="0"/>
              <a:t>테스트용 나만의 아지트 공간 만들기</a:t>
            </a:r>
            <a:endParaRPr kumimoji="1" lang="ko-Kore-KR" altLang="en-US" dirty="0"/>
          </a:p>
        </p:txBody>
      </p:sp>
      <p:sp>
        <p:nvSpPr>
          <p:cNvPr id="3" name="텍스트 개체 틀 2">
            <a:extLst>
              <a:ext uri="{FF2B5EF4-FFF2-40B4-BE49-F238E27FC236}">
                <a16:creationId xmlns:a16="http://schemas.microsoft.com/office/drawing/2014/main" id="{6D194C52-F75E-55F8-7169-93A3076A3778}"/>
              </a:ext>
            </a:extLst>
          </p:cNvPr>
          <p:cNvSpPr>
            <a:spLocks noGrp="1"/>
          </p:cNvSpPr>
          <p:nvPr>
            <p:ph type="body" sz="quarter" idx="13"/>
          </p:nvPr>
        </p:nvSpPr>
        <p:spPr/>
        <p:txBody>
          <a:bodyPr/>
          <a:lstStyle/>
          <a:p>
            <a:r>
              <a:rPr kumimoji="1" lang="ko-KR" altLang="en-US" dirty="0"/>
              <a:t>테스트용 아지트 </a:t>
            </a:r>
            <a:endParaRPr kumimoji="1" lang="ko-Kore-KR" altLang="en-US" dirty="0"/>
          </a:p>
        </p:txBody>
      </p:sp>
      <p:sp>
        <p:nvSpPr>
          <p:cNvPr id="4" name="텍스트 개체 틀 3">
            <a:extLst>
              <a:ext uri="{FF2B5EF4-FFF2-40B4-BE49-F238E27FC236}">
                <a16:creationId xmlns:a16="http://schemas.microsoft.com/office/drawing/2014/main" id="{BD31C014-1483-C8DF-04C4-168307517E6B}"/>
              </a:ext>
            </a:extLst>
          </p:cNvPr>
          <p:cNvSpPr>
            <a:spLocks noGrp="1"/>
          </p:cNvSpPr>
          <p:nvPr>
            <p:ph type="body" sz="quarter" idx="14"/>
          </p:nvPr>
        </p:nvSpPr>
        <p:spPr/>
        <p:txBody>
          <a:bodyPr/>
          <a:lstStyle/>
          <a:p>
            <a:r>
              <a:rPr kumimoji="1" lang="en" altLang="ko-Kore-KR" dirty="0">
                <a:hlinkClick r:id="rId2"/>
              </a:rPr>
              <a:t>https://kakaoenterprise.agit.in/groups/new</a:t>
            </a:r>
            <a:endParaRPr kumimoji="1" lang="ko-Kore-KR" altLang="en-US" dirty="0"/>
          </a:p>
        </p:txBody>
      </p:sp>
      <p:sp>
        <p:nvSpPr>
          <p:cNvPr id="5" name="텍스트 개체 틀 4">
            <a:extLst>
              <a:ext uri="{FF2B5EF4-FFF2-40B4-BE49-F238E27FC236}">
                <a16:creationId xmlns:a16="http://schemas.microsoft.com/office/drawing/2014/main" id="{AF7E13FD-DA6D-63C5-5139-7B6BBBB012F0}"/>
              </a:ext>
            </a:extLst>
          </p:cNvPr>
          <p:cNvSpPr>
            <a:spLocks noGrp="1"/>
          </p:cNvSpPr>
          <p:nvPr>
            <p:ph type="body" sz="quarter" idx="15"/>
          </p:nvPr>
        </p:nvSpPr>
        <p:spPr/>
        <p:txBody>
          <a:bodyPr/>
          <a:lstStyle/>
          <a:p>
            <a:r>
              <a:rPr kumimoji="1" lang="ko-KR" altLang="en-US" dirty="0"/>
              <a:t>이미 비공개 아지트를 가지고 있다면 </a:t>
            </a:r>
            <a:r>
              <a:rPr kumimoji="1" lang="en-US" altLang="ko-KR" dirty="0"/>
              <a:t>pass</a:t>
            </a:r>
          </a:p>
        </p:txBody>
      </p:sp>
      <p:pic>
        <p:nvPicPr>
          <p:cNvPr id="22" name="내용 개체 틀 21">
            <a:extLst>
              <a:ext uri="{FF2B5EF4-FFF2-40B4-BE49-F238E27FC236}">
                <a16:creationId xmlns:a16="http://schemas.microsoft.com/office/drawing/2014/main" id="{1700F2BE-063A-EAB4-23F5-09995093CF7D}"/>
              </a:ext>
            </a:extLst>
          </p:cNvPr>
          <p:cNvPicPr>
            <a:picLocks noGrp="1" noChangeAspect="1"/>
          </p:cNvPicPr>
          <p:nvPr>
            <p:ph sz="quarter" idx="17"/>
          </p:nvPr>
        </p:nvPicPr>
        <p:blipFill>
          <a:blip r:embed="rId3"/>
          <a:stretch>
            <a:fillRect/>
          </a:stretch>
        </p:blipFill>
        <p:spPr>
          <a:xfrm>
            <a:off x="467656" y="1767336"/>
            <a:ext cx="5397116" cy="4899755"/>
          </a:xfrm>
        </p:spPr>
      </p:pic>
      <p:grpSp>
        <p:nvGrpSpPr>
          <p:cNvPr id="25" name="그룹 24">
            <a:extLst>
              <a:ext uri="{FF2B5EF4-FFF2-40B4-BE49-F238E27FC236}">
                <a16:creationId xmlns:a16="http://schemas.microsoft.com/office/drawing/2014/main" id="{A83B00C8-53FC-0D3B-D350-4332E67E6B43}"/>
              </a:ext>
            </a:extLst>
          </p:cNvPr>
          <p:cNvGrpSpPr/>
          <p:nvPr/>
        </p:nvGrpSpPr>
        <p:grpSpPr>
          <a:xfrm>
            <a:off x="187543" y="2959567"/>
            <a:ext cx="1704319" cy="666115"/>
            <a:chOff x="187543" y="2959567"/>
            <a:chExt cx="1704319" cy="666115"/>
          </a:xfrm>
        </p:grpSpPr>
        <p:sp>
          <p:nvSpPr>
            <p:cNvPr id="9" name="모서리가 둥근 직사각형 8">
              <a:extLst>
                <a:ext uri="{FF2B5EF4-FFF2-40B4-BE49-F238E27FC236}">
                  <a16:creationId xmlns:a16="http://schemas.microsoft.com/office/drawing/2014/main" id="{4BC248DD-B6B0-8CBC-BA3C-A35DA4732BD6}"/>
                </a:ext>
              </a:extLst>
            </p:cNvPr>
            <p:cNvSpPr/>
            <p:nvPr/>
          </p:nvSpPr>
          <p:spPr>
            <a:xfrm>
              <a:off x="373063" y="3148753"/>
              <a:ext cx="1518799" cy="4769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23" name="칠각형 22">
              <a:extLst>
                <a:ext uri="{FF2B5EF4-FFF2-40B4-BE49-F238E27FC236}">
                  <a16:creationId xmlns:a16="http://schemas.microsoft.com/office/drawing/2014/main" id="{43396A74-5BB7-9D2E-C674-9206520D1713}"/>
                </a:ext>
              </a:extLst>
            </p:cNvPr>
            <p:cNvSpPr/>
            <p:nvPr/>
          </p:nvSpPr>
          <p:spPr>
            <a:xfrm>
              <a:off x="187543" y="2959567"/>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1</a:t>
              </a:r>
              <a:endParaRPr kumimoji="1" lang="ko-Kore-KR" altLang="en-US" dirty="0"/>
            </a:p>
          </p:txBody>
        </p:sp>
      </p:grpSp>
      <p:sp>
        <p:nvSpPr>
          <p:cNvPr id="27" name="모서리가 둥근 직사각형 26">
            <a:extLst>
              <a:ext uri="{FF2B5EF4-FFF2-40B4-BE49-F238E27FC236}">
                <a16:creationId xmlns:a16="http://schemas.microsoft.com/office/drawing/2014/main" id="{FE310BFE-9178-29A9-7BE2-671B1CFFF7F9}"/>
              </a:ext>
            </a:extLst>
          </p:cNvPr>
          <p:cNvSpPr/>
          <p:nvPr/>
        </p:nvSpPr>
        <p:spPr>
          <a:xfrm>
            <a:off x="2098403" y="2912248"/>
            <a:ext cx="3766369" cy="131291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28" name="칠각형 27">
            <a:extLst>
              <a:ext uri="{FF2B5EF4-FFF2-40B4-BE49-F238E27FC236}">
                <a16:creationId xmlns:a16="http://schemas.microsoft.com/office/drawing/2014/main" id="{8FFD3703-FF8F-61E2-BB5F-0D2444B43182}"/>
              </a:ext>
            </a:extLst>
          </p:cNvPr>
          <p:cNvSpPr/>
          <p:nvPr/>
        </p:nvSpPr>
        <p:spPr>
          <a:xfrm>
            <a:off x="1912883" y="2723062"/>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2</a:t>
            </a:r>
            <a:endParaRPr kumimoji="1" lang="ko-Kore-KR" altLang="en-US" dirty="0"/>
          </a:p>
        </p:txBody>
      </p:sp>
      <p:grpSp>
        <p:nvGrpSpPr>
          <p:cNvPr id="29" name="그룹 28">
            <a:extLst>
              <a:ext uri="{FF2B5EF4-FFF2-40B4-BE49-F238E27FC236}">
                <a16:creationId xmlns:a16="http://schemas.microsoft.com/office/drawing/2014/main" id="{BF4D3148-A535-53C6-8EEA-0E3472EC0242}"/>
              </a:ext>
            </a:extLst>
          </p:cNvPr>
          <p:cNvGrpSpPr/>
          <p:nvPr/>
        </p:nvGrpSpPr>
        <p:grpSpPr>
          <a:xfrm>
            <a:off x="2946508" y="6000976"/>
            <a:ext cx="1704319" cy="666115"/>
            <a:chOff x="187543" y="2959567"/>
            <a:chExt cx="1704319" cy="666115"/>
          </a:xfrm>
        </p:grpSpPr>
        <p:sp>
          <p:nvSpPr>
            <p:cNvPr id="30" name="모서리가 둥근 직사각형 29">
              <a:extLst>
                <a:ext uri="{FF2B5EF4-FFF2-40B4-BE49-F238E27FC236}">
                  <a16:creationId xmlns:a16="http://schemas.microsoft.com/office/drawing/2014/main" id="{EFBCC4E8-D1AC-16D9-5233-221B30283FD5}"/>
                </a:ext>
              </a:extLst>
            </p:cNvPr>
            <p:cNvSpPr/>
            <p:nvPr/>
          </p:nvSpPr>
          <p:spPr>
            <a:xfrm>
              <a:off x="373063" y="3148753"/>
              <a:ext cx="1518799" cy="4769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31" name="칠각형 30">
              <a:extLst>
                <a:ext uri="{FF2B5EF4-FFF2-40B4-BE49-F238E27FC236}">
                  <a16:creationId xmlns:a16="http://schemas.microsoft.com/office/drawing/2014/main" id="{96356C47-EE46-7D3E-0F9C-0E2D79C6D80A}"/>
                </a:ext>
              </a:extLst>
            </p:cNvPr>
            <p:cNvSpPr/>
            <p:nvPr/>
          </p:nvSpPr>
          <p:spPr>
            <a:xfrm>
              <a:off x="187543" y="2959567"/>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3</a:t>
              </a:r>
              <a:endParaRPr kumimoji="1" lang="ko-Kore-KR" altLang="en-US" dirty="0"/>
            </a:p>
          </p:txBody>
        </p:sp>
      </p:grpSp>
      <p:pic>
        <p:nvPicPr>
          <p:cNvPr id="35" name="그림 34">
            <a:extLst>
              <a:ext uri="{FF2B5EF4-FFF2-40B4-BE49-F238E27FC236}">
                <a16:creationId xmlns:a16="http://schemas.microsoft.com/office/drawing/2014/main" id="{C5137561-B651-0C21-2167-0902F9C0241A}"/>
              </a:ext>
            </a:extLst>
          </p:cNvPr>
          <p:cNvPicPr>
            <a:picLocks noChangeAspect="1"/>
          </p:cNvPicPr>
          <p:nvPr/>
        </p:nvPicPr>
        <p:blipFill>
          <a:blip r:embed="rId4"/>
          <a:stretch>
            <a:fillRect/>
          </a:stretch>
        </p:blipFill>
        <p:spPr>
          <a:xfrm>
            <a:off x="6561621" y="2175642"/>
            <a:ext cx="5257317" cy="4099034"/>
          </a:xfrm>
          <a:prstGeom prst="rect">
            <a:avLst/>
          </a:prstGeom>
        </p:spPr>
      </p:pic>
    </p:spTree>
    <p:extLst>
      <p:ext uri="{BB962C8B-B14F-4D97-AF65-F5344CB8AC3E}">
        <p14:creationId xmlns:p14="http://schemas.microsoft.com/office/powerpoint/2010/main" val="34533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3A829DF-06C9-E91F-82ED-473F992DEDFE}"/>
              </a:ext>
            </a:extLst>
          </p:cNvPr>
          <p:cNvSpPr>
            <a:spLocks noGrp="1"/>
          </p:cNvSpPr>
          <p:nvPr>
            <p:ph type="body" sz="quarter" idx="10"/>
          </p:nvPr>
        </p:nvSpPr>
        <p:spPr/>
        <p:txBody>
          <a:bodyPr/>
          <a:lstStyle/>
          <a:p>
            <a:pPr marL="514356" indent="-514356">
              <a:buFont typeface="+mj-lt"/>
              <a:buAutoNum type="arabicPeriod" startAt="4"/>
            </a:pPr>
            <a:r>
              <a:rPr kumimoji="1" lang="ko-KR" altLang="en-US" dirty="0"/>
              <a:t>아지트에 봇 연결하기</a:t>
            </a:r>
            <a:r>
              <a:rPr kumimoji="1" lang="en-US" altLang="ko-KR" dirty="0"/>
              <a:t>(1)</a:t>
            </a:r>
            <a:r>
              <a:rPr kumimoji="1" lang="ko-KR" altLang="en-US" dirty="0"/>
              <a:t> </a:t>
            </a:r>
            <a:endParaRPr kumimoji="1" lang="ko-Kore-KR" altLang="en-US" dirty="0"/>
          </a:p>
        </p:txBody>
      </p:sp>
      <p:sp>
        <p:nvSpPr>
          <p:cNvPr id="3" name="텍스트 개체 틀 2">
            <a:extLst>
              <a:ext uri="{FF2B5EF4-FFF2-40B4-BE49-F238E27FC236}">
                <a16:creationId xmlns:a16="http://schemas.microsoft.com/office/drawing/2014/main" id="{6D194C52-F75E-55F8-7169-93A3076A3778}"/>
              </a:ext>
            </a:extLst>
          </p:cNvPr>
          <p:cNvSpPr>
            <a:spLocks noGrp="1"/>
          </p:cNvSpPr>
          <p:nvPr>
            <p:ph type="body" sz="quarter" idx="13"/>
          </p:nvPr>
        </p:nvSpPr>
        <p:spPr/>
        <p:txBody>
          <a:bodyPr/>
          <a:lstStyle/>
          <a:p>
            <a:r>
              <a:rPr kumimoji="1" lang="ko-KR" altLang="en-US" dirty="0"/>
              <a:t>아지트에 봇 연결</a:t>
            </a:r>
            <a:endParaRPr kumimoji="1" lang="ko-Kore-KR" altLang="en-US" dirty="0"/>
          </a:p>
        </p:txBody>
      </p:sp>
      <p:sp>
        <p:nvSpPr>
          <p:cNvPr id="4" name="텍스트 개체 틀 3">
            <a:extLst>
              <a:ext uri="{FF2B5EF4-FFF2-40B4-BE49-F238E27FC236}">
                <a16:creationId xmlns:a16="http://schemas.microsoft.com/office/drawing/2014/main" id="{BD31C014-1483-C8DF-04C4-168307517E6B}"/>
              </a:ext>
            </a:extLst>
          </p:cNvPr>
          <p:cNvSpPr>
            <a:spLocks noGrp="1"/>
          </p:cNvSpPr>
          <p:nvPr>
            <p:ph type="body" sz="quarter" idx="14"/>
          </p:nvPr>
        </p:nvSpPr>
        <p:spPr/>
        <p:txBody>
          <a:bodyPr/>
          <a:lstStyle/>
          <a:p>
            <a:r>
              <a:rPr kumimoji="1" lang="en" altLang="ko-Kore-KR" dirty="0">
                <a:hlinkClick r:id="rId2"/>
              </a:rPr>
              <a:t>https://kakaoenterprise.agit.in/apps/1</a:t>
            </a:r>
            <a:endParaRPr kumimoji="1" lang="en-US" altLang="ko-Kore-KR" dirty="0"/>
          </a:p>
          <a:p>
            <a:endParaRPr kumimoji="1" lang="ko-Kore-KR" altLang="en-US" dirty="0"/>
          </a:p>
        </p:txBody>
      </p:sp>
      <p:sp>
        <p:nvSpPr>
          <p:cNvPr id="5" name="텍스트 개체 틀 4">
            <a:extLst>
              <a:ext uri="{FF2B5EF4-FFF2-40B4-BE49-F238E27FC236}">
                <a16:creationId xmlns:a16="http://schemas.microsoft.com/office/drawing/2014/main" id="{AF7E13FD-DA6D-63C5-5139-7B6BBBB012F0}"/>
              </a:ext>
            </a:extLst>
          </p:cNvPr>
          <p:cNvSpPr>
            <a:spLocks noGrp="1"/>
          </p:cNvSpPr>
          <p:nvPr>
            <p:ph type="body" sz="quarter" idx="15"/>
          </p:nvPr>
        </p:nvSpPr>
        <p:spPr/>
        <p:txBody>
          <a:bodyPr/>
          <a:lstStyle/>
          <a:p>
            <a:r>
              <a:rPr kumimoji="1" lang="ko-KR" altLang="en-US" dirty="0"/>
              <a:t>봇</a:t>
            </a:r>
            <a:r>
              <a:rPr kumimoji="1" lang="en-US" altLang="ko-KR" dirty="0"/>
              <a:t>:</a:t>
            </a:r>
            <a:r>
              <a:rPr kumimoji="1" lang="ko-KR" altLang="en-US" dirty="0"/>
              <a:t> 아지트에 </a:t>
            </a:r>
            <a:r>
              <a:rPr kumimoji="1" lang="ko-KR" altLang="en-US" dirty="0" err="1"/>
              <a:t>시간맞춰</a:t>
            </a:r>
            <a:r>
              <a:rPr kumimoji="1" lang="en-US" altLang="ko-KR" dirty="0"/>
              <a:t>,</a:t>
            </a:r>
            <a:r>
              <a:rPr kumimoji="1" lang="ko-KR" altLang="en-US" dirty="0"/>
              <a:t> 조건에 맞춰 자동으로 글을 쓰게 할 봇 연결</a:t>
            </a:r>
            <a:endParaRPr kumimoji="1" lang="en-US" altLang="ko-KR" dirty="0"/>
          </a:p>
        </p:txBody>
      </p:sp>
      <p:pic>
        <p:nvPicPr>
          <p:cNvPr id="10" name="그림 9">
            <a:extLst>
              <a:ext uri="{FF2B5EF4-FFF2-40B4-BE49-F238E27FC236}">
                <a16:creationId xmlns:a16="http://schemas.microsoft.com/office/drawing/2014/main" id="{8A71EE56-BBE3-4691-DCEC-B533BF73726E}"/>
              </a:ext>
            </a:extLst>
          </p:cNvPr>
          <p:cNvPicPr>
            <a:picLocks noChangeAspect="1"/>
          </p:cNvPicPr>
          <p:nvPr/>
        </p:nvPicPr>
        <p:blipFill>
          <a:blip r:embed="rId3"/>
          <a:stretch>
            <a:fillRect/>
          </a:stretch>
        </p:blipFill>
        <p:spPr>
          <a:xfrm>
            <a:off x="371474" y="1825218"/>
            <a:ext cx="11447464" cy="4581805"/>
          </a:xfrm>
          <a:prstGeom prst="rect">
            <a:avLst/>
          </a:prstGeom>
        </p:spPr>
      </p:pic>
      <p:grpSp>
        <p:nvGrpSpPr>
          <p:cNvPr id="25" name="그룹 24">
            <a:extLst>
              <a:ext uri="{FF2B5EF4-FFF2-40B4-BE49-F238E27FC236}">
                <a16:creationId xmlns:a16="http://schemas.microsoft.com/office/drawing/2014/main" id="{A83B00C8-53FC-0D3B-D350-4332E67E6B43}"/>
              </a:ext>
            </a:extLst>
          </p:cNvPr>
          <p:cNvGrpSpPr/>
          <p:nvPr/>
        </p:nvGrpSpPr>
        <p:grpSpPr>
          <a:xfrm>
            <a:off x="9274390" y="4654817"/>
            <a:ext cx="1704319" cy="666115"/>
            <a:chOff x="187543" y="2959567"/>
            <a:chExt cx="1704319" cy="666115"/>
          </a:xfrm>
        </p:grpSpPr>
        <p:sp>
          <p:nvSpPr>
            <p:cNvPr id="9" name="모서리가 둥근 직사각형 8">
              <a:extLst>
                <a:ext uri="{FF2B5EF4-FFF2-40B4-BE49-F238E27FC236}">
                  <a16:creationId xmlns:a16="http://schemas.microsoft.com/office/drawing/2014/main" id="{4BC248DD-B6B0-8CBC-BA3C-A35DA4732BD6}"/>
                </a:ext>
              </a:extLst>
            </p:cNvPr>
            <p:cNvSpPr/>
            <p:nvPr/>
          </p:nvSpPr>
          <p:spPr>
            <a:xfrm>
              <a:off x="373063" y="3148753"/>
              <a:ext cx="1518799" cy="4769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23" name="칠각형 22">
              <a:extLst>
                <a:ext uri="{FF2B5EF4-FFF2-40B4-BE49-F238E27FC236}">
                  <a16:creationId xmlns:a16="http://schemas.microsoft.com/office/drawing/2014/main" id="{43396A74-5BB7-9D2E-C674-9206520D1713}"/>
                </a:ext>
              </a:extLst>
            </p:cNvPr>
            <p:cNvSpPr/>
            <p:nvPr/>
          </p:nvSpPr>
          <p:spPr>
            <a:xfrm>
              <a:off x="187543" y="2959567"/>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1</a:t>
              </a:r>
              <a:endParaRPr kumimoji="1" lang="ko-Kore-KR" altLang="en-US" dirty="0"/>
            </a:p>
          </p:txBody>
        </p:sp>
      </p:grpSp>
    </p:spTree>
    <p:extLst>
      <p:ext uri="{BB962C8B-B14F-4D97-AF65-F5344CB8AC3E}">
        <p14:creationId xmlns:p14="http://schemas.microsoft.com/office/powerpoint/2010/main" val="262087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BD71C6B3-1EFF-6A14-B5D3-3E8181C0DA37}"/>
              </a:ext>
            </a:extLst>
          </p:cNvPr>
          <p:cNvPicPr>
            <a:picLocks noChangeAspect="1"/>
          </p:cNvPicPr>
          <p:nvPr/>
        </p:nvPicPr>
        <p:blipFill>
          <a:blip r:embed="rId2"/>
          <a:stretch>
            <a:fillRect/>
          </a:stretch>
        </p:blipFill>
        <p:spPr>
          <a:xfrm>
            <a:off x="6096000" y="1449175"/>
            <a:ext cx="5732788" cy="1551852"/>
          </a:xfrm>
          <a:prstGeom prst="rect">
            <a:avLst/>
          </a:prstGeom>
        </p:spPr>
      </p:pic>
      <p:pic>
        <p:nvPicPr>
          <p:cNvPr id="15" name="그림 14">
            <a:extLst>
              <a:ext uri="{FF2B5EF4-FFF2-40B4-BE49-F238E27FC236}">
                <a16:creationId xmlns:a16="http://schemas.microsoft.com/office/drawing/2014/main" id="{8BB86CFC-A110-F25A-4722-AA86EA5D534E}"/>
              </a:ext>
            </a:extLst>
          </p:cNvPr>
          <p:cNvPicPr>
            <a:picLocks noChangeAspect="1"/>
          </p:cNvPicPr>
          <p:nvPr/>
        </p:nvPicPr>
        <p:blipFill>
          <a:blip r:embed="rId3"/>
          <a:stretch>
            <a:fillRect/>
          </a:stretch>
        </p:blipFill>
        <p:spPr>
          <a:xfrm>
            <a:off x="371474" y="1449175"/>
            <a:ext cx="5724526" cy="1899664"/>
          </a:xfrm>
          <a:prstGeom prst="rect">
            <a:avLst/>
          </a:prstGeom>
        </p:spPr>
      </p:pic>
      <p:sp>
        <p:nvSpPr>
          <p:cNvPr id="2" name="텍스트 개체 틀 1">
            <a:extLst>
              <a:ext uri="{FF2B5EF4-FFF2-40B4-BE49-F238E27FC236}">
                <a16:creationId xmlns:a16="http://schemas.microsoft.com/office/drawing/2014/main" id="{53A829DF-06C9-E91F-82ED-473F992DEDFE}"/>
              </a:ext>
            </a:extLst>
          </p:cNvPr>
          <p:cNvSpPr>
            <a:spLocks noGrp="1"/>
          </p:cNvSpPr>
          <p:nvPr>
            <p:ph type="body" sz="quarter" idx="10"/>
          </p:nvPr>
        </p:nvSpPr>
        <p:spPr/>
        <p:txBody>
          <a:bodyPr/>
          <a:lstStyle/>
          <a:p>
            <a:pPr marL="514356" indent="-514356">
              <a:buFont typeface="+mj-lt"/>
              <a:buAutoNum type="arabicPeriod" startAt="4"/>
            </a:pPr>
            <a:r>
              <a:rPr kumimoji="1" lang="ko-KR" altLang="en-US" dirty="0"/>
              <a:t>아지트에 봇 연결하기</a:t>
            </a:r>
            <a:r>
              <a:rPr kumimoji="1" lang="en-US" altLang="ko-KR" dirty="0"/>
              <a:t>(2)</a:t>
            </a:r>
            <a:endParaRPr kumimoji="1" lang="ko-Kore-KR" altLang="en-US" dirty="0"/>
          </a:p>
        </p:txBody>
      </p:sp>
      <p:sp>
        <p:nvSpPr>
          <p:cNvPr id="3" name="텍스트 개체 틀 2">
            <a:extLst>
              <a:ext uri="{FF2B5EF4-FFF2-40B4-BE49-F238E27FC236}">
                <a16:creationId xmlns:a16="http://schemas.microsoft.com/office/drawing/2014/main" id="{6D194C52-F75E-55F8-7169-93A3076A3778}"/>
              </a:ext>
            </a:extLst>
          </p:cNvPr>
          <p:cNvSpPr>
            <a:spLocks noGrp="1"/>
          </p:cNvSpPr>
          <p:nvPr>
            <p:ph type="body" sz="quarter" idx="13"/>
          </p:nvPr>
        </p:nvSpPr>
        <p:spPr/>
        <p:txBody>
          <a:bodyPr/>
          <a:lstStyle/>
          <a:p>
            <a:r>
              <a:rPr kumimoji="1" lang="ko-KR" altLang="en-US" dirty="0"/>
              <a:t>아지트에 봇 연결</a:t>
            </a:r>
            <a:endParaRPr kumimoji="1" lang="ko-Kore-KR" altLang="en-US" dirty="0"/>
          </a:p>
        </p:txBody>
      </p:sp>
      <p:sp>
        <p:nvSpPr>
          <p:cNvPr id="4" name="텍스트 개체 틀 3">
            <a:extLst>
              <a:ext uri="{FF2B5EF4-FFF2-40B4-BE49-F238E27FC236}">
                <a16:creationId xmlns:a16="http://schemas.microsoft.com/office/drawing/2014/main" id="{BD31C014-1483-C8DF-04C4-168307517E6B}"/>
              </a:ext>
            </a:extLst>
          </p:cNvPr>
          <p:cNvSpPr>
            <a:spLocks noGrp="1"/>
          </p:cNvSpPr>
          <p:nvPr>
            <p:ph type="body" sz="quarter" idx="14"/>
          </p:nvPr>
        </p:nvSpPr>
        <p:spPr/>
        <p:txBody>
          <a:bodyPr/>
          <a:lstStyle/>
          <a:p>
            <a:r>
              <a:rPr kumimoji="1" lang="en" altLang="ko-Kore-KR" dirty="0">
                <a:hlinkClick r:id="rId4"/>
              </a:rPr>
              <a:t>https://kakaoenterprise.agit.in/apps/1</a:t>
            </a:r>
            <a:endParaRPr kumimoji="1" lang="ko-Kore-KR" altLang="en-US" dirty="0"/>
          </a:p>
        </p:txBody>
      </p:sp>
      <p:grpSp>
        <p:nvGrpSpPr>
          <p:cNvPr id="18" name="그룹 17">
            <a:extLst>
              <a:ext uri="{FF2B5EF4-FFF2-40B4-BE49-F238E27FC236}">
                <a16:creationId xmlns:a16="http://schemas.microsoft.com/office/drawing/2014/main" id="{1BC76797-A37F-A4C3-4E65-EE6722E577D1}"/>
              </a:ext>
            </a:extLst>
          </p:cNvPr>
          <p:cNvGrpSpPr/>
          <p:nvPr/>
        </p:nvGrpSpPr>
        <p:grpSpPr>
          <a:xfrm>
            <a:off x="7836137" y="1498930"/>
            <a:ext cx="3410128" cy="1210775"/>
            <a:chOff x="2255123" y="6911064"/>
            <a:chExt cx="3410128" cy="1210775"/>
          </a:xfrm>
        </p:grpSpPr>
        <p:sp>
          <p:nvSpPr>
            <p:cNvPr id="27" name="모서리가 둥근 직사각형 26">
              <a:extLst>
                <a:ext uri="{FF2B5EF4-FFF2-40B4-BE49-F238E27FC236}">
                  <a16:creationId xmlns:a16="http://schemas.microsoft.com/office/drawing/2014/main" id="{FE310BFE-9178-29A9-7BE2-671B1CFFF7F9}"/>
                </a:ext>
              </a:extLst>
            </p:cNvPr>
            <p:cNvSpPr/>
            <p:nvPr/>
          </p:nvSpPr>
          <p:spPr>
            <a:xfrm>
              <a:off x="2440643" y="7100250"/>
              <a:ext cx="3224608" cy="102158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28" name="칠각형 27">
              <a:extLst>
                <a:ext uri="{FF2B5EF4-FFF2-40B4-BE49-F238E27FC236}">
                  <a16:creationId xmlns:a16="http://schemas.microsoft.com/office/drawing/2014/main" id="{8FFD3703-FF8F-61E2-BB5F-0D2444B43182}"/>
                </a:ext>
              </a:extLst>
            </p:cNvPr>
            <p:cNvSpPr/>
            <p:nvPr/>
          </p:nvSpPr>
          <p:spPr>
            <a:xfrm>
              <a:off x="2255123" y="6911064"/>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2</a:t>
              </a:r>
              <a:endParaRPr kumimoji="1" lang="ko-Kore-KR" altLang="en-US" dirty="0"/>
            </a:p>
          </p:txBody>
        </p:sp>
      </p:grpSp>
      <p:grpSp>
        <p:nvGrpSpPr>
          <p:cNvPr id="25" name="그룹 24">
            <a:extLst>
              <a:ext uri="{FF2B5EF4-FFF2-40B4-BE49-F238E27FC236}">
                <a16:creationId xmlns:a16="http://schemas.microsoft.com/office/drawing/2014/main" id="{A83B00C8-53FC-0D3B-D350-4332E67E6B43}"/>
              </a:ext>
            </a:extLst>
          </p:cNvPr>
          <p:cNvGrpSpPr/>
          <p:nvPr/>
        </p:nvGrpSpPr>
        <p:grpSpPr>
          <a:xfrm>
            <a:off x="177692" y="2709705"/>
            <a:ext cx="1616925" cy="666115"/>
            <a:chOff x="187543" y="2959567"/>
            <a:chExt cx="1616925" cy="666115"/>
          </a:xfrm>
        </p:grpSpPr>
        <p:sp>
          <p:nvSpPr>
            <p:cNvPr id="9" name="모서리가 둥근 직사각형 8">
              <a:extLst>
                <a:ext uri="{FF2B5EF4-FFF2-40B4-BE49-F238E27FC236}">
                  <a16:creationId xmlns:a16="http://schemas.microsoft.com/office/drawing/2014/main" id="{4BC248DD-B6B0-8CBC-BA3C-A35DA4732BD6}"/>
                </a:ext>
              </a:extLst>
            </p:cNvPr>
            <p:cNvSpPr/>
            <p:nvPr/>
          </p:nvSpPr>
          <p:spPr>
            <a:xfrm>
              <a:off x="373063" y="3148753"/>
              <a:ext cx="1431405" cy="4769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23" name="칠각형 22">
              <a:extLst>
                <a:ext uri="{FF2B5EF4-FFF2-40B4-BE49-F238E27FC236}">
                  <a16:creationId xmlns:a16="http://schemas.microsoft.com/office/drawing/2014/main" id="{43396A74-5BB7-9D2E-C674-9206520D1713}"/>
                </a:ext>
              </a:extLst>
            </p:cNvPr>
            <p:cNvSpPr/>
            <p:nvPr/>
          </p:nvSpPr>
          <p:spPr>
            <a:xfrm>
              <a:off x="187543" y="2959567"/>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1</a:t>
              </a:r>
              <a:endParaRPr kumimoji="1" lang="ko-Kore-KR" altLang="en-US" dirty="0"/>
            </a:p>
          </p:txBody>
        </p:sp>
      </p:grpSp>
      <p:sp>
        <p:nvSpPr>
          <p:cNvPr id="17" name="텍스트 개체 틀 16">
            <a:extLst>
              <a:ext uri="{FF2B5EF4-FFF2-40B4-BE49-F238E27FC236}">
                <a16:creationId xmlns:a16="http://schemas.microsoft.com/office/drawing/2014/main" id="{16123186-DB58-AE2B-1432-C277556BF9F4}"/>
              </a:ext>
            </a:extLst>
          </p:cNvPr>
          <p:cNvSpPr>
            <a:spLocks noGrp="1"/>
          </p:cNvSpPr>
          <p:nvPr>
            <p:ph type="body" sz="quarter" idx="15"/>
          </p:nvPr>
        </p:nvSpPr>
        <p:spPr/>
        <p:txBody>
          <a:bodyPr/>
          <a:lstStyle/>
          <a:p>
            <a:r>
              <a:rPr lang="ko-Kore-KR" altLang="en-US" dirty="0"/>
              <a:t>연결된</a:t>
            </a:r>
            <a:r>
              <a:rPr lang="ko-KR" altLang="en-US" dirty="0"/>
              <a:t> 아지트에 이 봇에게 댓글 작성 명령을 내립니다</a:t>
            </a:r>
            <a:r>
              <a:rPr lang="en-US" altLang="ko-KR" dirty="0"/>
              <a:t>.</a:t>
            </a:r>
            <a:endParaRPr lang="ko-Kore-KR" altLang="en-US" dirty="0"/>
          </a:p>
        </p:txBody>
      </p:sp>
      <p:pic>
        <p:nvPicPr>
          <p:cNvPr id="5" name="그림 4">
            <a:extLst>
              <a:ext uri="{FF2B5EF4-FFF2-40B4-BE49-F238E27FC236}">
                <a16:creationId xmlns:a16="http://schemas.microsoft.com/office/drawing/2014/main" id="{7AA7B737-7115-4A1B-CFB4-A9FEA471710D}"/>
              </a:ext>
            </a:extLst>
          </p:cNvPr>
          <p:cNvPicPr>
            <a:picLocks noChangeAspect="1"/>
          </p:cNvPicPr>
          <p:nvPr/>
        </p:nvPicPr>
        <p:blipFill>
          <a:blip r:embed="rId5"/>
          <a:stretch>
            <a:fillRect/>
          </a:stretch>
        </p:blipFill>
        <p:spPr>
          <a:xfrm>
            <a:off x="373063" y="3647911"/>
            <a:ext cx="5732788" cy="1418310"/>
          </a:xfrm>
          <a:prstGeom prst="rect">
            <a:avLst/>
          </a:prstGeom>
        </p:spPr>
      </p:pic>
      <p:grpSp>
        <p:nvGrpSpPr>
          <p:cNvPr id="6" name="그룹 5">
            <a:extLst>
              <a:ext uri="{FF2B5EF4-FFF2-40B4-BE49-F238E27FC236}">
                <a16:creationId xmlns:a16="http://schemas.microsoft.com/office/drawing/2014/main" id="{CFAC3738-7AC0-940A-89BA-E97AA5687B0E}"/>
              </a:ext>
            </a:extLst>
          </p:cNvPr>
          <p:cNvGrpSpPr/>
          <p:nvPr/>
        </p:nvGrpSpPr>
        <p:grpSpPr>
          <a:xfrm>
            <a:off x="459117" y="4074699"/>
            <a:ext cx="3642865" cy="677444"/>
            <a:chOff x="187543" y="2959567"/>
            <a:chExt cx="3642865" cy="677444"/>
          </a:xfrm>
        </p:grpSpPr>
        <p:sp>
          <p:nvSpPr>
            <p:cNvPr id="7" name="모서리가 둥근 직사각형 6">
              <a:extLst>
                <a:ext uri="{FF2B5EF4-FFF2-40B4-BE49-F238E27FC236}">
                  <a16:creationId xmlns:a16="http://schemas.microsoft.com/office/drawing/2014/main" id="{A4FF6939-7571-7EE6-5D83-2A1A33753A83}"/>
                </a:ext>
              </a:extLst>
            </p:cNvPr>
            <p:cNvSpPr/>
            <p:nvPr/>
          </p:nvSpPr>
          <p:spPr>
            <a:xfrm>
              <a:off x="373064" y="3148753"/>
              <a:ext cx="3457344" cy="488258"/>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ko-Kore-KR" altLang="en-US" dirty="0"/>
            </a:p>
          </p:txBody>
        </p:sp>
        <p:sp>
          <p:nvSpPr>
            <p:cNvPr id="8" name="칠각형 7">
              <a:extLst>
                <a:ext uri="{FF2B5EF4-FFF2-40B4-BE49-F238E27FC236}">
                  <a16:creationId xmlns:a16="http://schemas.microsoft.com/office/drawing/2014/main" id="{5EDD0782-A07E-730E-E2C7-ADDC0FAD8971}"/>
                </a:ext>
              </a:extLst>
            </p:cNvPr>
            <p:cNvSpPr/>
            <p:nvPr/>
          </p:nvSpPr>
          <p:spPr>
            <a:xfrm>
              <a:off x="187543" y="2959567"/>
              <a:ext cx="367862" cy="37837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ko-Kore-KR" dirty="0"/>
                <a:t>3</a:t>
              </a:r>
              <a:endParaRPr kumimoji="1" lang="ko-Kore-KR" altLang="en-US" dirty="0"/>
            </a:p>
          </p:txBody>
        </p:sp>
      </p:grpSp>
    </p:spTree>
    <p:extLst>
      <p:ext uri="{BB962C8B-B14F-4D97-AF65-F5344CB8AC3E}">
        <p14:creationId xmlns:p14="http://schemas.microsoft.com/office/powerpoint/2010/main" val="76752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3A829DF-06C9-E91F-82ED-473F992DEDFE}"/>
              </a:ext>
            </a:extLst>
          </p:cNvPr>
          <p:cNvSpPr>
            <a:spLocks noGrp="1"/>
          </p:cNvSpPr>
          <p:nvPr>
            <p:ph type="body" sz="quarter" idx="10"/>
          </p:nvPr>
        </p:nvSpPr>
        <p:spPr/>
        <p:txBody>
          <a:bodyPr/>
          <a:lstStyle/>
          <a:p>
            <a:pPr marL="514356" indent="-514356">
              <a:buFont typeface="+mj-lt"/>
              <a:buAutoNum type="arabicPeriod" startAt="5"/>
            </a:pPr>
            <a:r>
              <a:rPr kumimoji="1" lang="ko-KR" altLang="en-US" dirty="0"/>
              <a:t>아지트에 </a:t>
            </a:r>
            <a:r>
              <a:rPr kumimoji="1" lang="ko-KR" altLang="en-US" dirty="0" err="1"/>
              <a:t>요청글</a:t>
            </a:r>
            <a:r>
              <a:rPr kumimoji="1" lang="ko-KR" altLang="en-US" dirty="0"/>
              <a:t> </a:t>
            </a:r>
            <a:r>
              <a:rPr kumimoji="1" lang="ko-KR" altLang="en-US" dirty="0" err="1"/>
              <a:t>써놓기</a:t>
            </a:r>
            <a:endParaRPr kumimoji="1" lang="ko-Kore-KR" altLang="en-US" dirty="0"/>
          </a:p>
        </p:txBody>
      </p:sp>
      <p:sp>
        <p:nvSpPr>
          <p:cNvPr id="3" name="텍스트 개체 틀 2">
            <a:extLst>
              <a:ext uri="{FF2B5EF4-FFF2-40B4-BE49-F238E27FC236}">
                <a16:creationId xmlns:a16="http://schemas.microsoft.com/office/drawing/2014/main" id="{6D194C52-F75E-55F8-7169-93A3076A3778}"/>
              </a:ext>
            </a:extLst>
          </p:cNvPr>
          <p:cNvSpPr>
            <a:spLocks noGrp="1"/>
          </p:cNvSpPr>
          <p:nvPr>
            <p:ph type="body" sz="quarter" idx="13"/>
          </p:nvPr>
        </p:nvSpPr>
        <p:spPr/>
        <p:txBody>
          <a:bodyPr/>
          <a:lstStyle/>
          <a:p>
            <a:r>
              <a:rPr kumimoji="1" lang="ko-KR" altLang="en-US" dirty="0"/>
              <a:t>아지트에 봇 연결</a:t>
            </a:r>
            <a:endParaRPr kumimoji="1" lang="ko-Kore-KR" altLang="en-US" dirty="0"/>
          </a:p>
        </p:txBody>
      </p:sp>
      <p:sp>
        <p:nvSpPr>
          <p:cNvPr id="4" name="텍스트 개체 틀 3">
            <a:extLst>
              <a:ext uri="{FF2B5EF4-FFF2-40B4-BE49-F238E27FC236}">
                <a16:creationId xmlns:a16="http://schemas.microsoft.com/office/drawing/2014/main" id="{BD31C014-1483-C8DF-04C4-168307517E6B}"/>
              </a:ext>
            </a:extLst>
          </p:cNvPr>
          <p:cNvSpPr>
            <a:spLocks noGrp="1"/>
          </p:cNvSpPr>
          <p:nvPr>
            <p:ph type="body" sz="quarter" idx="14"/>
          </p:nvPr>
        </p:nvSpPr>
        <p:spPr/>
        <p:txBody>
          <a:bodyPr/>
          <a:lstStyle/>
          <a:p>
            <a:endParaRPr kumimoji="1" lang="ko-Kore-KR" altLang="en-US" dirty="0"/>
          </a:p>
        </p:txBody>
      </p:sp>
      <p:sp>
        <p:nvSpPr>
          <p:cNvPr id="17" name="텍스트 개체 틀 16">
            <a:extLst>
              <a:ext uri="{FF2B5EF4-FFF2-40B4-BE49-F238E27FC236}">
                <a16:creationId xmlns:a16="http://schemas.microsoft.com/office/drawing/2014/main" id="{16123186-DB58-AE2B-1432-C277556BF9F4}"/>
              </a:ext>
            </a:extLst>
          </p:cNvPr>
          <p:cNvSpPr>
            <a:spLocks noGrp="1"/>
          </p:cNvSpPr>
          <p:nvPr>
            <p:ph type="body" sz="quarter" idx="15"/>
          </p:nvPr>
        </p:nvSpPr>
        <p:spPr/>
        <p:txBody>
          <a:bodyPr/>
          <a:lstStyle/>
          <a:p>
            <a:r>
              <a:rPr lang="ko-KR" altLang="en-US" dirty="0"/>
              <a:t>예산협의 아지트의 리마인드 봇 동작 조건</a:t>
            </a:r>
            <a:endParaRPr lang="en-US" altLang="ko-KR" dirty="0"/>
          </a:p>
          <a:p>
            <a:pPr marL="228600" indent="-228600">
              <a:buAutoNum type="arabicPeriod"/>
            </a:pPr>
            <a:r>
              <a:rPr lang="ko-KR" altLang="en-US" dirty="0"/>
              <a:t>작성일 기준 </a:t>
            </a:r>
            <a:r>
              <a:rPr lang="en-US" altLang="ko-KR" dirty="0"/>
              <a:t>1</a:t>
            </a:r>
            <a:r>
              <a:rPr lang="ko-KR" altLang="en-US" dirty="0"/>
              <a:t>일이 지난 글들을 리마인드 한다</a:t>
            </a:r>
            <a:r>
              <a:rPr lang="en-US" altLang="ko-KR" dirty="0"/>
              <a:t>.</a:t>
            </a:r>
          </a:p>
          <a:p>
            <a:pPr marL="228600" indent="-228600">
              <a:buAutoNum type="arabicPeriod"/>
            </a:pPr>
            <a:r>
              <a:rPr lang="ko-KR" altLang="en-US" dirty="0">
                <a:solidFill>
                  <a:schemeClr val="accent6">
                    <a:lumMod val="75000"/>
                  </a:schemeClr>
                </a:solidFill>
              </a:rPr>
              <a:t>양식은 </a:t>
            </a:r>
            <a:r>
              <a:rPr lang="en-US" altLang="ko-KR" dirty="0">
                <a:solidFill>
                  <a:schemeClr val="accent6">
                    <a:lumMod val="75000"/>
                  </a:schemeClr>
                </a:solidFill>
              </a:rPr>
              <a:t>PM</a:t>
            </a:r>
            <a:r>
              <a:rPr lang="ko-KR" altLang="en-US" dirty="0">
                <a:solidFill>
                  <a:schemeClr val="accent6">
                    <a:lumMod val="75000"/>
                  </a:schemeClr>
                </a:solidFill>
              </a:rPr>
              <a:t>구매</a:t>
            </a:r>
            <a:r>
              <a:rPr lang="en-US" altLang="ko-KR" dirty="0">
                <a:solidFill>
                  <a:schemeClr val="accent6">
                    <a:lumMod val="75000"/>
                  </a:schemeClr>
                </a:solidFill>
              </a:rPr>
              <a:t>,</a:t>
            </a:r>
            <a:r>
              <a:rPr lang="ko-KR" altLang="en-US" dirty="0">
                <a:solidFill>
                  <a:schemeClr val="accent6">
                    <a:lumMod val="75000"/>
                  </a:schemeClr>
                </a:solidFill>
              </a:rPr>
              <a:t> </a:t>
            </a:r>
            <a:r>
              <a:rPr lang="ko-KR" altLang="en-US" dirty="0" err="1">
                <a:solidFill>
                  <a:schemeClr val="accent6">
                    <a:lumMod val="75000"/>
                  </a:schemeClr>
                </a:solidFill>
              </a:rPr>
              <a:t>클라우드인프라</a:t>
            </a:r>
            <a:r>
              <a:rPr lang="en-US" altLang="ko-KR" dirty="0">
                <a:solidFill>
                  <a:schemeClr val="accent6">
                    <a:lumMod val="75000"/>
                  </a:schemeClr>
                </a:solidFill>
              </a:rPr>
              <a:t>/DX</a:t>
            </a:r>
            <a:r>
              <a:rPr lang="ko-KR" altLang="en-US" dirty="0">
                <a:solidFill>
                  <a:schemeClr val="accent6">
                    <a:lumMod val="75000"/>
                  </a:schemeClr>
                </a:solidFill>
              </a:rPr>
              <a:t> 부문 것만 걸러서 </a:t>
            </a:r>
            <a:r>
              <a:rPr lang="ko-KR" altLang="en-US" dirty="0" err="1">
                <a:solidFill>
                  <a:schemeClr val="accent6">
                    <a:lumMod val="75000"/>
                  </a:schemeClr>
                </a:solidFill>
              </a:rPr>
              <a:t>리마인드한다</a:t>
            </a:r>
            <a:r>
              <a:rPr lang="en-US" altLang="ko-KR" dirty="0">
                <a:solidFill>
                  <a:schemeClr val="accent6">
                    <a:lumMod val="75000"/>
                  </a:schemeClr>
                </a:solidFill>
              </a:rPr>
              <a:t>.</a:t>
            </a:r>
          </a:p>
          <a:p>
            <a:pPr marL="228600" indent="-228600">
              <a:buAutoNum type="arabicPeriod"/>
            </a:pPr>
            <a:r>
              <a:rPr lang="ko-KR" altLang="en-US" dirty="0"/>
              <a:t>글의 진행 상태를 보고 적정대상에게 </a:t>
            </a:r>
            <a:r>
              <a:rPr lang="ko-KR" altLang="en-US" dirty="0" err="1"/>
              <a:t>멘션한다</a:t>
            </a:r>
            <a:r>
              <a:rPr lang="en-US" altLang="ko-KR" dirty="0"/>
              <a:t>.</a:t>
            </a:r>
            <a:r>
              <a:rPr lang="ko-KR" altLang="en-US" dirty="0"/>
              <a:t> </a:t>
            </a:r>
            <a:r>
              <a:rPr lang="en-US" altLang="ko-KR" dirty="0"/>
              <a:t>(</a:t>
            </a:r>
            <a:r>
              <a:rPr lang="ko-KR" altLang="en-US" dirty="0"/>
              <a:t>요청</a:t>
            </a:r>
            <a:r>
              <a:rPr lang="en-US" altLang="ko-KR" dirty="0"/>
              <a:t>-</a:t>
            </a:r>
            <a:r>
              <a:rPr lang="ko-KR" altLang="en-US" dirty="0" err="1"/>
              <a:t>필림</a:t>
            </a:r>
            <a:r>
              <a:rPr lang="en-US" altLang="ko-KR" dirty="0"/>
              <a:t>,</a:t>
            </a:r>
            <a:r>
              <a:rPr lang="ko-KR" altLang="en-US" dirty="0"/>
              <a:t> 승인</a:t>
            </a:r>
            <a:r>
              <a:rPr lang="en-US" altLang="ko-KR" dirty="0"/>
              <a:t>-</a:t>
            </a:r>
            <a:r>
              <a:rPr lang="ko-KR" altLang="en-US" dirty="0"/>
              <a:t>구매팀</a:t>
            </a:r>
            <a:r>
              <a:rPr lang="en-US" altLang="ko-KR" dirty="0"/>
              <a:t>,</a:t>
            </a:r>
            <a:r>
              <a:rPr lang="ko-KR" altLang="en-US" dirty="0"/>
              <a:t> 진행</a:t>
            </a:r>
            <a:r>
              <a:rPr lang="en-US" altLang="ko-KR" dirty="0"/>
              <a:t>-</a:t>
            </a:r>
            <a:r>
              <a:rPr lang="ko-KR" altLang="en-US" dirty="0"/>
              <a:t>작성자</a:t>
            </a:r>
            <a:r>
              <a:rPr lang="en-US" altLang="ko-KR" dirty="0"/>
              <a:t>)</a:t>
            </a:r>
            <a:r>
              <a:rPr lang="ko-KR" altLang="en-US" dirty="0"/>
              <a:t> </a:t>
            </a:r>
            <a:r>
              <a:rPr lang="en-US" altLang="ko-KR" dirty="0"/>
              <a:t>–</a:t>
            </a:r>
            <a:r>
              <a:rPr lang="ko-KR" altLang="en-US" dirty="0"/>
              <a:t> 우리는 담당자에 자신을 넣습니다</a:t>
            </a:r>
            <a:r>
              <a:rPr lang="en-US" altLang="ko-KR" dirty="0"/>
              <a:t>~</a:t>
            </a:r>
            <a:endParaRPr lang="ko-Kore-KR" altLang="en-US" dirty="0"/>
          </a:p>
        </p:txBody>
      </p:sp>
      <p:pic>
        <p:nvPicPr>
          <p:cNvPr id="6" name="그림 5">
            <a:extLst>
              <a:ext uri="{FF2B5EF4-FFF2-40B4-BE49-F238E27FC236}">
                <a16:creationId xmlns:a16="http://schemas.microsoft.com/office/drawing/2014/main" id="{AF6434B9-FF52-DA71-F3F7-6B20846B129F}"/>
              </a:ext>
            </a:extLst>
          </p:cNvPr>
          <p:cNvPicPr>
            <a:picLocks noChangeAspect="1"/>
          </p:cNvPicPr>
          <p:nvPr/>
        </p:nvPicPr>
        <p:blipFill>
          <a:blip r:embed="rId2"/>
          <a:stretch>
            <a:fillRect/>
          </a:stretch>
        </p:blipFill>
        <p:spPr>
          <a:xfrm>
            <a:off x="3407746" y="2095978"/>
            <a:ext cx="5376508" cy="4595192"/>
          </a:xfrm>
          <a:prstGeom prst="rect">
            <a:avLst/>
          </a:prstGeom>
        </p:spPr>
      </p:pic>
    </p:spTree>
    <p:extLst>
      <p:ext uri="{BB962C8B-B14F-4D97-AF65-F5344CB8AC3E}">
        <p14:creationId xmlns:p14="http://schemas.microsoft.com/office/powerpoint/2010/main" val="6476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4229A3-B7CA-7882-9010-C6B89BFBDB61}"/>
              </a:ext>
            </a:extLst>
          </p:cNvPr>
          <p:cNvSpPr>
            <a:spLocks noGrp="1"/>
          </p:cNvSpPr>
          <p:nvPr>
            <p:ph type="title"/>
          </p:nvPr>
        </p:nvSpPr>
        <p:spPr/>
        <p:txBody>
          <a:bodyPr/>
          <a:lstStyle/>
          <a:p>
            <a:r>
              <a:rPr kumimoji="1" lang="ko-KR" altLang="en-US" dirty="0"/>
              <a:t>실전</a:t>
            </a:r>
            <a:endParaRPr kumimoji="1" lang="ko-Kore-KR" altLang="en-US" dirty="0"/>
          </a:p>
        </p:txBody>
      </p:sp>
    </p:spTree>
    <p:extLst>
      <p:ext uri="{BB962C8B-B14F-4D97-AF65-F5344CB8AC3E}">
        <p14:creationId xmlns:p14="http://schemas.microsoft.com/office/powerpoint/2010/main" val="3108271915"/>
      </p:ext>
    </p:extLst>
  </p:cSld>
  <p:clrMapOvr>
    <a:masterClrMapping/>
  </p:clrMapOvr>
</p:sld>
</file>

<file path=ppt/theme/theme1.xml><?xml version="1.0" encoding="utf-8"?>
<a:theme xmlns:a="http://schemas.openxmlformats.org/drawingml/2006/main" name="앞커버">
  <a:themeElements>
    <a:clrScheme name="2022 템플릿">
      <a:dk1>
        <a:srgbClr val="191919"/>
      </a:dk1>
      <a:lt1>
        <a:srgbClr val="FFFFFF"/>
      </a:lt1>
      <a:dk2>
        <a:srgbClr val="191919"/>
      </a:dk2>
      <a:lt2>
        <a:srgbClr val="FFFFFF"/>
      </a:lt2>
      <a:accent1>
        <a:srgbClr val="0082FF"/>
      </a:accent1>
      <a:accent2>
        <a:srgbClr val="FFE100"/>
      </a:accent2>
      <a:accent3>
        <a:srgbClr val="3BCCCC"/>
      </a:accent3>
      <a:accent4>
        <a:srgbClr val="A46DFF"/>
      </a:accent4>
      <a:accent5>
        <a:srgbClr val="FF6D6D"/>
      </a:accent5>
      <a:accent6>
        <a:srgbClr val="959595"/>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서비스 참고자료">
  <a:themeElements>
    <a:clrScheme name="2022 템플릿">
      <a:dk1>
        <a:srgbClr val="191919"/>
      </a:dk1>
      <a:lt1>
        <a:srgbClr val="FFFEFE"/>
      </a:lt1>
      <a:dk2>
        <a:srgbClr val="191919"/>
      </a:dk2>
      <a:lt2>
        <a:srgbClr val="FFE100"/>
      </a:lt2>
      <a:accent1>
        <a:srgbClr val="0082FF"/>
      </a:accent1>
      <a:accent2>
        <a:srgbClr val="959595"/>
      </a:accent2>
      <a:accent3>
        <a:srgbClr val="FFC300"/>
      </a:accent3>
      <a:accent4>
        <a:srgbClr val="A46DFF"/>
      </a:accent4>
      <a:accent5>
        <a:srgbClr val="3BCCCC"/>
      </a:accent5>
      <a:accent6>
        <a:srgbClr val="FF6D6D"/>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회사소개">
  <a:themeElements>
    <a:clrScheme name="2022 템플릿">
      <a:dk1>
        <a:srgbClr val="191919"/>
      </a:dk1>
      <a:lt1>
        <a:srgbClr val="FFFEFE"/>
      </a:lt1>
      <a:dk2>
        <a:srgbClr val="191919"/>
      </a:dk2>
      <a:lt2>
        <a:srgbClr val="FFE100"/>
      </a:lt2>
      <a:accent1>
        <a:srgbClr val="0082FF"/>
      </a:accent1>
      <a:accent2>
        <a:srgbClr val="959595"/>
      </a:accent2>
      <a:accent3>
        <a:srgbClr val="FFC300"/>
      </a:accent3>
      <a:accent4>
        <a:srgbClr val="A46DFF"/>
      </a:accent4>
      <a:accent5>
        <a:srgbClr val="3BCCCC"/>
      </a:accent5>
      <a:accent6>
        <a:srgbClr val="FF6D6D"/>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뒷커버">
  <a:themeElements>
    <a:clrScheme name="2022 템플릿">
      <a:dk1>
        <a:srgbClr val="191919"/>
      </a:dk1>
      <a:lt1>
        <a:srgbClr val="FFFFFF"/>
      </a:lt1>
      <a:dk2>
        <a:srgbClr val="191919"/>
      </a:dk2>
      <a:lt2>
        <a:srgbClr val="FFFFFF"/>
      </a:lt2>
      <a:accent1>
        <a:srgbClr val="0082FF"/>
      </a:accent1>
      <a:accent2>
        <a:srgbClr val="FFE100"/>
      </a:accent2>
      <a:accent3>
        <a:srgbClr val="3BCCCC"/>
      </a:accent3>
      <a:accent4>
        <a:srgbClr val="A46DFF"/>
      </a:accent4>
      <a:accent5>
        <a:srgbClr val="FF6D6D"/>
      </a:accent5>
      <a:accent6>
        <a:srgbClr val="959595"/>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앞커버_2티어 로고">
  <a:themeElements>
    <a:clrScheme name="2022 템플릿">
      <a:dk1>
        <a:srgbClr val="191919"/>
      </a:dk1>
      <a:lt1>
        <a:srgbClr val="FFFEFE"/>
      </a:lt1>
      <a:dk2>
        <a:srgbClr val="191919"/>
      </a:dk2>
      <a:lt2>
        <a:srgbClr val="FFE100"/>
      </a:lt2>
      <a:accent1>
        <a:srgbClr val="0082FF"/>
      </a:accent1>
      <a:accent2>
        <a:srgbClr val="959595"/>
      </a:accent2>
      <a:accent3>
        <a:srgbClr val="FFC300"/>
      </a:accent3>
      <a:accent4>
        <a:srgbClr val="A46DFF"/>
      </a:accent4>
      <a:accent5>
        <a:srgbClr val="3BCCCC"/>
      </a:accent5>
      <a:accent6>
        <a:srgbClr val="FF6D6D"/>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앞커버_3티어 로고">
  <a:themeElements>
    <a:clrScheme name="2022 템플릿">
      <a:dk1>
        <a:srgbClr val="191919"/>
      </a:dk1>
      <a:lt1>
        <a:srgbClr val="FFFEFE"/>
      </a:lt1>
      <a:dk2>
        <a:srgbClr val="191919"/>
      </a:dk2>
      <a:lt2>
        <a:srgbClr val="FFE100"/>
      </a:lt2>
      <a:accent1>
        <a:srgbClr val="0082FF"/>
      </a:accent1>
      <a:accent2>
        <a:srgbClr val="959595"/>
      </a:accent2>
      <a:accent3>
        <a:srgbClr val="FFC300"/>
      </a:accent3>
      <a:accent4>
        <a:srgbClr val="A46DFF"/>
      </a:accent4>
      <a:accent5>
        <a:srgbClr val="3BCCCC"/>
      </a:accent5>
      <a:accent6>
        <a:srgbClr val="FF6D6D"/>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목차">
  <a:themeElements>
    <a:clrScheme name="2022 템플릿">
      <a:dk1>
        <a:srgbClr val="191919"/>
      </a:dk1>
      <a:lt1>
        <a:srgbClr val="FFFFFF"/>
      </a:lt1>
      <a:dk2>
        <a:srgbClr val="191919"/>
      </a:dk2>
      <a:lt2>
        <a:srgbClr val="FFFFFF"/>
      </a:lt2>
      <a:accent1>
        <a:srgbClr val="0082FF"/>
      </a:accent1>
      <a:accent2>
        <a:srgbClr val="FFE100"/>
      </a:accent2>
      <a:accent3>
        <a:srgbClr val="3BCCCC"/>
      </a:accent3>
      <a:accent4>
        <a:srgbClr val="A46DFF"/>
      </a:accent4>
      <a:accent5>
        <a:srgbClr val="FF6D6D"/>
      </a:accent5>
      <a:accent6>
        <a:srgbClr val="959595"/>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섹션커버">
  <a:themeElements>
    <a:clrScheme name="2022 템플릿">
      <a:dk1>
        <a:srgbClr val="191919"/>
      </a:dk1>
      <a:lt1>
        <a:srgbClr val="FFFFFF"/>
      </a:lt1>
      <a:dk2>
        <a:srgbClr val="191919"/>
      </a:dk2>
      <a:lt2>
        <a:srgbClr val="FFFFFF"/>
      </a:lt2>
      <a:accent1>
        <a:srgbClr val="0082FF"/>
      </a:accent1>
      <a:accent2>
        <a:srgbClr val="FFE100"/>
      </a:accent2>
      <a:accent3>
        <a:srgbClr val="3BCCCC"/>
      </a:accent3>
      <a:accent4>
        <a:srgbClr val="A46DFF"/>
      </a:accent4>
      <a:accent5>
        <a:srgbClr val="FF6D6D"/>
      </a:accent5>
      <a:accent6>
        <a:srgbClr val="959595"/>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섹션커버_2티어 로고">
  <a:themeElements>
    <a:clrScheme name="2022 템플릿">
      <a:dk1>
        <a:srgbClr val="191919"/>
      </a:dk1>
      <a:lt1>
        <a:srgbClr val="FFFEFE"/>
      </a:lt1>
      <a:dk2>
        <a:srgbClr val="191919"/>
      </a:dk2>
      <a:lt2>
        <a:srgbClr val="FFE100"/>
      </a:lt2>
      <a:accent1>
        <a:srgbClr val="0082FF"/>
      </a:accent1>
      <a:accent2>
        <a:srgbClr val="959595"/>
      </a:accent2>
      <a:accent3>
        <a:srgbClr val="FFC300"/>
      </a:accent3>
      <a:accent4>
        <a:srgbClr val="A46DFF"/>
      </a:accent4>
      <a:accent5>
        <a:srgbClr val="3BCCCC"/>
      </a:accent5>
      <a:accent6>
        <a:srgbClr val="FF6D6D"/>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섹션커버_3티어 로고">
  <a:themeElements>
    <a:clrScheme name="2022 템플릿">
      <a:dk1>
        <a:srgbClr val="191919"/>
      </a:dk1>
      <a:lt1>
        <a:srgbClr val="FFFEFE"/>
      </a:lt1>
      <a:dk2>
        <a:srgbClr val="191919"/>
      </a:dk2>
      <a:lt2>
        <a:srgbClr val="FFE100"/>
      </a:lt2>
      <a:accent1>
        <a:srgbClr val="0082FF"/>
      </a:accent1>
      <a:accent2>
        <a:srgbClr val="959595"/>
      </a:accent2>
      <a:accent3>
        <a:srgbClr val="FFC300"/>
      </a:accent3>
      <a:accent4>
        <a:srgbClr val="A46DFF"/>
      </a:accent4>
      <a:accent5>
        <a:srgbClr val="3BCCCC"/>
      </a:accent5>
      <a:accent6>
        <a:srgbClr val="FF6D6D"/>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내지_타이틀한줄">
  <a:themeElements>
    <a:clrScheme name="2022 템플릿">
      <a:dk1>
        <a:srgbClr val="191919"/>
      </a:dk1>
      <a:lt1>
        <a:srgbClr val="FFFFFF"/>
      </a:lt1>
      <a:dk2>
        <a:srgbClr val="191919"/>
      </a:dk2>
      <a:lt2>
        <a:srgbClr val="FFFFFF"/>
      </a:lt2>
      <a:accent1>
        <a:srgbClr val="0082FF"/>
      </a:accent1>
      <a:accent2>
        <a:srgbClr val="FFE100"/>
      </a:accent2>
      <a:accent3>
        <a:srgbClr val="3BCCCC"/>
      </a:accent3>
      <a:accent4>
        <a:srgbClr val="A46DFF"/>
      </a:accent4>
      <a:accent5>
        <a:srgbClr val="FF6E6E"/>
      </a:accent5>
      <a:accent6>
        <a:srgbClr val="959595"/>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F2F2"/>
        </a:solidFill>
        <a:ln>
          <a:noFill/>
        </a:ln>
      </a:spPr>
      <a:bodyPr rtlCol="0" anchor="t"/>
      <a:lstStyle>
        <a:defPPr algn="l">
          <a:defRPr kumimoji="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내지_타이틀두줄">
  <a:themeElements>
    <a:clrScheme name="2022 템플릿">
      <a:dk1>
        <a:srgbClr val="191919"/>
      </a:dk1>
      <a:lt1>
        <a:srgbClr val="FFFFFF"/>
      </a:lt1>
      <a:dk2>
        <a:srgbClr val="191919"/>
      </a:dk2>
      <a:lt2>
        <a:srgbClr val="FFFFFF"/>
      </a:lt2>
      <a:accent1>
        <a:srgbClr val="0082FF"/>
      </a:accent1>
      <a:accent2>
        <a:srgbClr val="FFE100"/>
      </a:accent2>
      <a:accent3>
        <a:srgbClr val="3BCCCC"/>
      </a:accent3>
      <a:accent4>
        <a:srgbClr val="A46DFF"/>
      </a:accent4>
      <a:accent5>
        <a:srgbClr val="FF6D6D"/>
      </a:accent5>
      <a:accent6>
        <a:srgbClr val="959595"/>
      </a:accent6>
      <a:hlink>
        <a:srgbClr val="646464"/>
      </a:hlink>
      <a:folHlink>
        <a:srgbClr val="636363"/>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15709</TotalTime>
  <Words>1061</Words>
  <Application>Microsoft Macintosh PowerPoint</Application>
  <PresentationFormat>와이드스크린</PresentationFormat>
  <Paragraphs>166</Paragraphs>
  <Slides>17</Slides>
  <Notes>10</Notes>
  <HiddenSlides>0</HiddenSlides>
  <MMClips>0</MMClips>
  <ScaleCrop>false</ScaleCrop>
  <HeadingPairs>
    <vt:vector size="6" baseType="variant">
      <vt:variant>
        <vt:lpstr>사용한 글꼴</vt:lpstr>
      </vt:variant>
      <vt:variant>
        <vt:i4>7</vt:i4>
      </vt:variant>
      <vt:variant>
        <vt:lpstr>테마</vt:lpstr>
      </vt:variant>
      <vt:variant>
        <vt:i4>12</vt:i4>
      </vt:variant>
      <vt:variant>
        <vt:lpstr>슬라이드 제목</vt:lpstr>
      </vt:variant>
      <vt:variant>
        <vt:i4>17</vt:i4>
      </vt:variant>
    </vt:vector>
  </HeadingPairs>
  <TitlesOfParts>
    <vt:vector size="36" baseType="lpstr">
      <vt:lpstr>KakaoBig OTF</vt:lpstr>
      <vt:lpstr>KakaoBig OTF Bold</vt:lpstr>
      <vt:lpstr>KakaoBig OTF ExtraBold</vt:lpstr>
      <vt:lpstr>Arial</vt:lpstr>
      <vt:lpstr>Calibri</vt:lpstr>
      <vt:lpstr>Menlo</vt:lpstr>
      <vt:lpstr>Roboto Mono</vt:lpstr>
      <vt:lpstr>앞커버</vt:lpstr>
      <vt:lpstr>앞커버_2티어 로고</vt:lpstr>
      <vt:lpstr>앞커버_3티어 로고</vt:lpstr>
      <vt:lpstr>목차</vt:lpstr>
      <vt:lpstr>섹션커버</vt:lpstr>
      <vt:lpstr>섹션커버_2티어 로고</vt:lpstr>
      <vt:lpstr>섹션커버_3티어 로고</vt:lpstr>
      <vt:lpstr>내지_타이틀한줄</vt:lpstr>
      <vt:lpstr>내지_타이틀두줄</vt:lpstr>
      <vt:lpstr>서비스 참고자료</vt:lpstr>
      <vt:lpstr>회사소개</vt:lpstr>
      <vt:lpstr>뒷커버</vt:lpstr>
      <vt:lpstr>아지트를 긁어보기 (feat. Python)</vt:lpstr>
      <vt:lpstr>사전 준비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실전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iris k</dc:creator>
  <cp:lastModifiedBy>serena.lsh</cp:lastModifiedBy>
  <cp:revision>320</cp:revision>
  <dcterms:created xsi:type="dcterms:W3CDTF">2020-03-24T11:27:59Z</dcterms:created>
  <dcterms:modified xsi:type="dcterms:W3CDTF">2023-05-11T06:29:42Z</dcterms:modified>
</cp:coreProperties>
</file>