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436235" y="2034540"/>
            <a:ext cx="925195" cy="9556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53220" y="2045970"/>
            <a:ext cx="925195" cy="18999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7175" y="2614930"/>
            <a:ext cx="925195" cy="94361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44495" y="2614930"/>
            <a:ext cx="925195" cy="9556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1430" y="2034540"/>
            <a:ext cx="925195" cy="9556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61430" y="2978785"/>
            <a:ext cx="925195" cy="9556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36235" y="2990215"/>
            <a:ext cx="925195" cy="9556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27175" y="4231640"/>
            <a:ext cx="246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Non-concatenated 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163820" y="4231640"/>
            <a:ext cx="246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Half</a:t>
            </a:r>
            <a:r>
              <a:rPr lang="en-US"/>
              <a:t>-concatenated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901430" y="42316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Concatenated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562975" y="2811780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2N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050915" y="1484630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2M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911860" y="2990215"/>
            <a:ext cx="353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N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781175" y="2166620"/>
            <a:ext cx="380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/>
              <a:t>M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228975" y="2161540"/>
            <a:ext cx="380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/>
              <a:t>M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4815205" y="2811780"/>
            <a:ext cx="4991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/>
              <a:t>2N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9525635" y="1496060"/>
            <a:ext cx="380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/>
              <a:t>M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822960" y="960120"/>
            <a:ext cx="4347845" cy="4462145"/>
          </a:xfrm>
          <a:prstGeom prst="ellips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43980" y="838200"/>
            <a:ext cx="4347845" cy="4462145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80540" y="1633220"/>
            <a:ext cx="1069975" cy="718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84500" y="1760220"/>
            <a:ext cx="934085" cy="1259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2945" y="3261360"/>
            <a:ext cx="1011555" cy="1078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81070" y="3154045"/>
            <a:ext cx="1183640" cy="634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78480" y="3989705"/>
            <a:ext cx="1230630" cy="927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43965" y="2645410"/>
            <a:ext cx="728980" cy="10306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56980" y="2312670"/>
            <a:ext cx="1296670" cy="15138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53145" y="1417955"/>
            <a:ext cx="1419860" cy="7188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51345" y="2136775"/>
            <a:ext cx="1250315" cy="92011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02830" y="3192145"/>
            <a:ext cx="1146810" cy="136461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49640" y="3909695"/>
            <a:ext cx="1146810" cy="91059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02830" y="1226185"/>
            <a:ext cx="1146810" cy="91059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6"/>
            <a:endCxn id="17" idx="2"/>
          </p:cNvCxnSpPr>
          <p:nvPr/>
        </p:nvCxnSpPr>
        <p:spPr>
          <a:xfrm flipV="1">
            <a:off x="3918585" y="1681480"/>
            <a:ext cx="3484245" cy="7086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15" idx="2"/>
          </p:cNvCxnSpPr>
          <p:nvPr/>
        </p:nvCxnSpPr>
        <p:spPr>
          <a:xfrm>
            <a:off x="4664710" y="3471545"/>
            <a:ext cx="2738120" cy="4032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  <a:endCxn id="12" idx="2"/>
          </p:cNvCxnSpPr>
          <p:nvPr/>
        </p:nvCxnSpPr>
        <p:spPr>
          <a:xfrm flipV="1">
            <a:off x="3693795" y="3069590"/>
            <a:ext cx="5163185" cy="92011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dreamer</dc:creator>
  <cp:lastModifiedBy>dreamer</cp:lastModifiedBy>
  <cp:revision>27</cp:revision>
  <dcterms:created xsi:type="dcterms:W3CDTF">2018-10-25T06:13:09Z</dcterms:created>
  <dcterms:modified xsi:type="dcterms:W3CDTF">2018-10-25T06:13:09Z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