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6" r:id="rId2"/>
    <p:sldMasterId id="2147483674" r:id="rId3"/>
  </p:sldMasterIdLst>
  <p:notesMasterIdLst>
    <p:notesMasterId r:id="rId8"/>
  </p:notesMasterIdLst>
  <p:sldIdLst>
    <p:sldId id="256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  <p15:guide id="5" pos="257" userDrawn="1">
          <p15:clr>
            <a:srgbClr val="A4A3A4"/>
          </p15:clr>
        </p15:guide>
        <p15:guide id="6" pos="74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380"/>
    <a:srgbClr val="F2F7FF"/>
    <a:srgbClr val="0A202B"/>
    <a:srgbClr val="005CAF"/>
    <a:srgbClr val="FFB11B"/>
    <a:srgbClr val="4472C4"/>
    <a:srgbClr val="368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75"/>
    <p:restoredTop sz="96327"/>
  </p:normalViewPr>
  <p:slideViewPr>
    <p:cSldViewPr snapToGrid="0" snapToObjects="1" showGuides="1">
      <p:cViewPr varScale="1">
        <p:scale>
          <a:sx n="155" d="100"/>
          <a:sy n="155" d="100"/>
        </p:scale>
        <p:origin x="440" y="184"/>
      </p:cViewPr>
      <p:guideLst>
        <p:guide orient="horz" pos="2160"/>
        <p:guide pos="3840"/>
        <p:guide orient="horz" pos="232"/>
        <p:guide orient="horz" pos="4088"/>
        <p:guide pos="257"/>
        <p:guide pos="74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F5BC9-646D-4F4D-883B-5450A519020B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6AC64-EABA-6549-A51E-CFA34443EE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903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8AFCE49D-962E-D029-1E15-BE3DC10E21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55965" y="6169612"/>
            <a:ext cx="1328048" cy="227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Poppins Light" pitchFamily="2" charset="0"/>
                <a:cs typeface="Poppins Light" pitchFamily="2" charset="0"/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629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C6A337-281F-3442-5AD6-BE5D02D312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3275" y="2885022"/>
            <a:ext cx="514370" cy="543977"/>
          </a:xfrm>
          <a:prstGeom prst="rect">
            <a:avLst/>
          </a:prstGeom>
        </p:spPr>
        <p:txBody>
          <a:bodyPr wrap="square" lIns="0" tIns="72000" rIns="0" bIns="72000">
            <a:spAutoFit/>
          </a:bodyPr>
          <a:lstStyle>
            <a:lvl1pPr marL="0" indent="0"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kumimoji="1" lang="en-US" altLang="ja-JP" dirty="0"/>
              <a:t>99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7A274031-1F6E-2C00-87C9-443086CE4D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3275" y="3429000"/>
            <a:ext cx="10585451" cy="646505"/>
          </a:xfrm>
          <a:prstGeom prst="rect">
            <a:avLst/>
          </a:prstGeom>
        </p:spPr>
        <p:txBody>
          <a:bodyPr wrap="square" lIns="0" tIns="72000" rIns="0" bIns="72000">
            <a:spAutoFit/>
          </a:bodyPr>
          <a:lstStyle>
            <a:lvl1pPr marL="0" indent="0">
              <a:buNone/>
              <a:defRPr sz="3600">
                <a:solidFill>
                  <a:schemeClr val="tx1">
                    <a:lumMod val="10000"/>
                    <a:lumOff val="90000"/>
                  </a:schemeClr>
                </a:solidFill>
                <a:latin typeface="+mj-ea"/>
                <a:ea typeface="+mj-ea"/>
              </a:defRPr>
            </a:lvl1pPr>
            <a:lvl2pP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kumimoji="1" lang="ja-JP" altLang="en-US"/>
              <a:t>セクションタイトル</a:t>
            </a:r>
          </a:p>
        </p:txBody>
      </p:sp>
      <p:sp>
        <p:nvSpPr>
          <p:cNvPr id="7" name="タイトル 5">
            <a:extLst>
              <a:ext uri="{FF2B5EF4-FFF2-40B4-BE49-F238E27FC236}">
                <a16:creationId xmlns:a16="http://schemas.microsoft.com/office/drawing/2014/main" id="{80E978E8-C538-5231-85B0-845577AD01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6561138"/>
            <a:ext cx="5761037" cy="29686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algn="r">
              <a:defRPr sz="900" b="0" i="0">
                <a:solidFill>
                  <a:schemeClr val="bg1"/>
                </a:solidFill>
                <a:latin typeface="+mj-lt"/>
                <a:cs typeface="Poppins Light" pitchFamily="2" charset="0"/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156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6" userDrawn="1">
          <p15:clr>
            <a:srgbClr val="FBAE40"/>
          </p15:clr>
        </p15:guide>
        <p15:guide id="2" pos="717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29E11C3-0628-50B4-AB62-5792D0D39A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963" y="1"/>
            <a:ext cx="5761037" cy="2968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SECTION</a:t>
            </a:r>
            <a:r>
              <a:rPr kumimoji="1" lang="ja-JP" altLang="en-US"/>
              <a:t> </a:t>
            </a:r>
            <a:r>
              <a:rPr kumimoji="1" lang="en-US" altLang="ja-JP" dirty="0"/>
              <a:t>TITLE</a:t>
            </a:r>
            <a:endParaRPr kumimoji="1" lang="ja-JP" altLang="en-US"/>
          </a:p>
        </p:txBody>
      </p:sp>
      <p:sp>
        <p:nvSpPr>
          <p:cNvPr id="3" name="テキスト プレースホルダー 4">
            <a:extLst>
              <a:ext uri="{FF2B5EF4-FFF2-40B4-BE49-F238E27FC236}">
                <a16:creationId xmlns:a16="http://schemas.microsoft.com/office/drawing/2014/main" id="{26F1B929-5F26-D124-9722-E8F5951FD9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5325" y="658137"/>
            <a:ext cx="10801350" cy="39857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SECTION</a:t>
            </a:r>
            <a:r>
              <a:rPr kumimoji="1" lang="ja-JP" altLang="en-US"/>
              <a:t> </a:t>
            </a:r>
            <a:r>
              <a:rPr kumimoji="1" lang="en-US" altLang="ja-JP" dirty="0"/>
              <a:t>TITLE</a:t>
            </a:r>
            <a:endParaRPr kumimoji="1" lang="ja-JP" altLang="en-US"/>
          </a:p>
        </p:txBody>
      </p:sp>
      <p:sp>
        <p:nvSpPr>
          <p:cNvPr id="4" name="タイトル 5">
            <a:extLst>
              <a:ext uri="{FF2B5EF4-FFF2-40B4-BE49-F238E27FC236}">
                <a16:creationId xmlns:a16="http://schemas.microsoft.com/office/drawing/2014/main" id="{A0114843-4AF5-0AD5-45A8-C40D33DC29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6561138"/>
            <a:ext cx="5761037" cy="29686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algn="r">
              <a:defRPr sz="900" b="0" i="0">
                <a:solidFill>
                  <a:schemeClr val="bg1"/>
                </a:solidFill>
                <a:latin typeface="+mj-lt"/>
                <a:cs typeface="Poppins Light" pitchFamily="2" charset="0"/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353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pos="438" userDrawn="1">
          <p15:clr>
            <a:srgbClr val="FBAE40"/>
          </p15:clr>
        </p15:guide>
        <p15:guide id="3" pos="724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13D9235A-3600-F30E-AE75-27912D541B6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60013" y="4745698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0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pos="7423" userDrawn="1">
          <p15:clr>
            <a:srgbClr val="F26B43"/>
          </p15:clr>
        </p15:guide>
        <p15:guide id="5" orient="horz" pos="232" userDrawn="1">
          <p15:clr>
            <a:srgbClr val="F26B43"/>
          </p15:clr>
        </p15:guide>
        <p15:guide id="6" orient="horz" pos="40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ッター プレースホルダー 2">
            <a:extLst>
              <a:ext uri="{FF2B5EF4-FFF2-40B4-BE49-F238E27FC236}">
                <a16:creationId xmlns:a16="http://schemas.microsoft.com/office/drawing/2014/main" id="{4042C9D0-12B2-E20A-648F-4CCE4875DCC0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2893217" y="3261518"/>
            <a:ext cx="6121399" cy="33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900" b="1" dirty="0">
                <a:solidFill>
                  <a:schemeClr val="bg1">
                    <a:lumMod val="85000"/>
                  </a:schemeClr>
                </a:solidFill>
                <a:latin typeface="+mj-lt"/>
                <a:ea typeface="源真ゴシック Normal"/>
                <a:cs typeface="Poppins SemiBold" pitchFamily="2" charset="0"/>
              </a:rPr>
              <a:t>©︎ UTokyo Tech Club</a:t>
            </a:r>
          </a:p>
        </p:txBody>
      </p:sp>
      <p:sp>
        <p:nvSpPr>
          <p:cNvPr id="13" name="スライド番号プレースホルダー 3">
            <a:extLst>
              <a:ext uri="{FF2B5EF4-FFF2-40B4-BE49-F238E27FC236}">
                <a16:creationId xmlns:a16="http://schemas.microsoft.com/office/drawing/2014/main" id="{4F725F3A-6603-08A3-0FF2-1C436504E74A}"/>
              </a:ext>
            </a:extLst>
          </p:cNvPr>
          <p:cNvSpPr txBox="1">
            <a:spLocks/>
          </p:cNvSpPr>
          <p:nvPr userDrawn="1"/>
        </p:nvSpPr>
        <p:spPr>
          <a:xfrm>
            <a:off x="11857038" y="3492894"/>
            <a:ext cx="322670" cy="27829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1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Poppins SemiBold" pitchFamily="2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8848425-EB03-A24E-BE8B-63EC3B5FD685}" type="slidenum">
              <a:rPr lang="ja-JP" altLang="en-US" sz="900" b="0" smtClean="0">
                <a:solidFill>
                  <a:schemeClr val="bg1">
                    <a:lumMod val="85000"/>
                  </a:schemeClr>
                </a:solidFill>
                <a:latin typeface="+mj-lt"/>
                <a:ea typeface="源真ゴシック Normal"/>
              </a:rPr>
              <a:pPr algn="ctr"/>
              <a:t>‹#›</a:t>
            </a:fld>
            <a:endParaRPr lang="ja-JP" altLang="en-US" sz="900" b="0">
              <a:solidFill>
                <a:schemeClr val="bg1">
                  <a:lumMod val="85000"/>
                </a:schemeClr>
              </a:solidFill>
              <a:latin typeface="+mj-lt"/>
              <a:ea typeface="源真ゴシック Normal"/>
            </a:endParaRPr>
          </a:p>
        </p:txBody>
      </p:sp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1B828D82-54C0-7FEC-2A30-AD60D4712F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8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18508" y="3122781"/>
            <a:ext cx="199730" cy="19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4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211" userDrawn="1">
          <p15:clr>
            <a:srgbClr val="F26B43"/>
          </p15:clr>
        </p15:guide>
        <p15:guide id="3" pos="7469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orient="horz" pos="187" userDrawn="1">
          <p15:clr>
            <a:srgbClr val="F26B43"/>
          </p15:clr>
        </p15:guide>
        <p15:guide id="6" orient="horz" pos="413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ッター プレースホルダー 2">
            <a:extLst>
              <a:ext uri="{FF2B5EF4-FFF2-40B4-BE49-F238E27FC236}">
                <a16:creationId xmlns:a16="http://schemas.microsoft.com/office/drawing/2014/main" id="{4042C9D0-12B2-E20A-648F-4CCE4875DCC0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2893217" y="3261518"/>
            <a:ext cx="6121399" cy="33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900" b="1" dirty="0">
                <a:solidFill>
                  <a:schemeClr val="bg1">
                    <a:lumMod val="85000"/>
                  </a:schemeClr>
                </a:solidFill>
                <a:latin typeface="+mj-lt"/>
                <a:ea typeface="源真ゴシック Normal"/>
                <a:cs typeface="Poppins SemiBold" pitchFamily="2" charset="0"/>
              </a:rPr>
              <a:t>©︎ UTokyo Tech Club</a:t>
            </a:r>
          </a:p>
        </p:txBody>
      </p:sp>
      <p:sp>
        <p:nvSpPr>
          <p:cNvPr id="13" name="スライド番号プレースホルダー 3">
            <a:extLst>
              <a:ext uri="{FF2B5EF4-FFF2-40B4-BE49-F238E27FC236}">
                <a16:creationId xmlns:a16="http://schemas.microsoft.com/office/drawing/2014/main" id="{4F725F3A-6603-08A3-0FF2-1C436504E74A}"/>
              </a:ext>
            </a:extLst>
          </p:cNvPr>
          <p:cNvSpPr txBox="1">
            <a:spLocks/>
          </p:cNvSpPr>
          <p:nvPr userDrawn="1"/>
        </p:nvSpPr>
        <p:spPr>
          <a:xfrm>
            <a:off x="11857038" y="3492894"/>
            <a:ext cx="322670" cy="27829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1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Poppins SemiBold" pitchFamily="2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8848425-EB03-A24E-BE8B-63EC3B5FD685}" type="slidenum">
              <a:rPr lang="ja-JP" altLang="en-US" sz="900" b="0" smtClean="0">
                <a:solidFill>
                  <a:schemeClr val="bg1">
                    <a:lumMod val="85000"/>
                  </a:schemeClr>
                </a:solidFill>
                <a:latin typeface="+mj-lt"/>
                <a:ea typeface="源真ゴシック Normal"/>
              </a:rPr>
              <a:pPr algn="ctr"/>
              <a:t>‹#›</a:t>
            </a:fld>
            <a:endParaRPr lang="ja-JP" altLang="en-US" sz="900" b="0">
              <a:solidFill>
                <a:schemeClr val="bg1">
                  <a:lumMod val="85000"/>
                </a:schemeClr>
              </a:solidFill>
              <a:latin typeface="+mj-lt"/>
              <a:ea typeface="源真ゴシック Normal"/>
            </a:endParaRPr>
          </a:p>
        </p:txBody>
      </p:sp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1B828D82-54C0-7FEC-2A30-AD60D4712F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8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18508" y="3122781"/>
            <a:ext cx="199730" cy="19973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F8DA9BC-8610-BCA1-E1AA-EA4CAED7D1C5}"/>
              </a:ext>
            </a:extLst>
          </p:cNvPr>
          <p:cNvSpPr/>
          <p:nvPr userDrawn="1"/>
        </p:nvSpPr>
        <p:spPr>
          <a:xfrm>
            <a:off x="334962" y="296862"/>
            <a:ext cx="11522075" cy="6264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58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211" userDrawn="1">
          <p15:clr>
            <a:srgbClr val="F26B43"/>
          </p15:clr>
        </p15:guide>
        <p15:guide id="3" pos="7469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orient="horz" pos="187" userDrawn="1">
          <p15:clr>
            <a:srgbClr val="F26B43"/>
          </p15:clr>
        </p15:guide>
        <p15:guide id="6" orient="horz" pos="41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1E6224-FF1D-CC71-F5BF-DD5FC2DE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565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9B5708C-43BD-1025-2055-7E6B623DF6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D5DC0A-B69A-C435-DB66-1714E8E1F2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5325" y="623513"/>
            <a:ext cx="10801350" cy="283154"/>
          </a:xfrm>
        </p:spPr>
        <p:txBody>
          <a:bodyPr/>
          <a:lstStyle/>
          <a:p>
            <a:r>
              <a:rPr lang="ja-JP" altLang="en-US" sz="2000"/>
              <a:t>レクリエーション</a:t>
            </a:r>
            <a:endParaRPr kumimoji="1" lang="ja-JP" altLang="en-US" sz="200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F29EE74-8381-64EF-6694-E8A80150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8CE021E-D0EA-4954-A226-2311A3284751}"/>
              </a:ext>
            </a:extLst>
          </p:cNvPr>
          <p:cNvSpPr txBox="1"/>
          <p:nvPr/>
        </p:nvSpPr>
        <p:spPr>
          <a:xfrm>
            <a:off x="604709" y="1085035"/>
            <a:ext cx="3487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UTTC</a:t>
            </a:r>
            <a:r>
              <a:rPr kumimoji="1" lang="ja-JP" altLang="en-US" sz="3600" b="1"/>
              <a:t>クイズ大会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8559AC-3DE9-5560-CC49-F82EDECA2539}"/>
              </a:ext>
            </a:extLst>
          </p:cNvPr>
          <p:cNvSpPr txBox="1"/>
          <p:nvPr/>
        </p:nvSpPr>
        <p:spPr>
          <a:xfrm>
            <a:off x="1260390" y="1909734"/>
            <a:ext cx="8822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メンタリンググループ対抗戦で行います！</a:t>
            </a:r>
            <a:endParaRPr lang="en-US" altLang="ja-JP" sz="2400" dirty="0"/>
          </a:p>
          <a:p>
            <a:r>
              <a:rPr kumimoji="1" lang="ja-JP" altLang="en-US" sz="2400"/>
              <a:t>基本</a:t>
            </a:r>
            <a:r>
              <a:rPr kumimoji="1" lang="en-US" altLang="ja-JP" sz="2400" dirty="0"/>
              <a:t>3</a:t>
            </a:r>
            <a:r>
              <a:rPr lang="ja-JP" altLang="en-US" sz="2400"/>
              <a:t>期生のみに回答してもらいますが、</a:t>
            </a:r>
            <a:r>
              <a:rPr lang="en-US" altLang="ja-JP" sz="2400" dirty="0"/>
              <a:t>3</a:t>
            </a:r>
            <a:r>
              <a:rPr lang="ja-JP" altLang="en-US" sz="2400"/>
              <a:t>期生の参加が少ないチームは、２期生の方にもジョインしてもらいます！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930764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F750492-B28F-6BB5-B2B4-EDC651FEDA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63F560-9226-9047-6118-B3F0AB8351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ja-JP" altLang="en-US"/>
              <a:t>クイズについて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17795CF6-2099-E73E-00C5-E382C15A3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A8B170-653E-C40E-02F7-7646D32A4953}"/>
              </a:ext>
            </a:extLst>
          </p:cNvPr>
          <p:cNvSpPr txBox="1"/>
          <p:nvPr/>
        </p:nvSpPr>
        <p:spPr>
          <a:xfrm>
            <a:off x="780491" y="2347784"/>
            <a:ext cx="1080135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HTML, CSS. </a:t>
            </a:r>
            <a:r>
              <a:rPr lang="en-US" altLang="ja-JP" sz="2400" dirty="0" err="1"/>
              <a:t>Javascript</a:t>
            </a:r>
            <a:r>
              <a:rPr lang="en-US" altLang="ja-JP" sz="2400" dirty="0"/>
              <a:t>, </a:t>
            </a:r>
            <a:r>
              <a:rPr lang="ja-JP" altLang="en-US" sz="2400"/>
              <a:t>そして</a:t>
            </a:r>
            <a:r>
              <a:rPr lang="en-US" altLang="ja-JP" sz="2400" dirty="0"/>
              <a:t>UTTC</a:t>
            </a:r>
            <a:r>
              <a:rPr lang="ja-JP" altLang="en-US" sz="2400"/>
              <a:t>に関する問題が</a:t>
            </a:r>
            <a:r>
              <a:rPr lang="en-US" altLang="ja-JP" sz="2400" dirty="0"/>
              <a:t>10</a:t>
            </a:r>
            <a:r>
              <a:rPr lang="ja-JP" altLang="en-US" sz="2400"/>
              <a:t>ポイントから</a:t>
            </a:r>
            <a:r>
              <a:rPr lang="en-US" altLang="ja-JP" sz="2400" dirty="0"/>
              <a:t>50</a:t>
            </a:r>
            <a:r>
              <a:rPr lang="ja-JP" altLang="en-US" sz="2400"/>
              <a:t>ポイントまで各</a:t>
            </a:r>
            <a:r>
              <a:rPr lang="en-US" altLang="ja-JP" sz="2400" dirty="0"/>
              <a:t>5</a:t>
            </a:r>
            <a:r>
              <a:rPr lang="ja-JP" altLang="en-US" sz="2400"/>
              <a:t>問ずつあり、各チーム順番に</a:t>
            </a:r>
            <a:r>
              <a:rPr lang="en-US" altLang="ja-JP" sz="2400" dirty="0"/>
              <a:t>1</a:t>
            </a:r>
            <a:r>
              <a:rPr lang="ja-JP" altLang="en-US" sz="2400"/>
              <a:t>問ずつ選択して答えてもらいます。そして、各チーム４問ずつ答え終わった時点で一番ポイントの高いチームには景品があります！</a:t>
            </a:r>
            <a:endParaRPr lang="en-US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18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5E8A28E-7542-A415-7410-D0515023AA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63EED7-1E60-F8EC-2BE7-B140E6177C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ja-JP" altLang="en-US"/>
              <a:t>そして</a:t>
            </a:r>
            <a:r>
              <a:rPr kumimoji="1" lang="en-US" altLang="ja-JP" dirty="0"/>
              <a:t>…</a:t>
            </a:r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49A5236-CCCB-C5EB-BCDC-D3E4832D1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825747-A028-FD51-1FDE-62B932F4874F}"/>
              </a:ext>
            </a:extLst>
          </p:cNvPr>
          <p:cNvSpPr txBox="1"/>
          <p:nvPr/>
        </p:nvSpPr>
        <p:spPr>
          <a:xfrm>
            <a:off x="1565189" y="1894702"/>
            <a:ext cx="8435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0</a:t>
            </a:r>
            <a:r>
              <a:rPr lang="ja-JP" altLang="en-US" sz="3200"/>
              <a:t>期生、</a:t>
            </a:r>
            <a:r>
              <a:rPr lang="en-US" altLang="ja-JP" sz="3200" dirty="0"/>
              <a:t>1</a:t>
            </a:r>
            <a:r>
              <a:rPr lang="ja-JP" altLang="en-US" sz="3200"/>
              <a:t>期生、</a:t>
            </a:r>
            <a:r>
              <a:rPr lang="en-US" altLang="ja-JP" sz="3200" dirty="0"/>
              <a:t>2</a:t>
            </a:r>
            <a:r>
              <a:rPr lang="ja-JP" altLang="en-US" sz="3200"/>
              <a:t>期生の方は、チームが誤答してしまった場合に、正しい答えを言えると、その方にもプレゼントがあります！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2558982244"/>
      </p:ext>
    </p:extLst>
  </p:cSld>
  <p:clrMapOvr>
    <a:masterClrMapping/>
  </p:clrMapOvr>
</p:sld>
</file>

<file path=ppt/theme/theme1.xml><?xml version="1.0" encoding="utf-8"?>
<a:theme xmlns:a="http://schemas.openxmlformats.org/drawingml/2006/main" name="UTTC / Title">
  <a:themeElements>
    <a:clrScheme name="UTokyo Tech Club">
      <a:dk1>
        <a:srgbClr val="0A202B"/>
      </a:dk1>
      <a:lt1>
        <a:srgbClr val="FFFFFF"/>
      </a:lt1>
      <a:dk2>
        <a:srgbClr val="0A202B"/>
      </a:dk2>
      <a:lt2>
        <a:srgbClr val="E7E6E6"/>
      </a:lt2>
      <a:accent1>
        <a:srgbClr val="3686FE"/>
      </a:accent1>
      <a:accent2>
        <a:srgbClr val="30DAEB"/>
      </a:accent2>
      <a:accent3>
        <a:srgbClr val="0091EA"/>
      </a:accent3>
      <a:accent4>
        <a:srgbClr val="D50000"/>
      </a:accent4>
      <a:accent5>
        <a:srgbClr val="FFAB00"/>
      </a:accent5>
      <a:accent6>
        <a:srgbClr val="00695C"/>
      </a:accent6>
      <a:hlink>
        <a:srgbClr val="0563C1"/>
      </a:hlink>
      <a:folHlink>
        <a:srgbClr val="954F72"/>
      </a:folHlink>
    </a:clrScheme>
    <a:fontScheme name="My Default">
      <a:majorFont>
        <a:latin typeface="Poppins SemiBold"/>
        <a:ea typeface="源真ゴシック Bold"/>
        <a:cs typeface=""/>
      </a:majorFont>
      <a:minorFont>
        <a:latin typeface="Poppins Regular"/>
        <a:ea typeface="源真ゴシック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tc_template" id="{DCA35B1F-0D7A-F34E-B297-1640F2648E4E}" vid="{25F91642-FB7F-2147-8739-7CD093845A52}"/>
    </a:ext>
  </a:extLst>
</a:theme>
</file>

<file path=ppt/theme/theme2.xml><?xml version="1.0" encoding="utf-8"?>
<a:theme xmlns:a="http://schemas.openxmlformats.org/drawingml/2006/main" name="UTTC / Section Title">
  <a:themeElements>
    <a:clrScheme name="UTokyo Tech Club">
      <a:dk1>
        <a:srgbClr val="0A202B"/>
      </a:dk1>
      <a:lt1>
        <a:srgbClr val="FFFFFF"/>
      </a:lt1>
      <a:dk2>
        <a:srgbClr val="0A202B"/>
      </a:dk2>
      <a:lt2>
        <a:srgbClr val="E7E6E6"/>
      </a:lt2>
      <a:accent1>
        <a:srgbClr val="3686FE"/>
      </a:accent1>
      <a:accent2>
        <a:srgbClr val="30DAEB"/>
      </a:accent2>
      <a:accent3>
        <a:srgbClr val="0091EA"/>
      </a:accent3>
      <a:accent4>
        <a:srgbClr val="D50000"/>
      </a:accent4>
      <a:accent5>
        <a:srgbClr val="FFAB00"/>
      </a:accent5>
      <a:accent6>
        <a:srgbClr val="00695C"/>
      </a:accent6>
      <a:hlink>
        <a:srgbClr val="0563C1"/>
      </a:hlink>
      <a:folHlink>
        <a:srgbClr val="954F72"/>
      </a:folHlink>
    </a:clrScheme>
    <a:fontScheme name="My Default">
      <a:majorFont>
        <a:latin typeface="Poppins SemiBold"/>
        <a:ea typeface="源真ゴシック Bold"/>
        <a:cs typeface=""/>
      </a:majorFont>
      <a:minorFont>
        <a:latin typeface="Poppins Regular"/>
        <a:ea typeface="源真ゴシック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tc_template" id="{DCA35B1F-0D7A-F34E-B297-1640F2648E4E}" vid="{568B2AD2-3875-2E49-9894-A77BC2C359FE}"/>
    </a:ext>
  </a:extLst>
</a:theme>
</file>

<file path=ppt/theme/theme3.xml><?xml version="1.0" encoding="utf-8"?>
<a:theme xmlns:a="http://schemas.openxmlformats.org/drawingml/2006/main" name="1_UTTC / Section Title">
  <a:themeElements>
    <a:clrScheme name="UTokyo Tech Club">
      <a:dk1>
        <a:srgbClr val="0A202B"/>
      </a:dk1>
      <a:lt1>
        <a:srgbClr val="FFFFFF"/>
      </a:lt1>
      <a:dk2>
        <a:srgbClr val="0A202B"/>
      </a:dk2>
      <a:lt2>
        <a:srgbClr val="E7E6E6"/>
      </a:lt2>
      <a:accent1>
        <a:srgbClr val="3686FE"/>
      </a:accent1>
      <a:accent2>
        <a:srgbClr val="30DAEB"/>
      </a:accent2>
      <a:accent3>
        <a:srgbClr val="0091EA"/>
      </a:accent3>
      <a:accent4>
        <a:srgbClr val="D50000"/>
      </a:accent4>
      <a:accent5>
        <a:srgbClr val="FFAB00"/>
      </a:accent5>
      <a:accent6>
        <a:srgbClr val="00695C"/>
      </a:accent6>
      <a:hlink>
        <a:srgbClr val="0563C1"/>
      </a:hlink>
      <a:folHlink>
        <a:srgbClr val="954F72"/>
      </a:folHlink>
    </a:clrScheme>
    <a:fontScheme name="My Default">
      <a:majorFont>
        <a:latin typeface="Poppins SemiBold"/>
        <a:ea typeface="源真ゴシック Bold"/>
        <a:cs typeface=""/>
      </a:majorFont>
      <a:minorFont>
        <a:latin typeface="Poppins Regular"/>
        <a:ea typeface="源真ゴシック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tc_template" id="{DCA35B1F-0D7A-F34E-B297-1640F2648E4E}" vid="{A14E5276-A67F-374D-88F4-1D0DF0FBD498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 Title</Template>
  <TotalTime>67</TotalTime>
  <Words>131</Words>
  <Application>Microsoft Macintosh PowerPoint</Application>
  <PresentationFormat>ワイド画面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4</vt:i4>
      </vt:variant>
    </vt:vector>
  </HeadingPairs>
  <TitlesOfParts>
    <vt:vector size="13" baseType="lpstr">
      <vt:lpstr>源真ゴシック Bold</vt:lpstr>
      <vt:lpstr>游ゴシック</vt:lpstr>
      <vt:lpstr>Arial</vt:lpstr>
      <vt:lpstr>Poppins Light</vt:lpstr>
      <vt:lpstr>Poppins Regular</vt:lpstr>
      <vt:lpstr>Poppins SemiBold</vt:lpstr>
      <vt:lpstr>UTTC / Title</vt:lpstr>
      <vt:lpstr>UTTC / Section Title</vt:lpstr>
      <vt:lpstr>1_UTTC / Section Title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磯崎　雷太</dc:creator>
  <cp:lastModifiedBy>磯崎　雷太</cp:lastModifiedBy>
  <cp:revision>2</cp:revision>
  <dcterms:created xsi:type="dcterms:W3CDTF">2023-04-16T09:58:31Z</dcterms:created>
  <dcterms:modified xsi:type="dcterms:W3CDTF">2023-04-16T11:06:15Z</dcterms:modified>
</cp:coreProperties>
</file>