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96" r:id="rId5"/>
    <p:sldId id="299" r:id="rId6"/>
    <p:sldId id="307" r:id="rId7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30D574-D5F4-48E6-9CB2-5AC6E06E292A}">
          <p14:sldIdLst>
            <p14:sldId id="256"/>
            <p14:sldId id="261"/>
            <p14:sldId id="262"/>
            <p14:sldId id="296"/>
            <p14:sldId id="299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34C0232-94FA-4EBE-BB9B-79FBE486032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algn="ctr" defTabSz="685165"/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文本框 37"/>
          <p:cNvSpPr txBox="1"/>
          <p:nvPr userDrawn="1"/>
        </p:nvSpPr>
        <p:spPr>
          <a:xfrm>
            <a:off x="216310" y="196280"/>
            <a:ext cx="2190351" cy="315475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defTabSz="685165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7" name="文本框 38"/>
          <p:cNvSpPr txBox="1"/>
          <p:nvPr userDrawn="1"/>
        </p:nvSpPr>
        <p:spPr>
          <a:xfrm>
            <a:off x="265271" y="520316"/>
            <a:ext cx="2039271" cy="207753"/>
          </a:xfrm>
          <a:prstGeom prst="rect">
            <a:avLst/>
          </a:prstGeom>
          <a:noFill/>
        </p:spPr>
        <p:txBody>
          <a:bodyPr wrap="square" lIns="68584" tIns="34292" rIns="68584" bIns="34292" rtlCol="0">
            <a:spAutoFit/>
          </a:bodyPr>
          <a:lstStyle/>
          <a:p>
            <a:pPr algn="dist" defTabSz="685165"/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 advClick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71600" y="2777612"/>
            <a:ext cx="2584525" cy="700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</a:t>
            </a:r>
            <a:r>
              <a:rPr lang="en-US" altLang="zh-CN" sz="32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Database</a:t>
            </a:r>
            <a:endParaRPr lang="zh-CN" altLang="en-US" sz="32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2581134" y="3416806"/>
            <a:ext cx="198964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2022.12.25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619293" y="3063385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58" y="1570439"/>
            <a:ext cx="817853" cy="8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/>
        </p:nvSpPr>
        <p:spPr bwMode="auto">
          <a:xfrm>
            <a:off x="1655676" y="1240396"/>
            <a:ext cx="1644431" cy="186769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480815" y="1672956"/>
            <a:ext cx="2977358" cy="143513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1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2 / </a:t>
            </a:r>
            <a:r>
              <a:rPr lang="zh-CN" altLang="en-US" sz="24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用户逻辑</a:t>
            </a:r>
            <a:endParaRPr lang="en-US" altLang="zh-CN" sz="2400" b="1" kern="1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1403648" y="1600436"/>
            <a:ext cx="1770860" cy="201129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32433" y="2191554"/>
            <a:ext cx="1663403" cy="761747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目录</a:t>
            </a:r>
            <a:endParaRPr lang="en-US" altLang="zh-CN" sz="2700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50" fill="hold"/>
                                        <p:tgtEl>
                                          <p:spTgt spid="45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50" grpId="0"/>
      <p:bldP spid="15" grpId="0" animBg="1"/>
      <p:bldP spid="15" grpId="1" animBg="1"/>
      <p:bldP spid="15" grpId="2" animBg="1"/>
      <p:bldP spid="45" grpId="0"/>
      <p:bldP spid="45" grpId="1"/>
      <p:bldP spid="4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数据库设计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1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4391980" y="1495179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用户逻辑</a:t>
            </a:r>
            <a:endParaRPr lang="zh-CN" altLang="en-US" sz="2800" b="1" dirty="0">
              <a:solidFill>
                <a:srgbClr val="093B5C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FB" panose="02000806040000020003" pitchFamily="2" charset="0"/>
                <a:ea typeface="微软雅黑" panose="020B0503020204020204" pitchFamily="34" charset="-122"/>
              </a:rPr>
              <a:t>2</a:t>
            </a:r>
            <a:endParaRPr lang="zh-CN" altLang="en-US" sz="9000" dirty="0">
              <a:solidFill>
                <a:schemeClr val="tx1">
                  <a:lumMod val="50000"/>
                  <a:lumOff val="50000"/>
                </a:schemeClr>
              </a:solidFill>
              <a:latin typeface="AgencyFB" panose="02000806040000020003" pitchFamily="2" charset="0"/>
              <a:ea typeface="微软雅黑" panose="020B0503020204020204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53" y="196280"/>
            <a:ext cx="144049" cy="50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rtlCol="0" anchor="ctr"/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520" y="204373"/>
            <a:ext cx="1437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流程图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93B5C"/>
              </a:solidFill>
              <a:effectLst/>
              <a:uLnTx/>
              <a:uFillTx/>
              <a:latin typeface="方正兰亭超细黑简体" panose="02000000000000000000" pitchFamily="2" charset="-122"/>
              <a:ea typeface="方正兰亭超细黑简体" panose="02000000000000000000" pitchFamily="2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0EA7AE-28DA-12BE-652F-222A2A496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49330"/>
            <a:ext cx="8195552" cy="4399855"/>
          </a:xfrm>
          <a:prstGeom prst="rect">
            <a:avLst/>
          </a:prstGeom>
        </p:spPr>
      </p:pic>
    </p:spTree>
  </p:cSld>
  <p:clrMapOvr>
    <a:masterClrMapping/>
  </p:clrMapOvr>
  <p:transition spd="med" advClick="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6192180" y="0"/>
            <a:ext cx="2124236" cy="3616660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971600" y="2777612"/>
            <a:ext cx="2584525" cy="700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  </a:t>
            </a:r>
            <a:r>
              <a:rPr lang="en-US" altLang="zh-CN" sz="3200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Thanks</a:t>
            </a:r>
            <a:endParaRPr lang="zh-CN" altLang="en-US" sz="3200" b="1" dirty="0">
              <a:solidFill>
                <a:schemeClr val="accent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971600" y="2779146"/>
            <a:ext cx="2124236" cy="972108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2581134" y="3416806"/>
            <a:ext cx="1989647" cy="2951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时间：</a:t>
            </a:r>
            <a:r>
              <a:rPr lang="en-US" altLang="zh-CN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2022.12.25</a:t>
            </a:r>
            <a:endParaRPr lang="zh-CN" altLang="en-US" sz="1200" b="1" spc="3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1691680" y="1158966"/>
            <a:ext cx="817853" cy="14597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3445637" y="1202600"/>
            <a:ext cx="1451038" cy="1444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22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3619293" y="3063385"/>
            <a:ext cx="961390" cy="67564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58" y="1570439"/>
            <a:ext cx="817853" cy="81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1608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bldLvl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5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85251"/>
      </a:accent1>
      <a:accent2>
        <a:srgbClr val="EEE895"/>
      </a:accent2>
      <a:accent3>
        <a:srgbClr val="585251"/>
      </a:accent3>
      <a:accent4>
        <a:srgbClr val="EEE895"/>
      </a:accent4>
      <a:accent5>
        <a:srgbClr val="585251"/>
      </a:accent5>
      <a:accent6>
        <a:srgbClr val="EEE89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</Words>
  <Application>Microsoft Office PowerPoint</Application>
  <PresentationFormat>自定义</PresentationFormat>
  <Paragraphs>23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AgencyFB</vt:lpstr>
      <vt:lpstr>方正兰亭超细黑简体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Spade K</cp:lastModifiedBy>
  <cp:revision>307</cp:revision>
  <dcterms:created xsi:type="dcterms:W3CDTF">2017-06-09T15:26:00Z</dcterms:created>
  <dcterms:modified xsi:type="dcterms:W3CDTF">2022-12-23T12:36:10Z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7FFB4A2AEF1047EBB43AB2C66C8B2695</vt:lpwstr>
  </property>
</Properties>
</file>