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1" r:id="rId4"/>
    <p:sldId id="290" r:id="rId5"/>
    <p:sldId id="259" r:id="rId6"/>
    <p:sldId id="260" r:id="rId7"/>
    <p:sldId id="292" r:id="rId8"/>
    <p:sldId id="293" r:id="rId9"/>
    <p:sldId id="286" r:id="rId10"/>
    <p:sldId id="29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28CF-08AC-41F3-877F-901C4768D25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A81D-A56A-4F72-B648-511273341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DD43-D7A4-8EA2-D69E-CA2ECA94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C36D-19A9-8EAA-883E-10D934B3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02C9-650F-FD11-057B-1502851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21A-3738-4688-AAAF-33BD41B5A63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FBC4-1195-50DE-D80E-6519D8CE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80C1-A05F-FF13-8B94-46CE758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E3C3-92CA-C54D-0468-E993F5B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81E1-43BF-CAC6-6AEB-40BD67042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7AAE-0ADE-4EBA-3CF4-022DAF6A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FD7-E2B2-480A-A241-7794FB152965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48DE-1FDC-2099-16C3-5BEB483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9176-2DA9-CCE1-F958-CB56445E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4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461D2-A6B9-B713-F27D-123E654C8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21C7-FE28-20EA-FB43-14D6C2B0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1AA1-AE45-E30D-B273-5EF39D6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C188-803E-40C1-99F4-3384B040039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056-7CD1-BCBA-7309-E29F9DD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BA9-332A-5273-7B0F-F87CCF8E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9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8976-096B-1D32-7AC7-053C537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159C-A7DD-06E9-EE6A-B946298C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4714-04BF-C964-2017-7DDE51BF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2BCB-665E-413A-A890-AB7C12BE4C15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C226-5E44-FD9F-AB34-11B0651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71B4-77F1-D9FE-D91A-A05F62C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3995-3D0C-F080-4A26-7FAEC5A0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1FD6-7538-5699-841C-927121B3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2936-2D09-4016-F19B-07507198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2B1C-41AD-48C7-85D2-15CFF78374EC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5547-B122-D900-8B12-49ED1AA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5A0D-081C-ACE0-D5D7-DC1F819F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D558-F99A-4E44-7B15-DDAEED1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368-99A0-4A2B-E3A7-49A723C0A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7C3EF-89A3-11C3-016D-E9B8FB24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2B55-97B0-9D82-9D22-2140047F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9E21-8256-4E70-9B09-0C9439E24E3F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5B701-1CB8-2739-0CE5-23DC0D8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E691-9710-E547-0448-9689618C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7104-F78E-80BF-6B73-5A7D55D6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524F-5643-99F4-A8D6-912664B1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5DC5-51CF-BD9F-DF71-01722582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5D61-950A-61DB-7406-1BAA468F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1280A-4D87-61E1-18FF-C7113310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E606-6EE8-E9AA-DFB4-26D087E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A05D-ABE0-4986-81D6-B473EBED8A8E}" type="datetime1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8D9C2-C000-E414-A1C6-48F8B869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D5219-594B-CDF6-95BC-980AA85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AA90-28B3-D0DF-35CB-DE8F203B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7B72-D0D5-5EAA-4B12-9E8000D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5B07-C9B2-4486-9180-AD2A83282860}" type="datetime1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88656-DCFE-D6D9-3F05-DE3B1483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B31F-16BA-49A0-297E-FECA1DA6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986E-813D-717F-2AF9-CE20D92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B5EB-7EE1-41B2-BB54-306C87B06512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BBA3C-FFBC-B11F-E8DE-133C376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2FDD-9E6E-8702-FB96-F9C783D0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9794-5212-2D81-7761-4BF58868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BAC-357E-1DAD-6F1F-0A3EBF03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93F6-ED91-5F86-737B-0A8F89C1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C242-99D8-318D-1CBF-5102E5D0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DDBC-FBEE-4921-85DA-60E844D37A22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37D0-F506-A607-2012-CEBBD91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D79B-118F-D202-70A1-050346F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9D7-3F1D-02DB-877C-83451B42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D342-11F5-283E-4AC7-B5F8DF547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15F0-80E0-7D62-66DF-5BAE65FD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A910-A909-8A23-8FBE-AE32150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3B1B-3B74-43E9-9850-1B828408AAA3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0C0BF-3FD3-221F-3F89-4BE324D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261D-91D7-C953-ABDD-7AB498B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B07B-E730-E4F9-CEB8-877AD34C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A361-3335-D773-C961-9D2338BB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FED9-E5E8-65AC-6844-F250509F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42E-48C7-4F75-96CD-F8149BA83A67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0225-3C34-B888-5DC8-78F3217D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381F-BC1A-01FF-B851-0FD3E499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4C4A5-BC08-C55F-B13A-9D0421ED50F3}"/>
              </a:ext>
            </a:extLst>
          </p:cNvPr>
          <p:cNvSpPr txBox="1"/>
          <p:nvPr/>
        </p:nvSpPr>
        <p:spPr>
          <a:xfrm>
            <a:off x="4117509" y="178424"/>
            <a:ext cx="413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dirty="0"/>
              <a:t>BVRIT HYDERABAD </a:t>
            </a:r>
          </a:p>
          <a:p>
            <a:pPr algn="ctr"/>
            <a:r>
              <a:rPr lang="en-US" sz="2100" dirty="0"/>
              <a:t>College of Engineering for Women</a:t>
            </a:r>
            <a:endParaRPr lang="en-IN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C3169-B69D-1A6C-2242-05D4B99F8EA0}"/>
              </a:ext>
            </a:extLst>
          </p:cNvPr>
          <p:cNvSpPr txBox="1"/>
          <p:nvPr/>
        </p:nvSpPr>
        <p:spPr>
          <a:xfrm>
            <a:off x="4234110" y="1194087"/>
            <a:ext cx="390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Department of Information Technology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4055-7E78-60B8-6640-693BDC20CE1D}"/>
              </a:ext>
            </a:extLst>
          </p:cNvPr>
          <p:cNvSpPr txBox="1"/>
          <p:nvPr/>
        </p:nvSpPr>
        <p:spPr>
          <a:xfrm>
            <a:off x="1179774" y="2002769"/>
            <a:ext cx="10011792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INTRUSION DETECTION SYSTEM </a:t>
            </a:r>
          </a:p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MACHINE LEARNING ALGORITHMS</a:t>
            </a:r>
            <a:endParaRPr lang="en-IN" sz="4200" kern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</p:txBody>
      </p:sp>
      <p:sp>
        <p:nvSpPr>
          <p:cNvPr id="10" name="Subtitle 12">
            <a:extLst>
              <a:ext uri="{FF2B5EF4-FFF2-40B4-BE49-F238E27FC236}">
                <a16:creationId xmlns:a16="http://schemas.microsoft.com/office/drawing/2014/main" id="{CA2890C2-0ED7-17C7-0885-0167D9AD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773" y="4090452"/>
            <a:ext cx="3733589" cy="1704568"/>
          </a:xfrm>
        </p:spPr>
        <p:txBody>
          <a:bodyPr>
            <a:normAutofit/>
          </a:bodyPr>
          <a:lstStyle/>
          <a:p>
            <a:pPr algn="l"/>
            <a:r>
              <a:rPr lang="en-US" sz="2000" kern="0" dirty="0">
                <a:effectLst/>
                <a:cs typeface="Times New Roman" panose="02020603050405020304" pitchFamily="18" charset="0"/>
              </a:rPr>
              <a:t>Under the Guidance of                                                        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Guide Name: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Mr. K. Srikar Goud </a:t>
            </a: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Designation: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Assistant Professor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FFFE-FC4B-60E4-4082-577DDA69AA66}"/>
              </a:ext>
            </a:extLst>
          </p:cNvPr>
          <p:cNvSpPr txBox="1"/>
          <p:nvPr/>
        </p:nvSpPr>
        <p:spPr>
          <a:xfrm>
            <a:off x="809491" y="3975950"/>
            <a:ext cx="355773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effectLst/>
                <a:cs typeface="Times New Roman" panose="02020603050405020304" pitchFamily="18" charset="0"/>
              </a:rPr>
              <a:t>Team- 16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M. Shivani(19WH1A1213)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B. </a:t>
            </a:r>
            <a:r>
              <a:rPr lang="en-IN" kern="0" dirty="0" err="1">
                <a:cs typeface="Times New Roman" panose="02020603050405020304" pitchFamily="18" charset="0"/>
              </a:rPr>
              <a:t>Selvi</a:t>
            </a:r>
            <a:r>
              <a:rPr lang="en-IN" kern="0" dirty="0">
                <a:cs typeface="Times New Roman" panose="02020603050405020304" pitchFamily="18" charset="0"/>
              </a:rPr>
              <a:t> Reddy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(19WH1A1215)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Ch. </a:t>
            </a:r>
            <a:r>
              <a:rPr lang="en-IN" kern="0" dirty="0" err="1">
                <a:cs typeface="Times New Roman" panose="02020603050405020304" pitchFamily="18" charset="0"/>
              </a:rPr>
              <a:t>Shravyasree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(19WH1A1227)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J. Shreeya Reddy(19WH1A1234)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7022-20C2-F94C-8A8E-DF63D600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0F-DD96-4B8B-93AB-945844758473}" type="datetime1">
              <a:rPr lang="en-IN" smtClean="0"/>
              <a:t>14-06-2023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C4767-2BCB-9DDA-9D5A-AD7855C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581400" y="568149"/>
            <a:ext cx="4999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Calibri" panose="020F0502020204030204" pitchFamily="34" charset="0"/>
              </a:rPr>
              <a:t>Intrusion detection system is helpful in detecting what changes are made to the system after an attack. 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Calibri" panose="020F0502020204030204" pitchFamily="34" charset="0"/>
              </a:rPr>
              <a:t>An intrusion detection system is used to detect several types of malicious behaviors that can compromise the security and trust of a computer system.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Calibri" panose="020F0502020204030204" pitchFamily="34" charset="0"/>
              </a:rPr>
              <a:t> We intend to avoid the access and keep track of the intruder’s attempts and intentions. Such a system can make a big addition to the security in today’s world to avoid different kinds of attacks happening around.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E177-C822-41A5-A503-67CCE0118573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7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230616-4107-1F17-61CA-B3DCA8C93483}"/>
              </a:ext>
            </a:extLst>
          </p:cNvPr>
          <p:cNvSpPr txBox="1"/>
          <p:nvPr/>
        </p:nvSpPr>
        <p:spPr>
          <a:xfrm>
            <a:off x="4718162" y="389179"/>
            <a:ext cx="375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8DF6B-62E2-106B-DD4B-50B1E6BC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26" y="1"/>
            <a:ext cx="1125674" cy="1363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8F338-73DB-2F46-04DD-04463775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69999" cy="1269999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6BAE3068-B492-D664-CA76-778A6B09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079" y="1497027"/>
            <a:ext cx="10373722" cy="464709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F. </a:t>
            </a:r>
            <a:r>
              <a:rPr lang="en-IN" dirty="0" err="1">
                <a:effectLst/>
              </a:rPr>
              <a:t>Ertam</a:t>
            </a:r>
            <a:r>
              <a:rPr lang="en-IN" dirty="0">
                <a:effectLst/>
              </a:rPr>
              <a:t>, L. F. </a:t>
            </a:r>
            <a:r>
              <a:rPr lang="en-IN" dirty="0" err="1">
                <a:effectLst/>
              </a:rPr>
              <a:t>Kilincer</a:t>
            </a:r>
            <a:r>
              <a:rPr lang="en-IN" dirty="0">
                <a:effectLst/>
              </a:rPr>
              <a:t> and O. </a:t>
            </a:r>
            <a:r>
              <a:rPr lang="en-IN" dirty="0" err="1">
                <a:effectLst/>
              </a:rPr>
              <a:t>Yaman</a:t>
            </a:r>
            <a:r>
              <a:rPr lang="en-IN" dirty="0">
                <a:effectLst/>
              </a:rPr>
              <a:t>, "Intrusion detection in computer networks via machine learning algorithms", Proc. Int. </a:t>
            </a:r>
            <a:r>
              <a:rPr lang="en-IN" dirty="0" err="1">
                <a:effectLst/>
              </a:rPr>
              <a:t>Artif</a:t>
            </a:r>
            <a:r>
              <a:rPr lang="en-IN" dirty="0">
                <a:effectLst/>
              </a:rPr>
              <a:t>. </a:t>
            </a:r>
            <a:r>
              <a:rPr lang="en-IN" dirty="0" err="1">
                <a:effectLst/>
              </a:rPr>
              <a:t>Intell</a:t>
            </a:r>
            <a:r>
              <a:rPr lang="en-IN" dirty="0">
                <a:effectLst/>
              </a:rPr>
              <a:t>. Data Process. </a:t>
            </a:r>
            <a:r>
              <a:rPr lang="en-IN" dirty="0" err="1">
                <a:effectLst/>
              </a:rPr>
              <a:t>Symp</a:t>
            </a:r>
            <a:r>
              <a:rPr lang="en-IN" dirty="0">
                <a:effectLst/>
              </a:rPr>
              <a:t>. (IDAP), pp. 1-4, Sep. 2017.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A. S. </a:t>
            </a:r>
            <a:r>
              <a:rPr lang="en-IN" dirty="0" err="1">
                <a:effectLst/>
              </a:rPr>
              <a:t>Eesa</a:t>
            </a:r>
            <a:r>
              <a:rPr lang="en-IN" dirty="0">
                <a:effectLst/>
              </a:rPr>
              <a:t>, Z. Orman and A. M. A.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Brifcani</a:t>
            </a:r>
            <a:r>
              <a:rPr lang="en-IN" dirty="0">
                <a:effectLst/>
              </a:rPr>
              <a:t>, "A novel feature-selection approach based on the cuttlefish optimization algorithm for intrusion detection systems", Expert Syst. Appl., vol. 42, no. 5, pp. 2670-2679, Apr. 2015.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N. </a:t>
            </a:r>
            <a:r>
              <a:rPr lang="en-IN" dirty="0" err="1">
                <a:effectLst/>
              </a:rPr>
              <a:t>Hubballi</a:t>
            </a:r>
            <a:r>
              <a:rPr lang="en-IN" dirty="0">
                <a:effectLst/>
              </a:rPr>
              <a:t> and V. </a:t>
            </a:r>
            <a:r>
              <a:rPr lang="en-IN" dirty="0" err="1">
                <a:effectLst/>
              </a:rPr>
              <a:t>Suryanarayanan</a:t>
            </a:r>
            <a:r>
              <a:rPr lang="en-IN" dirty="0">
                <a:effectLst/>
              </a:rPr>
              <a:t>, "False alarm minimization techniques in signature-based intrusion detection systems: A survey", </a:t>
            </a:r>
            <a:r>
              <a:rPr lang="en-IN" dirty="0" err="1">
                <a:effectLst/>
              </a:rPr>
              <a:t>Comput</a:t>
            </a:r>
            <a:r>
              <a:rPr lang="en-IN" dirty="0">
                <a:effectLst/>
              </a:rPr>
              <a:t>. </a:t>
            </a:r>
            <a:r>
              <a:rPr lang="en-IN" dirty="0" err="1">
                <a:effectLst/>
              </a:rPr>
              <a:t>Commun</a:t>
            </a:r>
            <a:r>
              <a:rPr lang="en-IN" dirty="0">
                <a:effectLst/>
              </a:rPr>
              <a:t>., vol. 49, pp. 1-17, Aug. 2014.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0F00E-B9DE-3ED7-1936-1783E193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C7E0-BD91-4FC5-A342-CD3D6113B6CF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E1B0F-E0CD-2E6E-1088-26E83C37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52F6-A663-FCEB-6075-094A434B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B009-D667-9B2F-1A80-FD63779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5EF8-2C03-45AE-8692-2253E10E9A92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0D87-43FE-2873-5D5A-48277C4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46D5-D653-6FDC-FAEC-12547A5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CE5F-9F94-4AF0-D643-B18F6A85D5CF}"/>
              </a:ext>
            </a:extLst>
          </p:cNvPr>
          <p:cNvSpPr txBox="1"/>
          <p:nvPr/>
        </p:nvSpPr>
        <p:spPr>
          <a:xfrm>
            <a:off x="0" y="23170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01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5003543" y="656693"/>
            <a:ext cx="2693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58FD890-4AC7-1AF9-EB40-67003B3A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61" y="2015231"/>
            <a:ext cx="4738411" cy="391505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bstract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Proposed System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Problem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Conclusion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32CF-7EF2-134B-6D10-978D136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4EB4-7279-4422-B487-E96CEF4476CC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48B30-DF25-E04F-E4DA-D2BB132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1BF-F84F-6ECE-0F30-F33E8382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2423603" y="486373"/>
            <a:ext cx="790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SYSTEM SPECIFICATIONS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010E-F6AD-AAB7-2D1E-CD7C29CE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A040-EFD9-4023-A093-DB05FEA20CDA}" type="datetime1">
              <a:rPr lang="en-IN" smtClean="0"/>
              <a:t>14-06-2023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616F67-042D-D240-1AF4-FA4D894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4B1129-88B9-816E-819E-81F5E6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367AAB6-7446-7886-70BA-32F46B72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5050"/>
              </p:ext>
            </p:extLst>
          </p:nvPr>
        </p:nvGraphicFramePr>
        <p:xfrm>
          <a:off x="2310166" y="1882641"/>
          <a:ext cx="8128000" cy="31786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13284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6449627"/>
                    </a:ext>
                  </a:extLst>
                </a:gridCol>
              </a:tblGrid>
              <a:tr h="611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9893"/>
                  </a:ext>
                </a:extLst>
              </a:tr>
              <a:tr h="1124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Processor – Intel Core i5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Memory(RAM) – 8 GB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Storage – 1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817"/>
                  </a:ext>
                </a:extLst>
              </a:tr>
              <a:tr h="1124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Python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OS – Windows 10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Google </a:t>
                      </a:r>
                      <a:r>
                        <a:rPr lang="en-IN" dirty="0" err="1"/>
                        <a:t>Colab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6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3648471" y="652509"/>
            <a:ext cx="4669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52E0B8-5408-8D67-6178-86D08E1E7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43660"/>
              </p:ext>
            </p:extLst>
          </p:nvPr>
        </p:nvGraphicFramePr>
        <p:xfrm>
          <a:off x="1448539" y="1619421"/>
          <a:ext cx="9294921" cy="442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29">
                  <a:extLst>
                    <a:ext uri="{9D8B030D-6E8A-4147-A177-3AD203B41FA5}">
                      <a16:colId xmlns:a16="http://schemas.microsoft.com/office/drawing/2014/main" val="3295075296"/>
                    </a:ext>
                  </a:extLst>
                </a:gridCol>
                <a:gridCol w="2032986">
                  <a:extLst>
                    <a:ext uri="{9D8B030D-6E8A-4147-A177-3AD203B41FA5}">
                      <a16:colId xmlns:a16="http://schemas.microsoft.com/office/drawing/2014/main" val="1148410100"/>
                    </a:ext>
                  </a:extLst>
                </a:gridCol>
                <a:gridCol w="2521259">
                  <a:extLst>
                    <a:ext uri="{9D8B030D-6E8A-4147-A177-3AD203B41FA5}">
                      <a16:colId xmlns:a16="http://schemas.microsoft.com/office/drawing/2014/main" val="2879779447"/>
                    </a:ext>
                  </a:extLst>
                </a:gridCol>
                <a:gridCol w="3480047">
                  <a:extLst>
                    <a:ext uri="{9D8B030D-6E8A-4147-A177-3AD203B41FA5}">
                      <a16:colId xmlns:a16="http://schemas.microsoft.com/office/drawing/2014/main" val="2223611914"/>
                    </a:ext>
                  </a:extLst>
                </a:gridCol>
              </a:tblGrid>
              <a:tr h="506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0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0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58435"/>
                  </a:ext>
                </a:extLst>
              </a:tr>
              <a:tr h="2403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11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Software Requirements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Specification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Details of Features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Architecture diagrams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Data base / Data Source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Base paper and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89962"/>
                  </a:ext>
                </a:extLst>
              </a:tr>
              <a:tr h="513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Data pre-processing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3987"/>
                  </a:ext>
                </a:extLst>
              </a:tr>
              <a:tr h="885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II-Review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Partial Implementation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775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010E-F6AD-AAB7-2D1E-CD7C29CE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A040-EFD9-4023-A093-DB05FEA20CDA}" type="datetime1">
              <a:rPr lang="en-IN" smtClean="0"/>
              <a:t>14-06-2023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616F67-042D-D240-1AF4-FA4D894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4B1129-88B9-816E-819E-81F5E6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4490550" y="535576"/>
            <a:ext cx="339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An essential instrument for monitoring and identifying intrusion threats is the intrusion detection system (IDS).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The task is to build an intrusion detector, a predictive model capable of distinguishing between bad called intrusions or attacks and good normal connections.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We proposed an IDS algorithm based on supervised machine learning methods for developing such an efficient and flexible system that can detect intrusions from the data received in real-time.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The experiment will be carried out on the CICIDS2017 dataset.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E177-C822-41A5-A503-67CCE0118573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68AB3-6F97-6D4C-7E29-F8DCE12B6DB8}"/>
              </a:ext>
            </a:extLst>
          </p:cNvPr>
          <p:cNvSpPr txBox="1"/>
          <p:nvPr/>
        </p:nvSpPr>
        <p:spPr>
          <a:xfrm>
            <a:off x="4559003" y="546786"/>
            <a:ext cx="3713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122841A4-B507-054F-11D2-E3D93A94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86" y="1633492"/>
            <a:ext cx="10536314" cy="40038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Intrusion detection is the first step to prevent security attack.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IDS detects attacks from a variety of systems and network sources by collecting information and then analyzes the information for possible security breaches.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As the number of IoT devices and other smart devices which are connected to network continue to multiply wildly, so the security issues are associated with it.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99F-C7D3-A8AF-CD1E-B4732470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C2A9-8014-4A6E-B998-8B97999E2D81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6FD6-99A9-C935-07DE-66F232C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46C3C-C834-5904-A17C-B9C1D06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35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912212" y="701338"/>
            <a:ext cx="45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2" y="1781350"/>
            <a:ext cx="10599937" cy="4575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present system has Intrusion Detection System which detects whether the given network signal is normal or a cyber attack using algorithms like K-Nearest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(KNN) and Decision Trees.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E177-C822-41A5-A503-67CCE0118573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8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581400" y="568149"/>
            <a:ext cx="4999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 this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system we are trying to build an Intrusion Detection system which detects the network whether it is an attack or normal signal using Random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Forest Algorithm.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E177-C822-41A5-A503-67CCE0118573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8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CDED1-06F5-E6AF-5E5E-C8DD5A3497EB}"/>
              </a:ext>
            </a:extLst>
          </p:cNvPr>
          <p:cNvSpPr txBox="1"/>
          <p:nvPr/>
        </p:nvSpPr>
        <p:spPr>
          <a:xfrm>
            <a:off x="2524793" y="701337"/>
            <a:ext cx="7142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DD868B68-0ADD-7637-42BC-229C7A97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583" y="1960156"/>
            <a:ext cx="10236218" cy="34316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main objective of the project is to make a, “Real-Time Intrusion Detection System using Machine Learning algorithms”, such that examining machine learning methods for intrusion detection.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In order to improve accuracy, decrease false alarms, and shorten training time for intrusion detection, it is necessary to discover an appropriate machine learning algorithm.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9CCE-B722-13E2-1422-97F9CF11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1BA-6097-4D02-BBBC-5F3E2AC8F052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EB8E7-D852-46BD-F34E-B81458C8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Technology, BVRIT HYDERABAD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9BD2-384C-D5D3-B130-3E875568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753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Shreeya Jakkula</dc:creator>
  <cp:lastModifiedBy>Shreeya Jakkula</cp:lastModifiedBy>
  <cp:revision>2</cp:revision>
  <dcterms:created xsi:type="dcterms:W3CDTF">2022-10-27T14:08:37Z</dcterms:created>
  <dcterms:modified xsi:type="dcterms:W3CDTF">2023-06-14T13:03:37Z</dcterms:modified>
</cp:coreProperties>
</file>