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300" r:id="rId5"/>
    <p:sldId id="301" r:id="rId6"/>
    <p:sldId id="305" r:id="rId7"/>
    <p:sldId id="306" r:id="rId8"/>
    <p:sldId id="309" r:id="rId9"/>
    <p:sldId id="313" r:id="rId10"/>
    <p:sldId id="312" r:id="rId11"/>
    <p:sldId id="311" r:id="rId12"/>
    <p:sldId id="304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28CF-08AC-41F3-877F-901C4768D25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A81D-A56A-4F72-B648-511273341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DD43-D7A4-8EA2-D69E-CA2ECA94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C36D-19A9-8EAA-883E-10D934B3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02C9-650F-FD11-057B-15028511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EAA-7730-4411-B906-5F3B1BC7476D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FBC4-1195-50DE-D80E-6519D8CE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80C1-A05F-FF13-8B94-46CE7587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E3C3-92CA-C54D-0468-E993F5B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781E1-43BF-CAC6-6AEB-40BD67042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7AAE-0ADE-4EBA-3CF4-022DAF6A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2754-897C-4ECA-87A4-070918BCA128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48DE-1FDC-2099-16C3-5BEB4839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9176-2DA9-CCE1-F958-CB56445E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4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461D2-A6B9-B713-F27D-123E654C8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121C7-FE28-20EA-FB43-14D6C2B0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1AA1-AE45-E30D-B273-5EF39D6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EFC3-25DA-4F06-ACCE-04A2DF10A73E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3056-7CD1-BCBA-7309-E29F9DD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FBA9-332A-5273-7B0F-F87CCF8E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9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8976-096B-1D32-7AC7-053C537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159C-A7DD-06E9-EE6A-B946298C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4714-04BF-C964-2017-7DDE51BF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5D28-91BF-4CE2-9751-A31F73CA7868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C226-5E44-FD9F-AB34-11B0651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71B4-77F1-D9FE-D91A-A05F62C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3995-3D0C-F080-4A26-7FAEC5A0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1FD6-7538-5699-841C-927121B3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2936-2D09-4016-F19B-07507198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1551-2F78-4FE3-AFD0-BCAD741922A0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5547-B122-D900-8B12-49ED1AA5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5A0D-081C-ACE0-D5D7-DC1F819F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D558-F99A-4E44-7B15-DDAEED16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368-99A0-4A2B-E3A7-49A723C0A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7C3EF-89A3-11C3-016D-E9B8FB24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2B55-97B0-9D82-9D22-2140047F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1F18-8A29-46C6-8607-09F50F834DA1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5B701-1CB8-2739-0CE5-23DC0D83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E691-9710-E547-0448-9689618C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7104-F78E-80BF-6B73-5A7D55D6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524F-5643-99F4-A8D6-912664B1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A5DC5-51CF-BD9F-DF71-01722582E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95D61-950A-61DB-7406-1BAA468FC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1280A-4D87-61E1-18FF-C7113310D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4E606-6EE8-E9AA-DFB4-26D087E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058C-511F-4CFD-8E67-F51C3230A368}" type="datetime1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8D9C2-C000-E414-A1C6-48F8B869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D5219-594B-CDF6-95BC-980AA85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AA90-28B3-D0DF-35CB-DE8F203B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7B72-D0D5-5EAA-4B12-9E8000D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520-1BC9-45B2-A98E-F647EB38519F}" type="datetime1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88656-DCFE-D6D9-3F05-DE3B1483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B31F-16BA-49A0-297E-FECA1DA6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986E-813D-717F-2AF9-CE20D92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52E6-E3F8-4965-A7D4-4B6994DF44D4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BBA3C-FFBC-B11F-E8DE-133C376C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2FDD-9E6E-8702-FB96-F9C783D0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9794-5212-2D81-7761-4BF58868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BAC-357E-1DAD-6F1F-0A3EBF03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E93F6-ED91-5F86-737B-0A8F89C1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C242-99D8-318D-1CBF-5102E5D0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F7B-B67E-4775-9B14-928AACBA2989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37D0-F506-A607-2012-CEBBD91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D79B-118F-D202-70A1-050346F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9D7-3F1D-02DB-877C-83451B42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0D342-11F5-283E-4AC7-B5F8DF547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15F0-80E0-7D62-66DF-5BAE65FD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A910-A909-8A23-8FBE-AE32150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E992-79E2-4021-A551-11411C39DF71}" type="datetime1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0C0BF-3FD3-221F-3F89-4BE324D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5261D-91D7-C953-ABDD-7AB498BE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B07B-E730-E4F9-CEB8-877AD34C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A361-3335-D773-C961-9D2338BB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FED9-E5E8-65AC-6844-F250509F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7CD6-13EA-4739-BF67-0A6CA04A9AB5}" type="datetime1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0225-3C34-B888-5DC8-78F3217D2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381F-BC1A-01FF-B851-0FD3E499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6D4C-0A2C-45CE-AD1E-76A8C1BB9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6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4C4A5-BC08-C55F-B13A-9D0421ED50F3}"/>
              </a:ext>
            </a:extLst>
          </p:cNvPr>
          <p:cNvSpPr txBox="1"/>
          <p:nvPr/>
        </p:nvSpPr>
        <p:spPr>
          <a:xfrm>
            <a:off x="2125009" y="271435"/>
            <a:ext cx="8559033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BVRIT HYDERABAD College of Engineering for Women</a:t>
            </a:r>
            <a:br>
              <a:rPr lang="en-US" sz="3900" dirty="0"/>
            </a:br>
            <a:r>
              <a:rPr lang="en-US" sz="3900" dirty="0"/>
              <a:t> </a:t>
            </a:r>
            <a:r>
              <a:rPr lang="en-US" sz="2400" dirty="0"/>
              <a:t>Department of Information Technology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B4055-7E78-60B8-6640-693BDC20CE1D}"/>
              </a:ext>
            </a:extLst>
          </p:cNvPr>
          <p:cNvSpPr txBox="1"/>
          <p:nvPr/>
        </p:nvSpPr>
        <p:spPr>
          <a:xfrm>
            <a:off x="838200" y="2216811"/>
            <a:ext cx="10011792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INTRUSION DETECTION SYSTEM </a:t>
            </a:r>
          </a:p>
          <a:p>
            <a:pPr algn="ctr">
              <a:spcAft>
                <a:spcPts val="800"/>
              </a:spcAft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MACHINE LEARNING ALGORITHM</a:t>
            </a:r>
            <a:endParaRPr lang="en-IN" sz="4200" kern="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</p:txBody>
      </p:sp>
      <p:sp>
        <p:nvSpPr>
          <p:cNvPr id="10" name="Subtitle 12">
            <a:extLst>
              <a:ext uri="{FF2B5EF4-FFF2-40B4-BE49-F238E27FC236}">
                <a16:creationId xmlns:a16="http://schemas.microsoft.com/office/drawing/2014/main" id="{CA2890C2-0ED7-17C7-0885-0167D9AD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2" y="4467186"/>
            <a:ext cx="3733589" cy="1704568"/>
          </a:xfrm>
        </p:spPr>
        <p:txBody>
          <a:bodyPr>
            <a:normAutofit/>
          </a:bodyPr>
          <a:lstStyle/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Under the Guidance of :                                                     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Name: </a:t>
            </a:r>
            <a:r>
              <a:rPr lang="en-US" sz="2000" kern="0" dirty="0">
                <a:effectLst/>
                <a:cs typeface="Times New Roman" panose="02020603050405020304" pitchFamily="18" charset="0"/>
              </a:rPr>
              <a:t>Mr. K. Srikar Goud </a:t>
            </a:r>
          </a:p>
          <a:p>
            <a:pPr algn="l"/>
            <a:r>
              <a:rPr lang="en-US" sz="2000" b="1" kern="0" dirty="0">
                <a:effectLst/>
                <a:cs typeface="Times New Roman" panose="02020603050405020304" pitchFamily="18" charset="0"/>
              </a:rPr>
              <a:t>Designation: </a:t>
            </a:r>
            <a:r>
              <a:rPr lang="en-US" sz="2000" kern="0" dirty="0">
                <a:effectLst/>
                <a:cs typeface="Times New Roman" panose="02020603050405020304" pitchFamily="18" charset="0"/>
              </a:rPr>
              <a:t>Assistant Professor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FFFE-FC4B-60E4-4082-577DDA69AA66}"/>
              </a:ext>
            </a:extLst>
          </p:cNvPr>
          <p:cNvSpPr txBox="1"/>
          <p:nvPr/>
        </p:nvSpPr>
        <p:spPr>
          <a:xfrm>
            <a:off x="8610600" y="4051686"/>
            <a:ext cx="355773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kern="0" dirty="0">
                <a:effectLst/>
                <a:cs typeface="Times New Roman" panose="02020603050405020304" pitchFamily="18" charset="0"/>
              </a:rPr>
              <a:t>Team- 16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cs typeface="Times New Roman" panose="02020603050405020304" pitchFamily="18" charset="0"/>
              </a:rPr>
              <a:t>M. Shivani (19WH1A1213) 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kern="0" dirty="0">
                <a:cs typeface="Times New Roman" panose="02020603050405020304" pitchFamily="18" charset="0"/>
              </a:rPr>
              <a:t>B. Selvi Reddy </a:t>
            </a:r>
            <a:r>
              <a:rPr lang="en-IN" sz="1800" kern="0" dirty="0">
                <a:effectLst/>
                <a:cs typeface="Times New Roman" panose="02020603050405020304" pitchFamily="18" charset="0"/>
              </a:rPr>
              <a:t>(19WH1A1215) 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kern="0" dirty="0">
                <a:cs typeface="Times New Roman" panose="02020603050405020304" pitchFamily="18" charset="0"/>
              </a:rPr>
              <a:t>Ch. Shravyasree </a:t>
            </a:r>
            <a:r>
              <a:rPr lang="en-IN" sz="1800" kern="0" dirty="0">
                <a:effectLst/>
                <a:cs typeface="Times New Roman" panose="02020603050405020304" pitchFamily="18" charset="0"/>
              </a:rPr>
              <a:t>(19WH1A1227)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cs typeface="Times New Roman" panose="02020603050405020304" pitchFamily="18" charset="0"/>
              </a:rPr>
              <a:t>J. Shreeya Reddy (19WH1A1234)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F7022-20C2-F94C-8A8E-DF63D600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A99D-BC2E-42DF-AED3-6B8638A2B8D9}" type="datetime1">
              <a:rPr lang="en-IN" smtClean="0"/>
              <a:t>14-06-2023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C4767-2BCB-9DDA-9D5A-AD7855C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5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10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09A246-79FE-933B-DE32-B1594B02F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t="20452" r="52815" b="9183"/>
          <a:stretch/>
        </p:blipFill>
        <p:spPr>
          <a:xfrm>
            <a:off x="819547" y="1530726"/>
            <a:ext cx="5415379" cy="4825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A1B4A-0797-5D22-12F1-80D0306809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34952" r="57912" b="14735"/>
          <a:stretch/>
        </p:blipFill>
        <p:spPr>
          <a:xfrm>
            <a:off x="6865241" y="2121763"/>
            <a:ext cx="4669654" cy="34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6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11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7FA484-7C19-3427-114D-5CBB903568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4583" r="42655" b="24028"/>
          <a:stretch/>
        </p:blipFill>
        <p:spPr>
          <a:xfrm>
            <a:off x="1095374" y="1685924"/>
            <a:ext cx="9382125" cy="40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591034" y="781752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12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1EB1F-E0AD-18CB-9116-A7C2F98CF865}"/>
              </a:ext>
            </a:extLst>
          </p:cNvPr>
          <p:cNvSpPr txBox="1"/>
          <p:nvPr/>
        </p:nvSpPr>
        <p:spPr>
          <a:xfrm>
            <a:off x="1102658" y="1716268"/>
            <a:ext cx="1025114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Intrusion detection system is helpful in detecting what changes are made to the system after an attack. 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DDos attack csv file generation, Data Preprocessing, Training ,Building model are done.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Testing will be done in future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89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230616-4107-1F17-61CA-B3DCA8C93483}"/>
              </a:ext>
            </a:extLst>
          </p:cNvPr>
          <p:cNvSpPr txBox="1"/>
          <p:nvPr/>
        </p:nvSpPr>
        <p:spPr>
          <a:xfrm>
            <a:off x="4611630" y="281057"/>
            <a:ext cx="37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8DF6B-62E2-106B-DD4B-50B1E6BC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326" y="1"/>
            <a:ext cx="1125674" cy="1363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8F338-73DB-2F46-04DD-04463775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69999" cy="1269999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6BAE3068-B492-D664-CA76-778A6B09F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16288"/>
            <a:ext cx="10373722" cy="46470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IN" sz="2200" dirty="0"/>
              <a:t>[1] Nayak, S., Patil, A.A., Renganathan, R., Lakshmisudha, K. (2021). “Optimizing Network Intrusion Detection Using Machine Learning”. In: Stahlbock, R., Weiss, G.M., Abou-Nasr, M., Yang, CY., Arabnia, H.R., Deligiannidis, L. (eds) Advances in Data Science and Information Engineering. 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IN" sz="2200" dirty="0"/>
              <a:t>[2] Naveen Bindra, Manu Sood “Detecting DDoS Attacks Using Machine Learning Techniques and Contemporary Intrusion Detection Dataset”. </a:t>
            </a:r>
            <a:r>
              <a:rPr lang="en-IN" sz="2200" i="1" dirty="0"/>
              <a:t>Aut. Control Comp. Sci.</a:t>
            </a:r>
            <a:r>
              <a:rPr lang="en-IN" sz="2200" dirty="0"/>
              <a:t> </a:t>
            </a:r>
            <a:r>
              <a:rPr lang="en-IN" sz="2200" b="1" dirty="0"/>
              <a:t>53</a:t>
            </a:r>
            <a:r>
              <a:rPr lang="en-IN" sz="2200" dirty="0"/>
              <a:t>, 419–428 (2019).</a:t>
            </a:r>
          </a:p>
          <a:p>
            <a:pPr lvl="0" algn="just">
              <a:lnSpc>
                <a:spcPct val="100000"/>
              </a:lnSpc>
              <a:spcAft>
                <a:spcPts val="1000"/>
              </a:spcAft>
            </a:pPr>
            <a:r>
              <a:rPr lang="en-IN" sz="2200" dirty="0"/>
              <a:t>[3] Dutt, I., Borah, S., Maitra, I.K., Bhowmik, K., Maity, A., Das, S. (2018). “Real-Time Hybrid Intrusion Detection System Using Machine Learning Techniques”. In: </a:t>
            </a:r>
            <a:r>
              <a:rPr lang="en-IN" sz="2200" dirty="0" err="1"/>
              <a:t>Bera</a:t>
            </a:r>
            <a:r>
              <a:rPr lang="en-IN" sz="2200" dirty="0"/>
              <a:t>, R., Sarkar, S., Chakraborty, S. (eds) Advances in Communication, Devices and Networking 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0F00E-B9DE-3ED7-1936-1783E193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5320-30C4-4A0E-BAEC-51E00D92DDC4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E1B0F-E0CD-2E6E-1088-26E83C37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Information Technology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52F6-A663-FCEB-6075-094A434B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9B009-D667-9B2F-1A80-FD63779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256-F1E1-4DBD-B2E5-639D055EF8B1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70D87-43FE-2873-5D5A-48277C40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146D5-D653-6FDC-FAEC-12547A50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CE5F-9F94-4AF0-D643-B18F6A85D5CF}"/>
              </a:ext>
            </a:extLst>
          </p:cNvPr>
          <p:cNvSpPr txBox="1"/>
          <p:nvPr/>
        </p:nvSpPr>
        <p:spPr>
          <a:xfrm>
            <a:off x="0" y="23170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01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BD76B-3440-581D-5A66-20DCFD10D0D6}"/>
              </a:ext>
            </a:extLst>
          </p:cNvPr>
          <p:cNvSpPr txBox="1"/>
          <p:nvPr/>
        </p:nvSpPr>
        <p:spPr>
          <a:xfrm>
            <a:off x="4278441" y="652509"/>
            <a:ext cx="269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58FD890-4AC7-1AF9-EB40-67003B3AF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035" y="1886546"/>
            <a:ext cx="4738411" cy="446980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Summary of Stage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Modules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32CF-7EF2-134B-6D10-978D136E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4CCD-8E57-472F-8743-9F621C16B365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48B30-DF25-E04F-E4DA-D2BB132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E1BF-F84F-6ECE-0F30-F33E8382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68AB3-6F97-6D4C-7E29-F8DCE12B6DB8}"/>
              </a:ext>
            </a:extLst>
          </p:cNvPr>
          <p:cNvSpPr txBox="1"/>
          <p:nvPr/>
        </p:nvSpPr>
        <p:spPr>
          <a:xfrm>
            <a:off x="3415553" y="652509"/>
            <a:ext cx="4984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Summary of Stage 1</a:t>
            </a:r>
          </a:p>
        </p:txBody>
      </p:sp>
      <p:sp>
        <p:nvSpPr>
          <p:cNvPr id="7" name="Subtitle 12">
            <a:extLst>
              <a:ext uri="{FF2B5EF4-FFF2-40B4-BE49-F238E27FC236}">
                <a16:creationId xmlns:a16="http://schemas.microsoft.com/office/drawing/2014/main" id="{122841A4-B507-054F-11D2-E3D93A94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832" y="1823937"/>
            <a:ext cx="10427893" cy="400383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effectLst/>
              </a:rPr>
              <a:t>In Stage 1, </a:t>
            </a:r>
            <a:r>
              <a:rPr lang="en-US" sz="2300" i="0" dirty="0" err="1">
                <a:effectLst/>
              </a:rPr>
              <a:t>Slowloris</a:t>
            </a:r>
            <a:r>
              <a:rPr lang="en-US" sz="2300" i="0" dirty="0">
                <a:effectLst/>
              </a:rPr>
              <a:t> and </a:t>
            </a:r>
            <a:r>
              <a:rPr lang="en-US" sz="2300" i="0" dirty="0" err="1">
                <a:effectLst/>
              </a:rPr>
              <a:t>Synflood</a:t>
            </a:r>
            <a:r>
              <a:rPr lang="en-US" sz="2300" i="0" dirty="0">
                <a:effectLst/>
              </a:rPr>
              <a:t> attacks dataset is generated using virtual machines like windows, linux-kali.</a:t>
            </a:r>
            <a:endParaRPr lang="en-US" sz="2300" dirty="0"/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300" i="0" dirty="0">
                <a:effectLst/>
              </a:rPr>
              <a:t> </a:t>
            </a:r>
            <a:r>
              <a:rPr lang="en-US" sz="2300" dirty="0"/>
              <a:t>T</a:t>
            </a:r>
            <a:r>
              <a:rPr lang="en-US" sz="2300" i="0" dirty="0">
                <a:effectLst/>
              </a:rPr>
              <a:t>ools  : 1)</a:t>
            </a:r>
            <a:r>
              <a:rPr lang="en-US" sz="2300" dirty="0"/>
              <a:t> </a:t>
            </a:r>
            <a:r>
              <a:rPr lang="en-US" sz="2300" i="0" dirty="0">
                <a:effectLst/>
              </a:rPr>
              <a:t>Wireshark</a:t>
            </a:r>
          </a:p>
          <a:p>
            <a:pPr algn="just">
              <a:lnSpc>
                <a:spcPct val="140000"/>
              </a:lnSpc>
            </a:pPr>
            <a:r>
              <a:rPr lang="en-US" sz="2300" dirty="0"/>
              <a:t>                    2)</a:t>
            </a:r>
            <a:r>
              <a:rPr lang="en-US" sz="2300" i="0" dirty="0">
                <a:effectLst/>
              </a:rPr>
              <a:t> </a:t>
            </a:r>
            <a:r>
              <a:rPr lang="en-US" sz="2300" dirty="0"/>
              <a:t>CICF</a:t>
            </a:r>
            <a:r>
              <a:rPr lang="en-US" sz="2300" i="0" dirty="0">
                <a:effectLst/>
              </a:rPr>
              <a:t>lowmeter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499F-C7D3-A8AF-CD1E-B4732470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1F75-4673-4F6A-93C5-04827EAFA04D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6FD6-99A9-C935-07DE-66F232C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46C3C-C834-5904-A17C-B9C1D069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3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337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2" y="386552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8683559-BC61-4269-94C1-1681B11B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94" y="1502841"/>
            <a:ext cx="11710737" cy="48907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4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368968" y="1402673"/>
            <a:ext cx="11582400" cy="4953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C9D654-CC66-DE74-9EB6-7E3151FB8BCE}"/>
              </a:ext>
            </a:extLst>
          </p:cNvPr>
          <p:cNvSpPr/>
          <p:nvPr/>
        </p:nvSpPr>
        <p:spPr>
          <a:xfrm>
            <a:off x="660051" y="2486415"/>
            <a:ext cx="2064916" cy="83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Original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C861D2-B200-3831-EB50-881BB8BE63FA}"/>
              </a:ext>
            </a:extLst>
          </p:cNvPr>
          <p:cNvCxnSpPr>
            <a:stCxn id="7" idx="3"/>
          </p:cNvCxnSpPr>
          <p:nvPr/>
        </p:nvCxnSpPr>
        <p:spPr>
          <a:xfrm>
            <a:off x="2724967" y="2903510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BB401-DC95-745E-8529-880235A38009}"/>
              </a:ext>
            </a:extLst>
          </p:cNvPr>
          <p:cNvSpPr/>
          <p:nvPr/>
        </p:nvSpPr>
        <p:spPr>
          <a:xfrm>
            <a:off x="3394184" y="2514375"/>
            <a:ext cx="2273968" cy="8341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Preprocessing</a:t>
            </a:r>
            <a:endParaRPr lang="en-IN" sz="2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EBD3E1-6A94-E93C-EBDA-BC80AC55D08F}"/>
              </a:ext>
            </a:extLst>
          </p:cNvPr>
          <p:cNvCxnSpPr>
            <a:stCxn id="11" idx="3"/>
          </p:cNvCxnSpPr>
          <p:nvPr/>
        </p:nvCxnSpPr>
        <p:spPr>
          <a:xfrm>
            <a:off x="5668152" y="2931467"/>
            <a:ext cx="421928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C00DA-9261-1D7A-B103-5300DB0BED3B}"/>
              </a:ext>
            </a:extLst>
          </p:cNvPr>
          <p:cNvCxnSpPr>
            <a:cxnSpLocks/>
          </p:cNvCxnSpPr>
          <p:nvPr/>
        </p:nvCxnSpPr>
        <p:spPr>
          <a:xfrm flipH="1">
            <a:off x="6090080" y="2118243"/>
            <a:ext cx="5920" cy="81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B53FA5-D9E9-3D0E-E74E-A8DBF5B10A13}"/>
              </a:ext>
            </a:extLst>
          </p:cNvPr>
          <p:cNvCxnSpPr>
            <a:cxnSpLocks/>
          </p:cNvCxnSpPr>
          <p:nvPr/>
        </p:nvCxnSpPr>
        <p:spPr>
          <a:xfrm>
            <a:off x="6090080" y="2118243"/>
            <a:ext cx="756312" cy="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BE7ACD-C300-53EF-403C-AF71793F9E0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46316" y="4390849"/>
            <a:ext cx="1112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19BFDB-68F6-10AD-E7FD-A2BA196D4B65}"/>
              </a:ext>
            </a:extLst>
          </p:cNvPr>
          <p:cNvSpPr/>
          <p:nvPr/>
        </p:nvSpPr>
        <p:spPr>
          <a:xfrm>
            <a:off x="6763078" y="1775575"/>
            <a:ext cx="1872907" cy="7078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Training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2F1043-884B-B279-EA51-16F7BA769DC2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635985" y="2129515"/>
            <a:ext cx="811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7B66473-2E88-9C35-C6AD-9A1A74BE7259}"/>
              </a:ext>
            </a:extLst>
          </p:cNvPr>
          <p:cNvSpPr/>
          <p:nvPr/>
        </p:nvSpPr>
        <p:spPr>
          <a:xfrm>
            <a:off x="9447476" y="1775574"/>
            <a:ext cx="1966480" cy="7078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ML Algorithm</a:t>
            </a:r>
            <a:endParaRPr lang="en-IN" sz="20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04CCC5-462B-2638-42D5-CD8D356E02BA}"/>
              </a:ext>
            </a:extLst>
          </p:cNvPr>
          <p:cNvSpPr/>
          <p:nvPr/>
        </p:nvSpPr>
        <p:spPr>
          <a:xfrm>
            <a:off x="6759168" y="3954237"/>
            <a:ext cx="2064916" cy="8732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Testing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B129FA-59F4-1ABD-9856-6BC1D9F0C9DF}"/>
              </a:ext>
            </a:extLst>
          </p:cNvPr>
          <p:cNvSpPr/>
          <p:nvPr/>
        </p:nvSpPr>
        <p:spPr>
          <a:xfrm>
            <a:off x="9398258" y="3954237"/>
            <a:ext cx="2064916" cy="8732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Trained</a:t>
            </a:r>
          </a:p>
          <a:p>
            <a:pPr algn="ctr"/>
            <a:r>
              <a:rPr lang="en-US" sz="2000" b="1" dirty="0"/>
              <a:t>ML Model</a:t>
            </a:r>
            <a:endParaRPr lang="en-IN" sz="20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B548D0-616B-85F8-A817-DB9D036C655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9609228" y="4827462"/>
            <a:ext cx="821488" cy="72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E3052-78C0-075E-8C22-741F056D495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0430716" y="4827462"/>
            <a:ext cx="523322" cy="72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24C7F3-FD94-B583-1711-AF58E0AF696C}"/>
              </a:ext>
            </a:extLst>
          </p:cNvPr>
          <p:cNvSpPr/>
          <p:nvPr/>
        </p:nvSpPr>
        <p:spPr>
          <a:xfrm>
            <a:off x="9087327" y="5566633"/>
            <a:ext cx="1266169" cy="459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Benign</a:t>
            </a:r>
            <a:endParaRPr lang="en-IN" sz="2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735F09-6362-77D3-90A0-C9477E226CC6}"/>
              </a:ext>
            </a:extLst>
          </p:cNvPr>
          <p:cNvSpPr/>
          <p:nvPr/>
        </p:nvSpPr>
        <p:spPr>
          <a:xfrm>
            <a:off x="10556863" y="5563327"/>
            <a:ext cx="1266169" cy="4597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Attack</a:t>
            </a:r>
            <a:endParaRPr lang="en-IN" sz="20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81114D-C064-A6FD-71BA-EED78E3AEDCF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8824084" y="4390850"/>
            <a:ext cx="57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72E3B11-AF29-7034-3C02-71111AD912D1}"/>
              </a:ext>
            </a:extLst>
          </p:cNvPr>
          <p:cNvSpPr/>
          <p:nvPr/>
        </p:nvSpPr>
        <p:spPr>
          <a:xfrm>
            <a:off x="716987" y="3987252"/>
            <a:ext cx="2064916" cy="83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Realtime</a:t>
            </a:r>
          </a:p>
          <a:p>
            <a:pPr algn="ctr"/>
            <a:r>
              <a:rPr lang="en-US" sz="2000" b="1" dirty="0"/>
              <a:t>Dataset</a:t>
            </a:r>
            <a:endParaRPr lang="en-IN" sz="20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CEA653-4160-2EFC-F495-65C5061BCA7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781903" y="4390849"/>
            <a:ext cx="799497" cy="1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7CA332-4C11-4C8D-DC69-637F762960D9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10430716" y="2483455"/>
            <a:ext cx="0" cy="147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238E9D1-173B-8AFB-D71D-7480F1B98EF1}"/>
              </a:ext>
            </a:extLst>
          </p:cNvPr>
          <p:cNvSpPr/>
          <p:nvPr/>
        </p:nvSpPr>
        <p:spPr>
          <a:xfrm>
            <a:off x="3596936" y="4090554"/>
            <a:ext cx="2049379" cy="8253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Data </a:t>
            </a:r>
          </a:p>
          <a:p>
            <a:pPr algn="ctr"/>
            <a:r>
              <a:rPr lang="en-US" sz="2000" b="1" dirty="0"/>
              <a:t>Preprocessing</a:t>
            </a:r>
            <a:endParaRPr lang="en-IN" sz="2000" b="1" dirty="0"/>
          </a:p>
          <a:p>
            <a:pPr algn="ctr"/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61C56-0520-ECD5-3049-30CC845EF1A5}"/>
              </a:ext>
            </a:extLst>
          </p:cNvPr>
          <p:cNvSpPr txBox="1"/>
          <p:nvPr/>
        </p:nvSpPr>
        <p:spPr>
          <a:xfrm>
            <a:off x="6270727" y="1170274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3EA41-B57B-B8B2-7643-F29DA7B5A578}"/>
              </a:ext>
            </a:extLst>
          </p:cNvPr>
          <p:cNvSpPr txBox="1"/>
          <p:nvPr/>
        </p:nvSpPr>
        <p:spPr>
          <a:xfrm>
            <a:off x="6224336" y="2662536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582F8-97AD-4842-9D58-4FAC81058166}"/>
              </a:ext>
            </a:extLst>
          </p:cNvPr>
          <p:cNvSpPr txBox="1"/>
          <p:nvPr/>
        </p:nvSpPr>
        <p:spPr>
          <a:xfrm rot="5400000">
            <a:off x="5408021" y="199485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F293-78FD-08A2-5BD6-5DC23F1A66B2}"/>
              </a:ext>
            </a:extLst>
          </p:cNvPr>
          <p:cNvSpPr txBox="1"/>
          <p:nvPr/>
        </p:nvSpPr>
        <p:spPr>
          <a:xfrm rot="5400000">
            <a:off x="10710470" y="201127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34695C-F16B-E98A-3D6A-85AD86B2CE37}"/>
              </a:ext>
            </a:extLst>
          </p:cNvPr>
          <p:cNvSpPr txBox="1"/>
          <p:nvPr/>
        </p:nvSpPr>
        <p:spPr>
          <a:xfrm>
            <a:off x="6394866" y="1377369"/>
            <a:ext cx="15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Phase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C86D3-1352-8088-B98F-69237B879CBD}"/>
              </a:ext>
            </a:extLst>
          </p:cNvPr>
          <p:cNvSpPr txBox="1"/>
          <p:nvPr/>
        </p:nvSpPr>
        <p:spPr>
          <a:xfrm>
            <a:off x="6270727" y="4928977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A3529-EC91-A2FE-F58E-B9827E6E74AD}"/>
              </a:ext>
            </a:extLst>
          </p:cNvPr>
          <p:cNvSpPr txBox="1"/>
          <p:nvPr/>
        </p:nvSpPr>
        <p:spPr>
          <a:xfrm>
            <a:off x="6270727" y="3447229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- - - - - - - - - - - - - - - - - - - - - - - - - - - -  - -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83CBA0-9AAA-EA20-E590-A1216B1B3036}"/>
              </a:ext>
            </a:extLst>
          </p:cNvPr>
          <p:cNvSpPr txBox="1"/>
          <p:nvPr/>
        </p:nvSpPr>
        <p:spPr>
          <a:xfrm rot="5400000">
            <a:off x="10686762" y="42526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8676DD-A9D4-5EC2-B4B4-145228570B81}"/>
              </a:ext>
            </a:extLst>
          </p:cNvPr>
          <p:cNvSpPr txBox="1"/>
          <p:nvPr/>
        </p:nvSpPr>
        <p:spPr>
          <a:xfrm rot="5400000">
            <a:off x="5444855" y="427652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- - - - - - - - -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B72500-38CC-4147-34E7-59593202AA9F}"/>
              </a:ext>
            </a:extLst>
          </p:cNvPr>
          <p:cNvSpPr txBox="1"/>
          <p:nvPr/>
        </p:nvSpPr>
        <p:spPr>
          <a:xfrm>
            <a:off x="6441880" y="3616275"/>
            <a:ext cx="17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Phase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339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5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A14A-F191-FF7C-3ED0-A1690DFCF47D}"/>
              </a:ext>
            </a:extLst>
          </p:cNvPr>
          <p:cNvSpPr txBox="1"/>
          <p:nvPr/>
        </p:nvSpPr>
        <p:spPr>
          <a:xfrm>
            <a:off x="1455937" y="1748840"/>
            <a:ext cx="10345287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Generating Realtime Dataset with attacks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Data Preprocessing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Training with Random Forest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Testing the Model with </a:t>
            </a:r>
            <a:r>
              <a:rPr lang="en-US" sz="2400" dirty="0"/>
              <a:t>R</a:t>
            </a:r>
            <a:r>
              <a:rPr lang="en-US" sz="2400" dirty="0">
                <a:effectLst/>
              </a:rPr>
              <a:t>ealtime Dataset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02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6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A14A-F191-FF7C-3ED0-A1690DFCF47D}"/>
              </a:ext>
            </a:extLst>
          </p:cNvPr>
          <p:cNvSpPr txBox="1"/>
          <p:nvPr/>
        </p:nvSpPr>
        <p:spPr>
          <a:xfrm>
            <a:off x="1061490" y="1365206"/>
            <a:ext cx="6208887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Generating Realtime Dataset with attacks</a:t>
            </a:r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D5A05-D0E9-7E8D-7857-3ED6209038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30" b="9182"/>
          <a:stretch/>
        </p:blipFill>
        <p:spPr>
          <a:xfrm>
            <a:off x="577048" y="2107407"/>
            <a:ext cx="10315852" cy="40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478" y="6356350"/>
            <a:ext cx="4114800" cy="365125"/>
          </a:xfrm>
        </p:spPr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7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A14A-F191-FF7C-3ED0-A1690DFCF47D}"/>
              </a:ext>
            </a:extLst>
          </p:cNvPr>
          <p:cNvSpPr txBox="1"/>
          <p:nvPr/>
        </p:nvSpPr>
        <p:spPr>
          <a:xfrm>
            <a:off x="1189608" y="1003618"/>
            <a:ext cx="10345287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Data Preprocessing</a:t>
            </a:r>
            <a:endParaRPr lang="en-IN" sz="24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D7937C-893B-AF8A-A9DE-85E76D795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 t="21066" r="66494" b="6701"/>
          <a:stretch/>
        </p:blipFill>
        <p:spPr>
          <a:xfrm>
            <a:off x="1066615" y="1554484"/>
            <a:ext cx="3657600" cy="4744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1567AB-88D6-8B4A-28B0-0DCF4D1CBD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496" r="66536" b="-1"/>
          <a:stretch/>
        </p:blipFill>
        <p:spPr>
          <a:xfrm>
            <a:off x="6257928" y="3819788"/>
            <a:ext cx="4738482" cy="20345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B87EF3-05DF-2933-8620-8745E9442B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4957" r="65937" b="6839"/>
          <a:stretch/>
        </p:blipFill>
        <p:spPr>
          <a:xfrm>
            <a:off x="934957" y="1560991"/>
            <a:ext cx="4980067" cy="47953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F64A97-C793-C2F0-B0A0-8C85F7FC42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36437" r="67500" b="31616"/>
          <a:stretch/>
        </p:blipFill>
        <p:spPr>
          <a:xfrm>
            <a:off x="6104878" y="1571836"/>
            <a:ext cx="4897514" cy="21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6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8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A14A-F191-FF7C-3ED0-A1690DFCF47D}"/>
              </a:ext>
            </a:extLst>
          </p:cNvPr>
          <p:cNvSpPr txBox="1"/>
          <p:nvPr/>
        </p:nvSpPr>
        <p:spPr>
          <a:xfrm>
            <a:off x="1189608" y="1059515"/>
            <a:ext cx="10345287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Data Preprocessing</a:t>
            </a:r>
            <a:endParaRPr lang="en-IN" sz="24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17052C-8313-F8A4-2555-52465E5FE2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" t="32233" r="60024" b="7314"/>
          <a:stretch/>
        </p:blipFill>
        <p:spPr>
          <a:xfrm>
            <a:off x="381740" y="1891001"/>
            <a:ext cx="4838330" cy="4465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286EFB-119C-B2E1-FBA8-E09CB08B53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34479" r="46176" b="7315"/>
          <a:stretch/>
        </p:blipFill>
        <p:spPr>
          <a:xfrm>
            <a:off x="5467086" y="2031978"/>
            <a:ext cx="6287027" cy="39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BB60A-FFF1-9470-1805-9F020113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5016" cy="130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CE20-64B7-9754-BEA49678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326" y="1"/>
            <a:ext cx="1125674" cy="1402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7A915-910A-E465-25C6-B34629E6BE37}"/>
              </a:ext>
            </a:extLst>
          </p:cNvPr>
          <p:cNvSpPr txBox="1"/>
          <p:nvPr/>
        </p:nvSpPr>
        <p:spPr>
          <a:xfrm>
            <a:off x="2781903" y="629704"/>
            <a:ext cx="661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A6E45-111F-B1CB-A2FE-D076C43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58-4232-4A0D-8AA5-67DE6E3303EB}" type="datetime1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FACC4-0A7E-9B94-C168-48A94E1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0BA-A2B2-5FF3-D3E0-EC8E774B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6D4C-0A2C-45CE-AD1E-76A8C1BB91DA}" type="slidenum">
              <a:rPr lang="en-IN" smtClean="0"/>
              <a:t>9</a:t>
            </a:fld>
            <a:endParaRPr lang="en-IN"/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C1EF2BAB-A17D-3991-874E-39EE917CD127}"/>
              </a:ext>
            </a:extLst>
          </p:cNvPr>
          <p:cNvSpPr txBox="1">
            <a:spLocks/>
          </p:cNvSpPr>
          <p:nvPr/>
        </p:nvSpPr>
        <p:spPr>
          <a:xfrm>
            <a:off x="934958" y="1813923"/>
            <a:ext cx="10599937" cy="45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E821E-746D-CDC3-634F-BB9863A975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5372" r="52069" b="6840"/>
          <a:stretch/>
        </p:blipFill>
        <p:spPr>
          <a:xfrm>
            <a:off x="304167" y="1609794"/>
            <a:ext cx="5399948" cy="4648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FF915A-17DC-84BB-ADCD-63F412C46A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 t="20453" r="48098" b="14736"/>
          <a:stretch/>
        </p:blipFill>
        <p:spPr>
          <a:xfrm>
            <a:off x="5800873" y="1500328"/>
            <a:ext cx="5830780" cy="44447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02CFB5-6EBD-F651-D817-82870760A4DF}"/>
              </a:ext>
            </a:extLst>
          </p:cNvPr>
          <p:cNvSpPr txBox="1"/>
          <p:nvPr/>
        </p:nvSpPr>
        <p:spPr>
          <a:xfrm>
            <a:off x="1173147" y="1039381"/>
            <a:ext cx="609452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with Random Forest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37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Major_project_PPT</Template>
  <TotalTime>1113</TotalTime>
  <Words>701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Shreeya Jakkula</dc:creator>
  <cp:lastModifiedBy>Shreeya Jakkula</cp:lastModifiedBy>
  <cp:revision>30</cp:revision>
  <dcterms:created xsi:type="dcterms:W3CDTF">2022-12-15T08:31:23Z</dcterms:created>
  <dcterms:modified xsi:type="dcterms:W3CDTF">2023-06-14T12:59:16Z</dcterms:modified>
</cp:coreProperties>
</file>