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75d3424d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75d3424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75d3424d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75d3424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500500" y="1946125"/>
            <a:ext cx="5822700" cy="799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Apache Kafka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1500500" y="2853150"/>
            <a:ext cx="6997500" cy="1129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Verification Integration Service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500">
                <a:solidFill>
                  <a:schemeClr val="dk1"/>
                </a:solidFill>
              </a:rPr>
              <a:t>&lt;spring-boot&gt;</a:t>
            </a:r>
            <a:endParaRPr sz="10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3898875" y="4481725"/>
            <a:ext cx="982800" cy="472325"/>
            <a:chOff x="6779075" y="3668450"/>
            <a:chExt cx="982800" cy="472325"/>
          </a:xfrm>
        </p:grpSpPr>
        <p:sp>
          <p:nvSpPr>
            <p:cNvPr id="57" name="Google Shape;57;p13"/>
            <p:cNvSpPr/>
            <p:nvPr/>
          </p:nvSpPr>
          <p:spPr>
            <a:xfrm>
              <a:off x="7133375" y="3668450"/>
              <a:ext cx="274200" cy="2307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6779075" y="3863875"/>
              <a:ext cx="982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Verfication DB</a:t>
              </a:r>
              <a:endParaRPr/>
            </a:p>
          </p:txBody>
        </p:sp>
      </p:grpSp>
      <p:sp>
        <p:nvSpPr>
          <p:cNvPr id="59" name="Google Shape;59;p13"/>
          <p:cNvSpPr/>
          <p:nvPr/>
        </p:nvSpPr>
        <p:spPr>
          <a:xfrm>
            <a:off x="8006675" y="2853150"/>
            <a:ext cx="491400" cy="11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Public </a:t>
            </a:r>
            <a:r>
              <a:rPr lang="de" sz="800"/>
              <a:t>Rest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API</a:t>
            </a:r>
            <a:endParaRPr sz="800"/>
          </a:p>
        </p:txBody>
      </p:sp>
      <p:sp>
        <p:nvSpPr>
          <p:cNvPr id="60" name="Google Shape;60;p13"/>
          <p:cNvSpPr/>
          <p:nvPr/>
        </p:nvSpPr>
        <p:spPr>
          <a:xfrm>
            <a:off x="2405100" y="3214200"/>
            <a:ext cx="806400" cy="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Registration Service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/>
              <a:t>&lt;@service&gt;</a:t>
            </a:r>
            <a:endParaRPr sz="500"/>
          </a:p>
        </p:txBody>
      </p:sp>
      <p:sp>
        <p:nvSpPr>
          <p:cNvPr id="61" name="Google Shape;61;p13"/>
          <p:cNvSpPr/>
          <p:nvPr/>
        </p:nvSpPr>
        <p:spPr>
          <a:xfrm>
            <a:off x="5882138" y="3214200"/>
            <a:ext cx="806400" cy="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Verification</a:t>
            </a:r>
            <a:r>
              <a:rPr lang="de" sz="800"/>
              <a:t> Service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/>
              <a:t>&lt;@service&gt;</a:t>
            </a:r>
            <a:endParaRPr sz="500"/>
          </a:p>
        </p:txBody>
      </p:sp>
      <p:sp>
        <p:nvSpPr>
          <p:cNvPr id="62" name="Google Shape;62;p13"/>
          <p:cNvSpPr/>
          <p:nvPr/>
        </p:nvSpPr>
        <p:spPr>
          <a:xfrm>
            <a:off x="2466413" y="3173650"/>
            <a:ext cx="103500" cy="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982550" y="3173650"/>
            <a:ext cx="103500" cy="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6233575" y="3173650"/>
            <a:ext cx="103500" cy="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2466413" y="1460400"/>
            <a:ext cx="103500" cy="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959713" y="1460400"/>
            <a:ext cx="103500" cy="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6233588" y="1460400"/>
            <a:ext cx="103500" cy="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3"/>
          <p:cNvCxnSpPr>
            <a:stCxn id="62" idx="0"/>
            <a:endCxn id="65" idx="2"/>
          </p:cNvCxnSpPr>
          <p:nvPr/>
        </p:nvCxnSpPr>
        <p:spPr>
          <a:xfrm rot="10800000">
            <a:off x="2518163" y="1555450"/>
            <a:ext cx="0" cy="16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63" idx="0"/>
            <a:endCxn id="66" idx="2"/>
          </p:cNvCxnSpPr>
          <p:nvPr/>
        </p:nvCxnSpPr>
        <p:spPr>
          <a:xfrm rot="10800000">
            <a:off x="3011500" y="1555450"/>
            <a:ext cx="22800" cy="16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>
            <a:stCxn id="64" idx="0"/>
            <a:endCxn id="67" idx="2"/>
          </p:cNvCxnSpPr>
          <p:nvPr/>
        </p:nvCxnSpPr>
        <p:spPr>
          <a:xfrm rot="10800000">
            <a:off x="6285325" y="1555450"/>
            <a:ext cx="0" cy="16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/>
          <p:nvPr/>
        </p:nvSpPr>
        <p:spPr>
          <a:xfrm>
            <a:off x="2301275" y="2233468"/>
            <a:ext cx="433775" cy="15690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40375" y="2233468"/>
            <a:ext cx="433775" cy="15690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6068450" y="2233468"/>
            <a:ext cx="433775" cy="15690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550" y="351700"/>
            <a:ext cx="6503024" cy="14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1582747" y="2127275"/>
            <a:ext cx="7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latin typeface="Courier New"/>
                <a:ea typeface="Courier New"/>
                <a:cs typeface="Courier New"/>
                <a:sym typeface="Courier New"/>
              </a:rPr>
              <a:t>Request Link</a:t>
            </a:r>
            <a:r>
              <a:rPr lang="de" sz="600">
                <a:latin typeface="Courier New"/>
                <a:ea typeface="Courier New"/>
                <a:cs typeface="Courier New"/>
                <a:sym typeface="Courier New"/>
              </a:rPr>
              <a:t> Topic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3310747" y="2147463"/>
            <a:ext cx="7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latin typeface="Courier New"/>
                <a:ea typeface="Courier New"/>
                <a:cs typeface="Courier New"/>
                <a:sym typeface="Courier New"/>
              </a:rPr>
              <a:t>Deliver</a:t>
            </a:r>
            <a:r>
              <a:rPr lang="de" sz="600">
                <a:latin typeface="Courier New"/>
                <a:ea typeface="Courier New"/>
                <a:cs typeface="Courier New"/>
                <a:sym typeface="Courier New"/>
              </a:rPr>
              <a:t> Link Topic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269397" y="2147450"/>
            <a:ext cx="7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latin typeface="Courier New"/>
                <a:ea typeface="Courier New"/>
                <a:cs typeface="Courier New"/>
                <a:sym typeface="Courier New"/>
              </a:rPr>
              <a:t>Activation</a:t>
            </a:r>
            <a:r>
              <a:rPr lang="de" sz="600">
                <a:latin typeface="Courier New"/>
                <a:ea typeface="Courier New"/>
                <a:cs typeface="Courier New"/>
                <a:sym typeface="Courier New"/>
              </a:rPr>
              <a:t> Topic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7961100" y="3595700"/>
            <a:ext cx="103500" cy="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3"/>
          <p:cNvCxnSpPr>
            <a:stCxn id="80" idx="3"/>
            <a:endCxn id="78" idx="1"/>
          </p:cNvCxnSpPr>
          <p:nvPr/>
        </p:nvCxnSpPr>
        <p:spPr>
          <a:xfrm>
            <a:off x="7869250" y="3643250"/>
            <a:ext cx="9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/>
          <p:nvPr/>
        </p:nvSpPr>
        <p:spPr>
          <a:xfrm>
            <a:off x="3998550" y="3214200"/>
            <a:ext cx="806400" cy="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Verification Repository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/>
              <a:t>&lt;@repository&gt;</a:t>
            </a:r>
            <a:endParaRPr sz="500"/>
          </a:p>
        </p:txBody>
      </p:sp>
      <p:cxnSp>
        <p:nvCxnSpPr>
          <p:cNvPr id="82" name="Google Shape;82;p13"/>
          <p:cNvCxnSpPr>
            <a:stCxn id="81" idx="2"/>
            <a:endCxn id="57" idx="1"/>
          </p:cNvCxnSpPr>
          <p:nvPr/>
        </p:nvCxnSpPr>
        <p:spPr>
          <a:xfrm flipH="1">
            <a:off x="4390350" y="3899700"/>
            <a:ext cx="11400" cy="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>
            <a:stCxn id="60" idx="3"/>
            <a:endCxn id="81" idx="1"/>
          </p:cNvCxnSpPr>
          <p:nvPr/>
        </p:nvCxnSpPr>
        <p:spPr>
          <a:xfrm>
            <a:off x="3211500" y="3556950"/>
            <a:ext cx="7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>
            <a:stCxn id="81" idx="3"/>
            <a:endCxn id="61" idx="1"/>
          </p:cNvCxnSpPr>
          <p:nvPr/>
        </p:nvCxnSpPr>
        <p:spPr>
          <a:xfrm>
            <a:off x="4804950" y="3556950"/>
            <a:ext cx="107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3"/>
          <p:cNvSpPr/>
          <p:nvPr/>
        </p:nvSpPr>
        <p:spPr>
          <a:xfrm>
            <a:off x="7017213" y="3214200"/>
            <a:ext cx="806400" cy="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Verification Controller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/>
              <a:t>&lt;@controller&gt;</a:t>
            </a:r>
            <a:endParaRPr sz="500"/>
          </a:p>
        </p:txBody>
      </p:sp>
      <p:sp>
        <p:nvSpPr>
          <p:cNvPr id="80" name="Google Shape;80;p13"/>
          <p:cNvSpPr/>
          <p:nvPr/>
        </p:nvSpPr>
        <p:spPr>
          <a:xfrm>
            <a:off x="7765750" y="3595700"/>
            <a:ext cx="103500" cy="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3"/>
          <p:cNvCxnSpPr>
            <a:stCxn id="85" idx="1"/>
            <a:endCxn id="61" idx="3"/>
          </p:cNvCxnSpPr>
          <p:nvPr/>
        </p:nvCxnSpPr>
        <p:spPr>
          <a:xfrm rot="10800000">
            <a:off x="6688413" y="3556950"/>
            <a:ext cx="32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4149225" y="992875"/>
            <a:ext cx="2845500" cy="16047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digiwf-verification-integration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&lt;project space&gt;</a:t>
            </a:r>
            <a:endParaRPr sz="600"/>
          </a:p>
        </p:txBody>
      </p:sp>
      <p:sp>
        <p:nvSpPr>
          <p:cNvPr id="92" name="Google Shape;92;p14"/>
          <p:cNvSpPr/>
          <p:nvPr/>
        </p:nvSpPr>
        <p:spPr>
          <a:xfrm>
            <a:off x="4771350" y="1716200"/>
            <a:ext cx="1626900" cy="692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digiwf-verification-integration-starter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/>
              <a:t>&lt;spring-boot-starter&gt;</a:t>
            </a:r>
            <a:endParaRPr sz="500"/>
          </a:p>
        </p:txBody>
      </p:sp>
      <p:sp>
        <p:nvSpPr>
          <p:cNvPr id="93" name="Google Shape;93;p14"/>
          <p:cNvSpPr txBox="1"/>
          <p:nvPr/>
        </p:nvSpPr>
        <p:spPr>
          <a:xfrm>
            <a:off x="0" y="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How to build your own</a:t>
            </a:r>
            <a:r>
              <a:rPr lang="de"/>
              <a:t> </a:t>
            </a:r>
            <a:r>
              <a:rPr b="1" lang="de"/>
              <a:t>Verification</a:t>
            </a:r>
            <a:r>
              <a:rPr b="1" lang="de"/>
              <a:t> Integration Artifact</a:t>
            </a:r>
            <a:endParaRPr b="1"/>
          </a:p>
        </p:txBody>
      </p:sp>
      <p:sp>
        <p:nvSpPr>
          <p:cNvPr id="94" name="Google Shape;94;p14"/>
          <p:cNvSpPr/>
          <p:nvPr/>
        </p:nvSpPr>
        <p:spPr>
          <a:xfrm>
            <a:off x="3957525" y="2952925"/>
            <a:ext cx="3228900" cy="17409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your-own-verification-Integration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&lt;project space&gt;</a:t>
            </a:r>
            <a:endParaRPr sz="600"/>
          </a:p>
        </p:txBody>
      </p:sp>
      <p:sp>
        <p:nvSpPr>
          <p:cNvPr id="95" name="Google Shape;95;p14"/>
          <p:cNvSpPr/>
          <p:nvPr/>
        </p:nvSpPr>
        <p:spPr>
          <a:xfrm>
            <a:off x="4771350" y="3610550"/>
            <a:ext cx="1626900" cy="692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your-own-verification-integration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/>
              <a:t>&lt;spring-boot&gt;</a:t>
            </a:r>
            <a:endParaRPr sz="500"/>
          </a:p>
        </p:txBody>
      </p:sp>
      <p:sp>
        <p:nvSpPr>
          <p:cNvPr id="96" name="Google Shape;96;p14"/>
          <p:cNvSpPr txBox="1"/>
          <p:nvPr/>
        </p:nvSpPr>
        <p:spPr>
          <a:xfrm>
            <a:off x="4852800" y="2676025"/>
            <a:ext cx="7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Depends on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1377525" y="1716200"/>
            <a:ext cx="1626900" cy="692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digiwf-S3-spring-cloudstream-utils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/>
              <a:t>&lt;spring-boot-starter&gt;</a:t>
            </a:r>
            <a:endParaRPr sz="500"/>
          </a:p>
        </p:txBody>
      </p:sp>
      <p:cxnSp>
        <p:nvCxnSpPr>
          <p:cNvPr id="98" name="Google Shape;98;p14"/>
          <p:cNvCxnSpPr>
            <a:stCxn id="92" idx="1"/>
            <a:endCxn id="97" idx="3"/>
          </p:cNvCxnSpPr>
          <p:nvPr/>
        </p:nvCxnSpPr>
        <p:spPr>
          <a:xfrm flipH="1">
            <a:off x="3004350" y="2062250"/>
            <a:ext cx="17670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9" name="Google Shape;99;p14"/>
          <p:cNvSpPr txBox="1"/>
          <p:nvPr/>
        </p:nvSpPr>
        <p:spPr>
          <a:xfrm>
            <a:off x="3212475" y="1716188"/>
            <a:ext cx="7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Depends on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377525" y="3610550"/>
            <a:ext cx="1626900" cy="692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spring-cloud-stream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/>
              <a:t>&lt;spring-boot-starter&gt;</a:t>
            </a:r>
            <a:endParaRPr sz="500"/>
          </a:p>
        </p:txBody>
      </p:sp>
      <p:cxnSp>
        <p:nvCxnSpPr>
          <p:cNvPr id="101" name="Google Shape;101;p14"/>
          <p:cNvCxnSpPr>
            <a:stCxn id="95" idx="1"/>
            <a:endCxn id="100" idx="3"/>
          </p:cNvCxnSpPr>
          <p:nvPr/>
        </p:nvCxnSpPr>
        <p:spPr>
          <a:xfrm rot="10800000">
            <a:off x="3004350" y="3956600"/>
            <a:ext cx="1767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 txBox="1"/>
          <p:nvPr/>
        </p:nvSpPr>
        <p:spPr>
          <a:xfrm>
            <a:off x="3085525" y="3638863"/>
            <a:ext cx="7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Depends on</a:t>
            </a:r>
            <a:endParaRPr/>
          </a:p>
        </p:txBody>
      </p:sp>
      <p:cxnSp>
        <p:nvCxnSpPr>
          <p:cNvPr id="103" name="Google Shape;103;p14"/>
          <p:cNvCxnSpPr>
            <a:stCxn id="95" idx="0"/>
            <a:endCxn id="92" idx="2"/>
          </p:cNvCxnSpPr>
          <p:nvPr/>
        </p:nvCxnSpPr>
        <p:spPr>
          <a:xfrm rot="10800000">
            <a:off x="5584800" y="2408450"/>
            <a:ext cx="0" cy="120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