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notesSlide12.xml" ContentType="application/vnd.openxmlformats-officedocument.presentationml.notesSlid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8.png" ContentType="image/png"/>
  <Override PartName="/ppt/media/image17.png" ContentType="image/png"/>
  <Override PartName="/ppt/media/image15.png" ContentType="image/png"/>
  <Override PartName="/ppt/media/image14.jpeg" ContentType="image/jpeg"/>
  <Override PartName="/ppt/media/image13.png" ContentType="image/png"/>
  <Override PartName="/ppt/media/image19.png" ContentType="image/png"/>
  <Override PartName="/ppt/media/image12.jpeg" ContentType="image/jpeg"/>
  <Override PartName="/ppt/media/image4.png" ContentType="image/png"/>
  <Override PartName="/ppt/media/image3.jpeg" ContentType="image/jpeg"/>
  <Override PartName="/ppt/media/image6.png" ContentType="image/png"/>
  <Override PartName="/ppt/media/image1.jpeg" ContentType="image/jpeg"/>
  <Override PartName="/ppt/media/image11.png" ContentType="image/png"/>
  <Override PartName="/ppt/media/image16.jpeg" ContentType="image/jpeg"/>
  <Override PartName="/ppt/media/image5.png" ContentType="image/png"/>
  <Override PartName="/ppt/media/image10.png" ContentType="image/png"/>
  <Override PartName="/ppt/media/image2.jpeg" ContentType="image/jpeg"/>
  <Override PartName="/ppt/media/image9.jpeg" ContentType="image/jpeg"/>
  <Override PartName="/ppt/media/image7.png" ContentType="image/png"/>
  <Override PartName="/ppt/media/image8.png" ContentType="image/png"/>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107000" y="812520"/>
            <a:ext cx="5345280" cy="4008960"/>
          </a:xfrm>
          <a:prstGeom prst="rect">
            <a:avLst/>
          </a:prstGeom>
        </p:spPr>
        <p:txBody>
          <a:bodyPr lIns="0" rIns="0" tIns="0" bIns="0" anchor="ctr">
            <a:noAutofit/>
          </a:bodyPr>
          <a:p>
            <a:pPr algn="ctr"/>
            <a:r>
              <a:rPr b="0" lang="bg-BG" sz="4400" spc="-1" strike="noStrike">
                <a:latin typeface="Arial"/>
              </a:rPr>
              <a:t>Click to move the slide</a:t>
            </a:r>
            <a:endParaRPr b="0" lang="bg-BG" sz="4400" spc="-1" strike="noStrike">
              <a:latin typeface="Arial"/>
            </a:endParaRPr>
          </a:p>
        </p:txBody>
      </p:sp>
      <p:sp>
        <p:nvSpPr>
          <p:cNvPr id="164" name="PlaceHolder 2"/>
          <p:cNvSpPr>
            <a:spLocks noGrp="1"/>
          </p:cNvSpPr>
          <p:nvPr>
            <p:ph type="body"/>
          </p:nvPr>
        </p:nvSpPr>
        <p:spPr>
          <a:xfrm>
            <a:off x="756000" y="5078520"/>
            <a:ext cx="6047640" cy="4811040"/>
          </a:xfrm>
          <a:prstGeom prst="rect">
            <a:avLst/>
          </a:prstGeom>
        </p:spPr>
        <p:txBody>
          <a:bodyPr lIns="0" rIns="0" tIns="0" bIns="0">
            <a:noAutofit/>
          </a:bodyPr>
          <a:p>
            <a:r>
              <a:rPr b="0" lang="bg-BG" sz="2000" spc="-1" strike="noStrike">
                <a:latin typeface="Arial"/>
              </a:rPr>
              <a:t>Click to edit the notes format</a:t>
            </a:r>
            <a:endParaRPr b="0" lang="bg-BG" sz="2000" spc="-1" strike="noStrike">
              <a:latin typeface="Arial"/>
            </a:endParaRPr>
          </a:p>
        </p:txBody>
      </p:sp>
      <p:sp>
        <p:nvSpPr>
          <p:cNvPr id="165" name="PlaceHolder 3"/>
          <p:cNvSpPr>
            <a:spLocks noGrp="1"/>
          </p:cNvSpPr>
          <p:nvPr>
            <p:ph type="hdr"/>
          </p:nvPr>
        </p:nvSpPr>
        <p:spPr>
          <a:xfrm>
            <a:off x="0" y="0"/>
            <a:ext cx="3280680" cy="534240"/>
          </a:xfrm>
          <a:prstGeom prst="rect">
            <a:avLst/>
          </a:prstGeom>
        </p:spPr>
        <p:txBody>
          <a:bodyPr lIns="0" rIns="0" tIns="0" bIns="0">
            <a:noAutofit/>
          </a:bodyPr>
          <a:p>
            <a:r>
              <a:rPr b="0" lang="bg-BG" sz="1400" spc="-1" strike="noStrike">
                <a:latin typeface="Times New Roman"/>
              </a:rPr>
              <a:t>&lt;header&gt;</a:t>
            </a:r>
            <a:endParaRPr b="0" lang="bg-BG" sz="1400" spc="-1" strike="noStrike">
              <a:latin typeface="Times New Roman"/>
            </a:endParaRPr>
          </a:p>
        </p:txBody>
      </p:sp>
      <p:sp>
        <p:nvSpPr>
          <p:cNvPr id="166" name="PlaceHolder 4"/>
          <p:cNvSpPr>
            <a:spLocks noGrp="1"/>
          </p:cNvSpPr>
          <p:nvPr>
            <p:ph type="dt"/>
          </p:nvPr>
        </p:nvSpPr>
        <p:spPr>
          <a:xfrm>
            <a:off x="4278960" y="0"/>
            <a:ext cx="3280680" cy="534240"/>
          </a:xfrm>
          <a:prstGeom prst="rect">
            <a:avLst/>
          </a:prstGeom>
        </p:spPr>
        <p:txBody>
          <a:bodyPr lIns="0" rIns="0" tIns="0" bIns="0">
            <a:noAutofit/>
          </a:bodyPr>
          <a:p>
            <a:pPr algn="r"/>
            <a:r>
              <a:rPr b="0" lang="bg-BG" sz="1400" spc="-1" strike="noStrike">
                <a:latin typeface="Times New Roman"/>
              </a:rPr>
              <a:t>&lt;date/time&gt;</a:t>
            </a:r>
            <a:endParaRPr b="0" lang="bg-BG" sz="1400" spc="-1" strike="noStrike">
              <a:latin typeface="Times New Roman"/>
            </a:endParaRPr>
          </a:p>
        </p:txBody>
      </p:sp>
      <p:sp>
        <p:nvSpPr>
          <p:cNvPr id="167" name="PlaceHolder 5"/>
          <p:cNvSpPr>
            <a:spLocks noGrp="1"/>
          </p:cNvSpPr>
          <p:nvPr>
            <p:ph type="ftr"/>
          </p:nvPr>
        </p:nvSpPr>
        <p:spPr>
          <a:xfrm>
            <a:off x="0" y="10157400"/>
            <a:ext cx="3280680" cy="534240"/>
          </a:xfrm>
          <a:prstGeom prst="rect">
            <a:avLst/>
          </a:prstGeom>
        </p:spPr>
        <p:txBody>
          <a:bodyPr lIns="0" rIns="0" tIns="0" bIns="0" anchor="b">
            <a:noAutofit/>
          </a:bodyPr>
          <a:p>
            <a:r>
              <a:rPr b="0" lang="bg-BG" sz="1400" spc="-1" strike="noStrike">
                <a:latin typeface="Times New Roman"/>
              </a:rPr>
              <a:t>&lt;footer&gt;</a:t>
            </a:r>
            <a:endParaRPr b="0" lang="bg-BG" sz="1400" spc="-1" strike="noStrike">
              <a:latin typeface="Times New Roman"/>
            </a:endParaRPr>
          </a:p>
        </p:txBody>
      </p:sp>
      <p:sp>
        <p:nvSpPr>
          <p:cNvPr id="16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3ECAC59-3BE5-4DA7-98C4-BA2C877DA33D}" type="slidenum">
              <a:rPr b="0" lang="bg-BG" sz="1400" spc="-1" strike="noStrike">
                <a:latin typeface="Times New Roman"/>
              </a:rPr>
              <a:t>&lt;number&gt;</a:t>
            </a:fld>
            <a:endParaRPr b="0" lang="bg-BG"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0.xml"/><Relationship Id="rId4"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1.xml"/><Relationship Id="rId4"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2.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380880" y="4343400"/>
            <a:ext cx="6095160" cy="4114080"/>
          </a:xfrm>
          <a:prstGeom prst="rect">
            <a:avLst/>
          </a:prstGeom>
        </p:spPr>
        <p:txBody>
          <a:bodyPr lIns="0" rIns="0" tIns="0" bIns="0">
            <a:noAutofit/>
          </a:bodyPr>
          <a:p>
            <a:endParaRPr b="0" lang="bg-BG" sz="2000" spc="-1" strike="noStrike">
              <a:latin typeface="Arial"/>
            </a:endParaRPr>
          </a:p>
        </p:txBody>
      </p:sp>
      <p:sp>
        <p:nvSpPr>
          <p:cNvPr id="220"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bg-BG" sz="1000" spc="-1" strike="noStrike">
                <a:solidFill>
                  <a:srgbClr val="000000"/>
                </a:solidFill>
                <a:latin typeface="+mn-lt"/>
                <a:ea typeface="+mn-ea"/>
              </a:rPr>
              <a:t>© Software University Foundation – </a:t>
            </a:r>
            <a:r>
              <a:rPr b="0" lang="bg-BG" sz="1000" spc="-1" strike="noStrike" u="sng">
                <a:solidFill>
                  <a:srgbClr val="000000"/>
                </a:solidFill>
                <a:uFill>
                  <a:solidFill>
                    <a:srgbClr val="ffffff"/>
                  </a:solidFill>
                </a:uFill>
                <a:latin typeface="+mn-lt"/>
                <a:ea typeface="+mn-ea"/>
                <a:hlinkClick r:id="rId1"/>
              </a:rPr>
              <a:t>http://softuni.org</a:t>
            </a:r>
            <a:endParaRPr b="0" lang="bg-BG" sz="1000" spc="-1" strike="noStrike">
              <a:latin typeface="Arial"/>
            </a:endParaRPr>
          </a:p>
          <a:p>
            <a:pPr>
              <a:lnSpc>
                <a:spcPct val="100000"/>
              </a:lnSpc>
            </a:pPr>
            <a:r>
              <a:rPr b="0" lang="bg-BG" sz="1000" spc="-1" strike="noStrike">
                <a:solidFill>
                  <a:srgbClr val="000000"/>
                </a:solidFill>
                <a:latin typeface="+mn-lt"/>
                <a:ea typeface="+mn-ea"/>
              </a:rPr>
              <a:t>This work is licensed under the </a:t>
            </a:r>
            <a:r>
              <a:rPr b="0" lang="bg-BG" sz="1000" spc="-1" strike="noStrike" u="sng">
                <a:solidFill>
                  <a:srgbClr val="000000"/>
                </a:solidFill>
                <a:uFill>
                  <a:solidFill>
                    <a:srgbClr val="ffffff"/>
                  </a:solidFill>
                </a:uFill>
                <a:latin typeface="+mn-lt"/>
                <a:ea typeface="+mn-ea"/>
                <a:hlinkClick r:id="rId2"/>
              </a:rPr>
              <a:t>Creative Commons Attribution-NonCommercial-ShareAlike</a:t>
            </a:r>
            <a:r>
              <a:rPr b="0" lang="bg-BG" sz="1000" spc="-1" strike="noStrike">
                <a:solidFill>
                  <a:srgbClr val="000000"/>
                </a:solidFill>
                <a:latin typeface="+mn-lt"/>
                <a:ea typeface="+mn-ea"/>
              </a:rPr>
              <a:t> license.</a:t>
            </a:r>
            <a:endParaRPr b="0" lang="bg-BG" sz="1000" spc="-1" strike="noStrike">
              <a:latin typeface="Arial"/>
            </a:endParaRPr>
          </a:p>
        </p:txBody>
      </p:sp>
      <p:sp>
        <p:nvSpPr>
          <p:cNvPr id="221"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B8C1567-FA4C-4010-A868-3967309504ED}" type="slidenum">
              <a:rPr b="0" lang="bg-BG" sz="1000" spc="-1" strike="noStrike">
                <a:solidFill>
                  <a:srgbClr val="000000"/>
                </a:solidFill>
                <a:latin typeface="+mn-lt"/>
                <a:ea typeface="+mn-ea"/>
              </a:rPr>
              <a:t>&lt;number&gt;</a:t>
            </a:fld>
            <a:endParaRPr b="0" lang="bg-BG" sz="1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380880" y="4343400"/>
            <a:ext cx="6095160" cy="4114080"/>
          </a:xfrm>
          <a:prstGeom prst="rect">
            <a:avLst/>
          </a:prstGeom>
        </p:spPr>
        <p:txBody>
          <a:bodyPr lIns="0" rIns="0" tIns="0" bIns="0">
            <a:noAutofit/>
          </a:bodyPr>
          <a:p>
            <a:endParaRPr b="0" lang="bg-BG" sz="2000" spc="-1" strike="noStrike">
              <a:latin typeface="Arial"/>
            </a:endParaRPr>
          </a:p>
        </p:txBody>
      </p:sp>
      <p:sp>
        <p:nvSpPr>
          <p:cNvPr id="223"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bg-BG" sz="1000" spc="-1" strike="noStrike">
                <a:solidFill>
                  <a:srgbClr val="000000"/>
                </a:solidFill>
                <a:latin typeface="+mn-lt"/>
                <a:ea typeface="+mn-ea"/>
              </a:rPr>
              <a:t>© Software University Foundation – </a:t>
            </a:r>
            <a:r>
              <a:rPr b="0" lang="bg-BG" sz="1000" spc="-1" strike="noStrike" u="sng">
                <a:solidFill>
                  <a:srgbClr val="000000"/>
                </a:solidFill>
                <a:uFill>
                  <a:solidFill>
                    <a:srgbClr val="ffffff"/>
                  </a:solidFill>
                </a:uFill>
                <a:latin typeface="+mn-lt"/>
                <a:ea typeface="+mn-ea"/>
                <a:hlinkClick r:id="rId1"/>
              </a:rPr>
              <a:t>http://softuni.org</a:t>
            </a:r>
            <a:endParaRPr b="0" lang="bg-BG" sz="1000" spc="-1" strike="noStrike">
              <a:latin typeface="Arial"/>
            </a:endParaRPr>
          </a:p>
          <a:p>
            <a:pPr>
              <a:lnSpc>
                <a:spcPct val="100000"/>
              </a:lnSpc>
            </a:pPr>
            <a:r>
              <a:rPr b="0" lang="bg-BG" sz="1000" spc="-1" strike="noStrike">
                <a:solidFill>
                  <a:srgbClr val="000000"/>
                </a:solidFill>
                <a:latin typeface="+mn-lt"/>
                <a:ea typeface="+mn-ea"/>
              </a:rPr>
              <a:t>This work is licensed under the </a:t>
            </a:r>
            <a:r>
              <a:rPr b="0" lang="bg-BG" sz="1000" spc="-1" strike="noStrike" u="sng">
                <a:solidFill>
                  <a:srgbClr val="000000"/>
                </a:solidFill>
                <a:uFill>
                  <a:solidFill>
                    <a:srgbClr val="ffffff"/>
                  </a:solidFill>
                </a:uFill>
                <a:latin typeface="+mn-lt"/>
                <a:ea typeface="+mn-ea"/>
                <a:hlinkClick r:id="rId2"/>
              </a:rPr>
              <a:t>Creative Commons Attribution-NonCommercial-ShareAlike</a:t>
            </a:r>
            <a:r>
              <a:rPr b="0" lang="bg-BG" sz="1000" spc="-1" strike="noStrike">
                <a:solidFill>
                  <a:srgbClr val="000000"/>
                </a:solidFill>
                <a:latin typeface="+mn-lt"/>
                <a:ea typeface="+mn-ea"/>
              </a:rPr>
              <a:t> license.</a:t>
            </a:r>
            <a:endParaRPr b="0" lang="bg-BG" sz="1000" spc="-1" strike="noStrike">
              <a:latin typeface="Arial"/>
            </a:endParaRPr>
          </a:p>
        </p:txBody>
      </p:sp>
      <p:sp>
        <p:nvSpPr>
          <p:cNvPr id="224"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5578ED7-1422-463C-9E4F-035D2C9A1865}" type="slidenum">
              <a:rPr b="0" lang="bg-BG" sz="1000" spc="-1" strike="noStrike">
                <a:solidFill>
                  <a:srgbClr val="000000"/>
                </a:solidFill>
                <a:latin typeface="+mn-lt"/>
                <a:ea typeface="+mn-ea"/>
              </a:rPr>
              <a:t>&lt;number&gt;</a:t>
            </a:fld>
            <a:endParaRPr b="0" lang="bg-BG"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380880" y="4343400"/>
            <a:ext cx="6095160" cy="4114080"/>
          </a:xfrm>
          <a:prstGeom prst="rect">
            <a:avLst/>
          </a:prstGeom>
        </p:spPr>
        <p:txBody>
          <a:bodyPr lIns="0" rIns="0" tIns="0" bIns="0">
            <a:noAutofit/>
          </a:bodyPr>
          <a:p>
            <a:endParaRPr b="0" lang="bg-BG" sz="2000" spc="-1" strike="noStrike">
              <a:latin typeface="Arial"/>
            </a:endParaRPr>
          </a:p>
        </p:txBody>
      </p:sp>
      <p:sp>
        <p:nvSpPr>
          <p:cNvPr id="226"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bg-BG" sz="1000" spc="-1" strike="noStrike">
                <a:solidFill>
                  <a:srgbClr val="000000"/>
                </a:solidFill>
                <a:latin typeface="+mn-lt"/>
                <a:ea typeface="+mn-ea"/>
              </a:rPr>
              <a:t>© Software University Foundation – </a:t>
            </a:r>
            <a:r>
              <a:rPr b="0" lang="bg-BG" sz="1000" spc="-1" strike="noStrike" u="sng">
                <a:solidFill>
                  <a:srgbClr val="000000"/>
                </a:solidFill>
                <a:uFill>
                  <a:solidFill>
                    <a:srgbClr val="ffffff"/>
                  </a:solidFill>
                </a:uFill>
                <a:latin typeface="+mn-lt"/>
                <a:ea typeface="+mn-ea"/>
                <a:hlinkClick r:id="rId1"/>
              </a:rPr>
              <a:t>http://softuni.org</a:t>
            </a:r>
            <a:endParaRPr b="0" lang="bg-BG" sz="1000" spc="-1" strike="noStrike">
              <a:latin typeface="Arial"/>
            </a:endParaRPr>
          </a:p>
          <a:p>
            <a:pPr>
              <a:lnSpc>
                <a:spcPct val="100000"/>
              </a:lnSpc>
            </a:pPr>
            <a:r>
              <a:rPr b="0" lang="bg-BG" sz="1000" spc="-1" strike="noStrike">
                <a:solidFill>
                  <a:srgbClr val="000000"/>
                </a:solidFill>
                <a:latin typeface="+mn-lt"/>
                <a:ea typeface="+mn-ea"/>
              </a:rPr>
              <a:t>This work is licensed under the </a:t>
            </a:r>
            <a:r>
              <a:rPr b="0" lang="bg-BG" sz="1000" spc="-1" strike="noStrike" u="sng">
                <a:solidFill>
                  <a:srgbClr val="000000"/>
                </a:solidFill>
                <a:uFill>
                  <a:solidFill>
                    <a:srgbClr val="ffffff"/>
                  </a:solidFill>
                </a:uFill>
                <a:latin typeface="+mn-lt"/>
                <a:ea typeface="+mn-ea"/>
                <a:hlinkClick r:id="rId2"/>
              </a:rPr>
              <a:t>Creative Commons Attribution-NonCommercial-ShareAlike</a:t>
            </a:r>
            <a:r>
              <a:rPr b="0" lang="bg-BG" sz="1000" spc="-1" strike="noStrike">
                <a:solidFill>
                  <a:srgbClr val="000000"/>
                </a:solidFill>
                <a:latin typeface="+mn-lt"/>
                <a:ea typeface="+mn-ea"/>
              </a:rPr>
              <a:t> license.</a:t>
            </a:r>
            <a:endParaRPr b="0" lang="bg-BG" sz="1000" spc="-1" strike="noStrike">
              <a:latin typeface="Arial"/>
            </a:endParaRPr>
          </a:p>
        </p:txBody>
      </p:sp>
      <p:sp>
        <p:nvSpPr>
          <p:cNvPr id="227"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26617F-A65A-48CD-86BC-255B020B2227}" type="slidenum">
              <a:rPr b="0" lang="bg-BG" sz="1000" spc="-1" strike="noStrike">
                <a:solidFill>
                  <a:srgbClr val="000000"/>
                </a:solidFill>
                <a:latin typeface="+mn-lt"/>
                <a:ea typeface="+mn-ea"/>
              </a:rPr>
              <a:t>&lt;number&gt;</a:t>
            </a:fld>
            <a:endParaRPr b="0" lang="bg-BG" sz="1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380880" y="4343400"/>
            <a:ext cx="6095160" cy="4114080"/>
          </a:xfrm>
          <a:prstGeom prst="rect">
            <a:avLst/>
          </a:prstGeom>
        </p:spPr>
        <p:txBody>
          <a:bodyPr lIns="0" rIns="0" tIns="0" bIns="0">
            <a:noAutofit/>
          </a:bodyPr>
          <a:p>
            <a:endParaRPr b="0" lang="bg-BG" sz="2000" spc="-1" strike="noStrike">
              <a:latin typeface="Arial"/>
            </a:endParaRPr>
          </a:p>
        </p:txBody>
      </p:sp>
      <p:sp>
        <p:nvSpPr>
          <p:cNvPr id="229" name="CustomShape 2"/>
          <p:cNvSpPr/>
          <p:nvPr/>
        </p:nvSpPr>
        <p:spPr>
          <a:xfrm>
            <a:off x="0" y="8748000"/>
            <a:ext cx="6308280" cy="39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bg-BG" sz="1000" spc="-1" strike="noStrike">
                <a:solidFill>
                  <a:srgbClr val="000000"/>
                </a:solidFill>
                <a:latin typeface="+mn-lt"/>
                <a:ea typeface="+mn-ea"/>
              </a:rPr>
              <a:t>© Software University Foundation – </a:t>
            </a:r>
            <a:r>
              <a:rPr b="0" lang="bg-BG" sz="1000" spc="-1" strike="noStrike" u="sng">
                <a:solidFill>
                  <a:srgbClr val="000000"/>
                </a:solidFill>
                <a:uFill>
                  <a:solidFill>
                    <a:srgbClr val="ffffff"/>
                  </a:solidFill>
                </a:uFill>
                <a:latin typeface="+mn-lt"/>
                <a:ea typeface="+mn-ea"/>
                <a:hlinkClick r:id="rId1"/>
              </a:rPr>
              <a:t>http://softuni.org</a:t>
            </a:r>
            <a:endParaRPr b="0" lang="bg-BG" sz="1000" spc="-1" strike="noStrike">
              <a:latin typeface="Arial"/>
            </a:endParaRPr>
          </a:p>
          <a:p>
            <a:pPr>
              <a:lnSpc>
                <a:spcPct val="100000"/>
              </a:lnSpc>
            </a:pPr>
            <a:r>
              <a:rPr b="0" lang="bg-BG" sz="1000" spc="-1" strike="noStrike">
                <a:solidFill>
                  <a:srgbClr val="000000"/>
                </a:solidFill>
                <a:latin typeface="+mn-lt"/>
                <a:ea typeface="+mn-ea"/>
              </a:rPr>
              <a:t>This work is licensed under the </a:t>
            </a:r>
            <a:r>
              <a:rPr b="0" lang="bg-BG" sz="1000" spc="-1" strike="noStrike" u="sng">
                <a:solidFill>
                  <a:srgbClr val="000000"/>
                </a:solidFill>
                <a:uFill>
                  <a:solidFill>
                    <a:srgbClr val="ffffff"/>
                  </a:solidFill>
                </a:uFill>
                <a:latin typeface="+mn-lt"/>
                <a:ea typeface="+mn-ea"/>
                <a:hlinkClick r:id="rId2"/>
              </a:rPr>
              <a:t>Creative Commons Attribution-NonCommercial-ShareAlike</a:t>
            </a:r>
            <a:r>
              <a:rPr b="0" lang="bg-BG" sz="1000" spc="-1" strike="noStrike">
                <a:solidFill>
                  <a:srgbClr val="000000"/>
                </a:solidFill>
                <a:latin typeface="+mn-lt"/>
                <a:ea typeface="+mn-ea"/>
              </a:rPr>
              <a:t> license.</a:t>
            </a:r>
            <a:endParaRPr b="0" lang="bg-BG" sz="1000" spc="-1" strike="noStrike">
              <a:latin typeface="Arial"/>
            </a:endParaRPr>
          </a:p>
        </p:txBody>
      </p:sp>
      <p:sp>
        <p:nvSpPr>
          <p:cNvPr id="230" name="CustomShape 3"/>
          <p:cNvSpPr/>
          <p:nvPr/>
        </p:nvSpPr>
        <p:spPr>
          <a:xfrm>
            <a:off x="6309000" y="8748000"/>
            <a:ext cx="546840" cy="393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5EECD30-4F2D-4C10-A21E-93DC27B7AFD3}" type="slidenum">
              <a:rPr b="0" lang="bg-BG" sz="1000" spc="-1" strike="noStrike">
                <a:solidFill>
                  <a:srgbClr val="000000"/>
                </a:solidFill>
                <a:latin typeface="+mn-lt"/>
                <a:ea typeface="+mn-ea"/>
              </a:rPr>
              <a:t>&lt;number&gt;</a:t>
            </a:fld>
            <a:endParaRPr b="0" lang="bg-BG"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bg-BG"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bg-BG"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bg-BG"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bg-BG"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bg-BG"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bg-BG"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bg-BG"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bg-BG"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bg-BG"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bg-BG"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bg-BG"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bg-BG"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79"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81" name="PlaceHolder 2"/>
          <p:cNvSpPr>
            <a:spLocks noGrp="1"/>
          </p:cNvSpPr>
          <p:nvPr>
            <p:ph type="body"/>
          </p:nvPr>
        </p:nvSpPr>
        <p:spPr>
          <a:xfrm>
            <a:off x="609120" y="1604520"/>
            <a:ext cx="1096956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83"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84"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88"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89"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
        <p:nvSpPr>
          <p:cNvPr id="90"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92"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93"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94" name="PlaceHolder 4"/>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96"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97"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98" name="PlaceHolder 4"/>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00" name="PlaceHolder 2"/>
          <p:cNvSpPr>
            <a:spLocks noGrp="1"/>
          </p:cNvSpPr>
          <p:nvPr>
            <p:ph type="body"/>
          </p:nvPr>
        </p:nvSpPr>
        <p:spPr>
          <a:xfrm>
            <a:off x="609120" y="1604520"/>
            <a:ext cx="10969560" cy="1896840"/>
          </a:xfrm>
          <a:prstGeom prst="rect">
            <a:avLst/>
          </a:prstGeom>
        </p:spPr>
        <p:txBody>
          <a:bodyPr lIns="0" rIns="0" tIns="0" bIns="0">
            <a:normAutofit/>
          </a:bodyPr>
          <a:p>
            <a:endParaRPr b="0" lang="bg-BG" sz="3200" spc="-1" strike="noStrike">
              <a:latin typeface="Arial"/>
            </a:endParaRPr>
          </a:p>
        </p:txBody>
      </p:sp>
      <p:sp>
        <p:nvSpPr>
          <p:cNvPr id="101" name="PlaceHolder 3"/>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105"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
        <p:nvSpPr>
          <p:cNvPr id="106" name="PlaceHolder 5"/>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08" name="PlaceHolder 2"/>
          <p:cNvSpPr>
            <a:spLocks noGrp="1"/>
          </p:cNvSpPr>
          <p:nvPr>
            <p:ph type="body"/>
          </p:nvPr>
        </p:nvSpPr>
        <p:spPr>
          <a:xfrm>
            <a:off x="609120" y="1604520"/>
            <a:ext cx="3531960" cy="1896840"/>
          </a:xfrm>
          <a:prstGeom prst="rect">
            <a:avLst/>
          </a:prstGeom>
        </p:spPr>
        <p:txBody>
          <a:bodyPr lIns="0" rIns="0" tIns="0" bIns="0">
            <a:normAutofit/>
          </a:bodyPr>
          <a:p>
            <a:endParaRPr b="0" lang="bg-BG" sz="3200" spc="-1" strike="noStrike">
              <a:latin typeface="Arial"/>
            </a:endParaRPr>
          </a:p>
        </p:txBody>
      </p:sp>
      <p:sp>
        <p:nvSpPr>
          <p:cNvPr id="109" name="PlaceHolder 3"/>
          <p:cNvSpPr>
            <a:spLocks noGrp="1"/>
          </p:cNvSpPr>
          <p:nvPr>
            <p:ph type="body"/>
          </p:nvPr>
        </p:nvSpPr>
        <p:spPr>
          <a:xfrm>
            <a:off x="4318200" y="1604520"/>
            <a:ext cx="3531960" cy="1896840"/>
          </a:xfrm>
          <a:prstGeom prst="rect">
            <a:avLst/>
          </a:prstGeom>
        </p:spPr>
        <p:txBody>
          <a:bodyPr lIns="0" rIns="0" tIns="0" bIns="0">
            <a:normAutofit/>
          </a:bodyPr>
          <a:p>
            <a:endParaRPr b="0" lang="bg-BG" sz="3200" spc="-1" strike="noStrike">
              <a:latin typeface="Arial"/>
            </a:endParaRPr>
          </a:p>
        </p:txBody>
      </p:sp>
      <p:sp>
        <p:nvSpPr>
          <p:cNvPr id="110" name="PlaceHolder 4"/>
          <p:cNvSpPr>
            <a:spLocks noGrp="1"/>
          </p:cNvSpPr>
          <p:nvPr>
            <p:ph type="body"/>
          </p:nvPr>
        </p:nvSpPr>
        <p:spPr>
          <a:xfrm>
            <a:off x="8026920" y="1604520"/>
            <a:ext cx="3531960" cy="1896840"/>
          </a:xfrm>
          <a:prstGeom prst="rect">
            <a:avLst/>
          </a:prstGeom>
        </p:spPr>
        <p:txBody>
          <a:bodyPr lIns="0" rIns="0" tIns="0" bIns="0">
            <a:normAutofit/>
          </a:bodyPr>
          <a:p>
            <a:endParaRPr b="0" lang="bg-BG" sz="3200" spc="-1" strike="noStrike">
              <a:latin typeface="Arial"/>
            </a:endParaRPr>
          </a:p>
        </p:txBody>
      </p:sp>
      <p:sp>
        <p:nvSpPr>
          <p:cNvPr id="111" name="PlaceHolder 5"/>
          <p:cNvSpPr>
            <a:spLocks noGrp="1"/>
          </p:cNvSpPr>
          <p:nvPr>
            <p:ph type="body"/>
          </p:nvPr>
        </p:nvSpPr>
        <p:spPr>
          <a:xfrm>
            <a:off x="609120" y="3682080"/>
            <a:ext cx="3531960" cy="1896840"/>
          </a:xfrm>
          <a:prstGeom prst="rect">
            <a:avLst/>
          </a:prstGeom>
        </p:spPr>
        <p:txBody>
          <a:bodyPr lIns="0" rIns="0" tIns="0" bIns="0">
            <a:normAutofit/>
          </a:bodyPr>
          <a:p>
            <a:endParaRPr b="0" lang="bg-BG" sz="3200" spc="-1" strike="noStrike">
              <a:latin typeface="Arial"/>
            </a:endParaRPr>
          </a:p>
        </p:txBody>
      </p:sp>
      <p:sp>
        <p:nvSpPr>
          <p:cNvPr id="112" name="PlaceHolder 6"/>
          <p:cNvSpPr>
            <a:spLocks noGrp="1"/>
          </p:cNvSpPr>
          <p:nvPr>
            <p:ph type="body"/>
          </p:nvPr>
        </p:nvSpPr>
        <p:spPr>
          <a:xfrm>
            <a:off x="4318200" y="3682080"/>
            <a:ext cx="3531960" cy="1896840"/>
          </a:xfrm>
          <a:prstGeom prst="rect">
            <a:avLst/>
          </a:prstGeom>
        </p:spPr>
        <p:txBody>
          <a:bodyPr lIns="0" rIns="0" tIns="0" bIns="0">
            <a:normAutofit/>
          </a:bodyPr>
          <a:p>
            <a:endParaRPr b="0" lang="bg-BG" sz="3200" spc="-1" strike="noStrike">
              <a:latin typeface="Arial"/>
            </a:endParaRPr>
          </a:p>
        </p:txBody>
      </p:sp>
      <p:sp>
        <p:nvSpPr>
          <p:cNvPr id="113" name="PlaceHolder 7"/>
          <p:cNvSpPr>
            <a:spLocks noGrp="1"/>
          </p:cNvSpPr>
          <p:nvPr>
            <p:ph type="body"/>
          </p:nvPr>
        </p:nvSpPr>
        <p:spPr>
          <a:xfrm>
            <a:off x="8026920" y="3682080"/>
            <a:ext cx="35319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28"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30" name="PlaceHolder 2"/>
          <p:cNvSpPr>
            <a:spLocks noGrp="1"/>
          </p:cNvSpPr>
          <p:nvPr>
            <p:ph type="body"/>
          </p:nvPr>
        </p:nvSpPr>
        <p:spPr>
          <a:xfrm>
            <a:off x="609120" y="1604520"/>
            <a:ext cx="1096956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32"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133"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37"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138"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
        <p:nvSpPr>
          <p:cNvPr id="139"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41"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142"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143" name="PlaceHolder 4"/>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45"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146"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147" name="PlaceHolder 4"/>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49" name="PlaceHolder 2"/>
          <p:cNvSpPr>
            <a:spLocks noGrp="1"/>
          </p:cNvSpPr>
          <p:nvPr>
            <p:ph type="body"/>
          </p:nvPr>
        </p:nvSpPr>
        <p:spPr>
          <a:xfrm>
            <a:off x="609120" y="1604520"/>
            <a:ext cx="10969560" cy="1896840"/>
          </a:xfrm>
          <a:prstGeom prst="rect">
            <a:avLst/>
          </a:prstGeom>
        </p:spPr>
        <p:txBody>
          <a:bodyPr lIns="0" rIns="0" tIns="0" bIns="0">
            <a:normAutofit/>
          </a:bodyPr>
          <a:p>
            <a:endParaRPr b="0" lang="bg-BG" sz="3200" spc="-1" strike="noStrike">
              <a:latin typeface="Arial"/>
            </a:endParaRPr>
          </a:p>
        </p:txBody>
      </p:sp>
      <p:sp>
        <p:nvSpPr>
          <p:cNvPr id="150" name="PlaceHolder 3"/>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52"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153"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154"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
        <p:nvSpPr>
          <p:cNvPr id="155" name="PlaceHolder 5"/>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57" name="PlaceHolder 2"/>
          <p:cNvSpPr>
            <a:spLocks noGrp="1"/>
          </p:cNvSpPr>
          <p:nvPr>
            <p:ph type="body"/>
          </p:nvPr>
        </p:nvSpPr>
        <p:spPr>
          <a:xfrm>
            <a:off x="609120" y="1604520"/>
            <a:ext cx="3531960" cy="1896840"/>
          </a:xfrm>
          <a:prstGeom prst="rect">
            <a:avLst/>
          </a:prstGeom>
        </p:spPr>
        <p:txBody>
          <a:bodyPr lIns="0" rIns="0" tIns="0" bIns="0">
            <a:normAutofit/>
          </a:bodyPr>
          <a:p>
            <a:endParaRPr b="0" lang="bg-BG" sz="3200" spc="-1" strike="noStrike">
              <a:latin typeface="Arial"/>
            </a:endParaRPr>
          </a:p>
        </p:txBody>
      </p:sp>
      <p:sp>
        <p:nvSpPr>
          <p:cNvPr id="158" name="PlaceHolder 3"/>
          <p:cNvSpPr>
            <a:spLocks noGrp="1"/>
          </p:cNvSpPr>
          <p:nvPr>
            <p:ph type="body"/>
          </p:nvPr>
        </p:nvSpPr>
        <p:spPr>
          <a:xfrm>
            <a:off x="4318200" y="1604520"/>
            <a:ext cx="3531960" cy="1896840"/>
          </a:xfrm>
          <a:prstGeom prst="rect">
            <a:avLst/>
          </a:prstGeom>
        </p:spPr>
        <p:txBody>
          <a:bodyPr lIns="0" rIns="0" tIns="0" bIns="0">
            <a:normAutofit/>
          </a:bodyPr>
          <a:p>
            <a:endParaRPr b="0" lang="bg-BG" sz="3200" spc="-1" strike="noStrike">
              <a:latin typeface="Arial"/>
            </a:endParaRPr>
          </a:p>
        </p:txBody>
      </p:sp>
      <p:sp>
        <p:nvSpPr>
          <p:cNvPr id="159" name="PlaceHolder 4"/>
          <p:cNvSpPr>
            <a:spLocks noGrp="1"/>
          </p:cNvSpPr>
          <p:nvPr>
            <p:ph type="body"/>
          </p:nvPr>
        </p:nvSpPr>
        <p:spPr>
          <a:xfrm>
            <a:off x="8026920" y="1604520"/>
            <a:ext cx="3531960" cy="1896840"/>
          </a:xfrm>
          <a:prstGeom prst="rect">
            <a:avLst/>
          </a:prstGeom>
        </p:spPr>
        <p:txBody>
          <a:bodyPr lIns="0" rIns="0" tIns="0" bIns="0">
            <a:normAutofit/>
          </a:bodyPr>
          <a:p>
            <a:endParaRPr b="0" lang="bg-BG" sz="3200" spc="-1" strike="noStrike">
              <a:latin typeface="Arial"/>
            </a:endParaRPr>
          </a:p>
        </p:txBody>
      </p:sp>
      <p:sp>
        <p:nvSpPr>
          <p:cNvPr id="160" name="PlaceHolder 5"/>
          <p:cNvSpPr>
            <a:spLocks noGrp="1"/>
          </p:cNvSpPr>
          <p:nvPr>
            <p:ph type="body"/>
          </p:nvPr>
        </p:nvSpPr>
        <p:spPr>
          <a:xfrm>
            <a:off x="609120" y="3682080"/>
            <a:ext cx="3531960" cy="1896840"/>
          </a:xfrm>
          <a:prstGeom prst="rect">
            <a:avLst/>
          </a:prstGeom>
        </p:spPr>
        <p:txBody>
          <a:bodyPr lIns="0" rIns="0" tIns="0" bIns="0">
            <a:normAutofit/>
          </a:bodyPr>
          <a:p>
            <a:endParaRPr b="0" lang="bg-BG" sz="3200" spc="-1" strike="noStrike">
              <a:latin typeface="Arial"/>
            </a:endParaRPr>
          </a:p>
        </p:txBody>
      </p:sp>
      <p:sp>
        <p:nvSpPr>
          <p:cNvPr id="161" name="PlaceHolder 6"/>
          <p:cNvSpPr>
            <a:spLocks noGrp="1"/>
          </p:cNvSpPr>
          <p:nvPr>
            <p:ph type="body"/>
          </p:nvPr>
        </p:nvSpPr>
        <p:spPr>
          <a:xfrm>
            <a:off x="4318200" y="3682080"/>
            <a:ext cx="3531960" cy="1896840"/>
          </a:xfrm>
          <a:prstGeom prst="rect">
            <a:avLst/>
          </a:prstGeom>
        </p:spPr>
        <p:txBody>
          <a:bodyPr lIns="0" rIns="0" tIns="0" bIns="0">
            <a:normAutofit/>
          </a:bodyPr>
          <a:p>
            <a:endParaRPr b="0" lang="bg-BG" sz="3200" spc="-1" strike="noStrike">
              <a:latin typeface="Arial"/>
            </a:endParaRPr>
          </a:p>
        </p:txBody>
      </p:sp>
      <p:sp>
        <p:nvSpPr>
          <p:cNvPr id="162" name="PlaceHolder 7"/>
          <p:cNvSpPr>
            <a:spLocks noGrp="1"/>
          </p:cNvSpPr>
          <p:nvPr>
            <p:ph type="body"/>
          </p:nvPr>
        </p:nvSpPr>
        <p:spPr>
          <a:xfrm>
            <a:off x="8026920" y="3682080"/>
            <a:ext cx="353196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bg-BG"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bg-BG"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bg-BG"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bg-BG"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spAutoFit/>
          </a:bodyPr>
          <a:p>
            <a:pPr algn="ctr"/>
            <a:endParaRPr b="0" lang="bg-BG"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bg-BG"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bg-BG"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bg-BG"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bg-BG" sz="4400" spc="-1" strike="noStrike">
                <a:latin typeface="Arial"/>
              </a:rPr>
              <a:t>Click to edit the title text format</a:t>
            </a:r>
            <a:endParaRPr b="0" lang="bg-BG" sz="4400" spc="-1" strike="noStrike">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bg-BG" sz="3200" spc="-1" strike="noStrike">
                <a:latin typeface="Arial"/>
              </a:rPr>
              <a:t>Click to edit the outline text format</a:t>
            </a:r>
            <a:endParaRPr b="0" lang="bg-BG" sz="3200" spc="-1" strike="noStrike">
              <a:latin typeface="Arial"/>
            </a:endParaRPr>
          </a:p>
          <a:p>
            <a:pPr lvl="1" marL="864000" indent="-324000">
              <a:spcBef>
                <a:spcPts val="1134"/>
              </a:spcBef>
              <a:buClr>
                <a:srgbClr val="ffffff"/>
              </a:buClr>
              <a:buSzPct val="75000"/>
              <a:buFont typeface="Symbol" charset="2"/>
              <a:buChar char=""/>
            </a:pPr>
            <a:r>
              <a:rPr b="0" lang="bg-BG" sz="2800" spc="-1" strike="noStrike">
                <a:latin typeface="Arial"/>
              </a:rPr>
              <a:t>Second Outline Level</a:t>
            </a:r>
            <a:endParaRPr b="0" lang="bg-BG" sz="2800" spc="-1" strike="noStrike">
              <a:latin typeface="Arial"/>
            </a:endParaRPr>
          </a:p>
          <a:p>
            <a:pPr lvl="2" marL="1296000" indent="-288000">
              <a:spcBef>
                <a:spcPts val="850"/>
              </a:spcBef>
              <a:buClr>
                <a:srgbClr val="ffffff"/>
              </a:buClr>
              <a:buSzPct val="45000"/>
              <a:buFont typeface="Wingdings" charset="2"/>
              <a:buChar char=""/>
            </a:pPr>
            <a:r>
              <a:rPr b="0" lang="bg-BG" sz="2400" spc="-1" strike="noStrike">
                <a:latin typeface="Arial"/>
              </a:rPr>
              <a:t>Third Outline Level</a:t>
            </a:r>
            <a:endParaRPr b="0" lang="bg-BG" sz="2400" spc="-1" strike="noStrike">
              <a:latin typeface="Arial"/>
            </a:endParaRPr>
          </a:p>
          <a:p>
            <a:pPr lvl="3" marL="1728000" indent="-216000">
              <a:spcBef>
                <a:spcPts val="567"/>
              </a:spcBef>
              <a:buClr>
                <a:srgbClr val="ffffff"/>
              </a:buClr>
              <a:buSzPct val="75000"/>
              <a:buFont typeface="Symbol" charset="2"/>
              <a:buChar char=""/>
            </a:pPr>
            <a:r>
              <a:rPr b="0" lang="bg-BG" sz="2000" spc="-1" strike="noStrike">
                <a:latin typeface="Arial"/>
              </a:rPr>
              <a:t>Fourth Outline Level</a:t>
            </a:r>
            <a:endParaRPr b="0" lang="bg-BG" sz="2000" spc="-1" strike="noStrike">
              <a:latin typeface="Arial"/>
            </a:endParaRPr>
          </a:p>
          <a:p>
            <a:pPr lvl="4" marL="2160000" indent="-216000">
              <a:spcBef>
                <a:spcPts val="283"/>
              </a:spcBef>
              <a:buClr>
                <a:srgbClr val="ffffff"/>
              </a:buClr>
              <a:buSzPct val="45000"/>
              <a:buFont typeface="Wingdings" charset="2"/>
              <a:buChar char=""/>
            </a:pPr>
            <a:r>
              <a:rPr b="0" lang="bg-BG" sz="2000" spc="-1" strike="noStrike">
                <a:latin typeface="Arial"/>
              </a:rPr>
              <a:t>Fifth Outline Level</a:t>
            </a:r>
            <a:endParaRPr b="0" lang="bg-BG" sz="2000" spc="-1" strike="noStrike">
              <a:latin typeface="Arial"/>
            </a:endParaRPr>
          </a:p>
          <a:p>
            <a:pPr lvl="5" marL="2592000" indent="-216000">
              <a:spcBef>
                <a:spcPts val="283"/>
              </a:spcBef>
              <a:buClr>
                <a:srgbClr val="ffffff"/>
              </a:buClr>
              <a:buSzPct val="45000"/>
              <a:buFont typeface="Wingdings" charset="2"/>
              <a:buChar char=""/>
            </a:pPr>
            <a:r>
              <a:rPr b="0" lang="bg-BG" sz="2000" spc="-1" strike="noStrike">
                <a:latin typeface="Arial"/>
              </a:rPr>
              <a:t>Sixth Outline Level</a:t>
            </a:r>
            <a:endParaRPr b="0" lang="bg-BG" sz="2000" spc="-1" strike="noStrike">
              <a:latin typeface="Arial"/>
            </a:endParaRPr>
          </a:p>
          <a:p>
            <a:pPr lvl="6" marL="3024000" indent="-216000">
              <a:spcBef>
                <a:spcPts val="283"/>
              </a:spcBef>
              <a:buClr>
                <a:srgbClr val="ffffff"/>
              </a:buClr>
              <a:buSzPct val="45000"/>
              <a:buFont typeface="Wingdings" charset="2"/>
              <a:buChar char=""/>
            </a:pPr>
            <a:r>
              <a:rPr b="0" lang="bg-BG" sz="2000" spc="-1" strike="noStrike">
                <a:latin typeface="Arial"/>
              </a:rPr>
              <a:t>Seventh Outline Level</a:t>
            </a:r>
            <a:endParaRPr b="0" lang="bg-B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bg-BG" sz="4400" spc="-1" strike="noStrike">
                <a:latin typeface="Arial"/>
              </a:rPr>
              <a:t>Click to edit the title text format</a:t>
            </a:r>
            <a:endParaRPr b="0" lang="bg-BG"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bg-BG" sz="3200" spc="-1" strike="noStrike">
                <a:latin typeface="Arial"/>
              </a:rPr>
              <a:t>Click to edit the outline text format</a:t>
            </a:r>
            <a:endParaRPr b="0" lang="bg-BG" sz="3200" spc="-1" strike="noStrike">
              <a:latin typeface="Arial"/>
            </a:endParaRPr>
          </a:p>
          <a:p>
            <a:pPr lvl="1" marL="864000" indent="-324000">
              <a:spcBef>
                <a:spcPts val="1134"/>
              </a:spcBef>
              <a:buClr>
                <a:srgbClr val="ffffff"/>
              </a:buClr>
              <a:buSzPct val="75000"/>
              <a:buFont typeface="Symbol" charset="2"/>
              <a:buChar char=""/>
            </a:pPr>
            <a:r>
              <a:rPr b="0" lang="bg-BG" sz="2800" spc="-1" strike="noStrike">
                <a:latin typeface="Arial"/>
              </a:rPr>
              <a:t>Second Outline Level</a:t>
            </a:r>
            <a:endParaRPr b="0" lang="bg-BG" sz="2800" spc="-1" strike="noStrike">
              <a:latin typeface="Arial"/>
            </a:endParaRPr>
          </a:p>
          <a:p>
            <a:pPr lvl="2" marL="1296000" indent="-288000">
              <a:spcBef>
                <a:spcPts val="850"/>
              </a:spcBef>
              <a:buClr>
                <a:srgbClr val="ffffff"/>
              </a:buClr>
              <a:buSzPct val="45000"/>
              <a:buFont typeface="Wingdings" charset="2"/>
              <a:buChar char=""/>
            </a:pPr>
            <a:r>
              <a:rPr b="0" lang="bg-BG" sz="2400" spc="-1" strike="noStrike">
                <a:latin typeface="Arial"/>
              </a:rPr>
              <a:t>Third Outline Level</a:t>
            </a:r>
            <a:endParaRPr b="0" lang="bg-BG" sz="2400" spc="-1" strike="noStrike">
              <a:latin typeface="Arial"/>
            </a:endParaRPr>
          </a:p>
          <a:p>
            <a:pPr lvl="3" marL="1728000" indent="-216000">
              <a:spcBef>
                <a:spcPts val="567"/>
              </a:spcBef>
              <a:buClr>
                <a:srgbClr val="ffffff"/>
              </a:buClr>
              <a:buSzPct val="75000"/>
              <a:buFont typeface="Symbol" charset="2"/>
              <a:buChar char=""/>
            </a:pPr>
            <a:r>
              <a:rPr b="0" lang="bg-BG" sz="2000" spc="-1" strike="noStrike">
                <a:latin typeface="Arial"/>
              </a:rPr>
              <a:t>Fourth Outline Level</a:t>
            </a:r>
            <a:endParaRPr b="0" lang="bg-BG" sz="2000" spc="-1" strike="noStrike">
              <a:latin typeface="Arial"/>
            </a:endParaRPr>
          </a:p>
          <a:p>
            <a:pPr lvl="4" marL="2160000" indent="-216000">
              <a:spcBef>
                <a:spcPts val="283"/>
              </a:spcBef>
              <a:buClr>
                <a:srgbClr val="ffffff"/>
              </a:buClr>
              <a:buSzPct val="45000"/>
              <a:buFont typeface="Wingdings" charset="2"/>
              <a:buChar char=""/>
            </a:pPr>
            <a:r>
              <a:rPr b="0" lang="bg-BG" sz="2000" spc="-1" strike="noStrike">
                <a:latin typeface="Arial"/>
              </a:rPr>
              <a:t>Fifth Outline Level</a:t>
            </a:r>
            <a:endParaRPr b="0" lang="bg-BG" sz="2000" spc="-1" strike="noStrike">
              <a:latin typeface="Arial"/>
            </a:endParaRPr>
          </a:p>
          <a:p>
            <a:pPr lvl="5" marL="2592000" indent="-216000">
              <a:spcBef>
                <a:spcPts val="283"/>
              </a:spcBef>
              <a:buClr>
                <a:srgbClr val="ffffff"/>
              </a:buClr>
              <a:buSzPct val="45000"/>
              <a:buFont typeface="Wingdings" charset="2"/>
              <a:buChar char=""/>
            </a:pPr>
            <a:r>
              <a:rPr b="0" lang="bg-BG" sz="2000" spc="-1" strike="noStrike">
                <a:latin typeface="Arial"/>
              </a:rPr>
              <a:t>Sixth Outline Level</a:t>
            </a:r>
            <a:endParaRPr b="0" lang="bg-BG" sz="2000" spc="-1" strike="noStrike">
              <a:latin typeface="Arial"/>
            </a:endParaRPr>
          </a:p>
          <a:p>
            <a:pPr lvl="6" marL="3024000" indent="-216000">
              <a:spcBef>
                <a:spcPts val="283"/>
              </a:spcBef>
              <a:buClr>
                <a:srgbClr val="ffffff"/>
              </a:buClr>
              <a:buSzPct val="45000"/>
              <a:buFont typeface="Wingdings" charset="2"/>
              <a:buChar char=""/>
            </a:pPr>
            <a:r>
              <a:rPr b="0" lang="bg-BG" sz="2000" spc="-1" strike="noStrike">
                <a:latin typeface="Arial"/>
              </a:rPr>
              <a:t>Seventh Outline Level</a:t>
            </a:r>
            <a:endParaRPr b="0" lang="bg-B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188640" y="40320"/>
            <a:ext cx="9576720" cy="1110240"/>
          </a:xfrm>
          <a:prstGeom prst="rect">
            <a:avLst/>
          </a:prstGeom>
        </p:spPr>
        <p:txBody>
          <a:bodyPr lIns="0" rIns="0" tIns="0" bIns="0" anchor="ctr">
            <a:noAutofit/>
          </a:bodyPr>
          <a:p>
            <a:pPr algn="ctr"/>
            <a:endParaRPr b="0" lang="bg-BG" sz="4400" spc="-1" strike="noStrike">
              <a:latin typeface="Arial"/>
            </a:endParaRPr>
          </a:p>
        </p:txBody>
      </p:sp>
      <p:sp>
        <p:nvSpPr>
          <p:cNvPr id="77" name="PlaceHolder 2"/>
          <p:cNvSpPr>
            <a:spLocks noGrp="1"/>
          </p:cNvSpPr>
          <p:nvPr>
            <p:ph type="body"/>
          </p:nvPr>
        </p:nvSpPr>
        <p:spPr>
          <a:xfrm>
            <a:off x="190440" y="1151280"/>
            <a:ext cx="11804040" cy="5569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bg-BG" sz="3200" spc="-1" strike="noStrike">
                <a:latin typeface="Arial"/>
              </a:rPr>
              <a:t>Click to edit the outline text format</a:t>
            </a:r>
            <a:endParaRPr b="0" lang="bg-BG" sz="3200" spc="-1" strike="noStrike">
              <a:latin typeface="Arial"/>
            </a:endParaRPr>
          </a:p>
          <a:p>
            <a:pPr lvl="1" marL="864000" indent="-324000">
              <a:spcBef>
                <a:spcPts val="1134"/>
              </a:spcBef>
              <a:buClr>
                <a:srgbClr val="000000"/>
              </a:buClr>
              <a:buSzPct val="75000"/>
              <a:buFont typeface="Symbol" charset="2"/>
              <a:buChar char=""/>
            </a:pPr>
            <a:r>
              <a:rPr b="0" lang="bg-BG" sz="2800" spc="-1" strike="noStrike">
                <a:latin typeface="Arial"/>
              </a:rPr>
              <a:t>Second Outline Level</a:t>
            </a:r>
            <a:endParaRPr b="0" lang="bg-BG" sz="2800" spc="-1" strike="noStrike">
              <a:latin typeface="Arial"/>
            </a:endParaRPr>
          </a:p>
          <a:p>
            <a:pPr lvl="2" marL="1296000" indent="-288000">
              <a:spcBef>
                <a:spcPts val="850"/>
              </a:spcBef>
              <a:buClr>
                <a:srgbClr val="000000"/>
              </a:buClr>
              <a:buSzPct val="45000"/>
              <a:buFont typeface="Wingdings" charset="2"/>
              <a:buChar char=""/>
            </a:pPr>
            <a:r>
              <a:rPr b="0" lang="bg-BG" sz="2400" spc="-1" strike="noStrike">
                <a:latin typeface="Arial"/>
              </a:rPr>
              <a:t>Third Outline Level</a:t>
            </a:r>
            <a:endParaRPr b="0" lang="bg-BG" sz="2400" spc="-1" strike="noStrike">
              <a:latin typeface="Arial"/>
            </a:endParaRPr>
          </a:p>
          <a:p>
            <a:pPr lvl="3" marL="1728000" indent="-216000">
              <a:spcBef>
                <a:spcPts val="567"/>
              </a:spcBef>
              <a:buClr>
                <a:srgbClr val="000000"/>
              </a:buClr>
              <a:buSzPct val="75000"/>
              <a:buFont typeface="Symbol" charset="2"/>
              <a:buChar char=""/>
            </a:pPr>
            <a:r>
              <a:rPr b="0" lang="bg-BG" sz="2000" spc="-1" strike="noStrike">
                <a:latin typeface="Arial"/>
              </a:rPr>
              <a:t>Fourth Outline Level</a:t>
            </a:r>
            <a:endParaRPr b="0" lang="bg-BG" sz="2000" spc="-1" strike="noStrike">
              <a:latin typeface="Arial"/>
            </a:endParaRPr>
          </a:p>
          <a:p>
            <a:pPr lvl="4" marL="2160000" indent="-216000">
              <a:spcBef>
                <a:spcPts val="283"/>
              </a:spcBef>
              <a:buClr>
                <a:srgbClr val="000000"/>
              </a:buClr>
              <a:buSzPct val="45000"/>
              <a:buFont typeface="Wingdings" charset="2"/>
              <a:buChar char=""/>
            </a:pPr>
            <a:r>
              <a:rPr b="0" lang="bg-BG" sz="2000" spc="-1" strike="noStrike">
                <a:latin typeface="Arial"/>
              </a:rPr>
              <a:t>Fifth Outline Level</a:t>
            </a:r>
            <a:endParaRPr b="0" lang="bg-BG" sz="2000" spc="-1" strike="noStrike">
              <a:latin typeface="Arial"/>
            </a:endParaRPr>
          </a:p>
          <a:p>
            <a:pPr lvl="5" marL="2592000" indent="-216000">
              <a:spcBef>
                <a:spcPts val="283"/>
              </a:spcBef>
              <a:buClr>
                <a:srgbClr val="000000"/>
              </a:buClr>
              <a:buSzPct val="45000"/>
              <a:buFont typeface="Wingdings" charset="2"/>
              <a:buChar char=""/>
            </a:pPr>
            <a:r>
              <a:rPr b="0" lang="bg-BG" sz="2000" spc="-1" strike="noStrike">
                <a:latin typeface="Arial"/>
              </a:rPr>
              <a:t>Sixth Outline Level</a:t>
            </a:r>
            <a:endParaRPr b="0" lang="bg-BG" sz="2000" spc="-1" strike="noStrike">
              <a:latin typeface="Arial"/>
            </a:endParaRPr>
          </a:p>
          <a:p>
            <a:pPr lvl="6" marL="3024000" indent="-216000">
              <a:spcBef>
                <a:spcPts val="283"/>
              </a:spcBef>
              <a:buClr>
                <a:srgbClr val="000000"/>
              </a:buClr>
              <a:buSzPct val="45000"/>
              <a:buFont typeface="Wingdings" charset="2"/>
              <a:buChar char=""/>
            </a:pPr>
            <a:r>
              <a:rPr b="0" lang="bg-BG" sz="2000" spc="-1" strike="noStrike">
                <a:latin typeface="Arial"/>
              </a:rPr>
              <a:t>Seventh Outline Level</a:t>
            </a:r>
            <a:endParaRPr b="0" lang="bg-B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CustomShape 1"/>
          <p:cNvSpPr/>
          <p:nvPr/>
        </p:nvSpPr>
        <p:spPr>
          <a:xfrm rot="322800">
            <a:off x="10053720" y="2253960"/>
            <a:ext cx="327240" cy="3945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bg-BG" sz="2000" spc="-1" strike="noStrike">
                <a:solidFill>
                  <a:srgbClr val="603a14"/>
                </a:solidFill>
                <a:latin typeface="Calibri"/>
                <a:ea typeface="DejaVu Sans"/>
              </a:rPr>
              <a:t>?</a:t>
            </a:r>
            <a:endParaRPr b="0" lang="bg-BG" sz="2000" spc="-1" strike="noStrike">
              <a:latin typeface="Arial"/>
            </a:endParaRPr>
          </a:p>
        </p:txBody>
      </p:sp>
      <p:sp>
        <p:nvSpPr>
          <p:cNvPr id="115" name="CustomShape 2"/>
          <p:cNvSpPr/>
          <p:nvPr/>
        </p:nvSpPr>
        <p:spPr>
          <a:xfrm rot="20630400">
            <a:off x="7554600" y="4340520"/>
            <a:ext cx="327240" cy="3952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bg-BG" sz="2000" spc="-1" strike="noStrike">
                <a:solidFill>
                  <a:srgbClr val="603a14"/>
                </a:solidFill>
                <a:latin typeface="Calibri"/>
                <a:ea typeface="DejaVu Sans"/>
              </a:rPr>
              <a:t>?</a:t>
            </a:r>
            <a:endParaRPr b="0" lang="bg-BG" sz="2000" spc="-1" strike="noStrike">
              <a:latin typeface="Arial"/>
            </a:endParaRPr>
          </a:p>
        </p:txBody>
      </p:sp>
      <p:sp>
        <p:nvSpPr>
          <p:cNvPr id="116" name="CustomShape 3"/>
          <p:cNvSpPr/>
          <p:nvPr/>
        </p:nvSpPr>
        <p:spPr>
          <a:xfrm>
            <a:off x="11497680" y="4679640"/>
            <a:ext cx="259920" cy="27252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bg-BG" sz="1200" spc="-1" strike="noStrike">
                <a:solidFill>
                  <a:srgbClr val="603a14"/>
                </a:solidFill>
                <a:latin typeface="Calibri"/>
                <a:ea typeface="DejaVu Sans"/>
              </a:rPr>
              <a:t>?</a:t>
            </a:r>
            <a:endParaRPr b="0" lang="bg-BG" sz="1200" spc="-1" strike="noStrike">
              <a:latin typeface="Arial"/>
            </a:endParaRPr>
          </a:p>
        </p:txBody>
      </p:sp>
      <p:sp>
        <p:nvSpPr>
          <p:cNvPr id="117" name="CustomShape 4"/>
          <p:cNvSpPr/>
          <p:nvPr/>
        </p:nvSpPr>
        <p:spPr>
          <a:xfrm rot="20971200">
            <a:off x="6090840" y="6108480"/>
            <a:ext cx="273600" cy="3034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bg-BG" sz="1400" spc="-1" strike="noStrike">
                <a:solidFill>
                  <a:srgbClr val="603a14"/>
                </a:solidFill>
                <a:latin typeface="Calibri"/>
                <a:ea typeface="DejaVu Sans"/>
              </a:rPr>
              <a:t>?</a:t>
            </a:r>
            <a:endParaRPr b="0" lang="bg-BG" sz="1400" spc="-1" strike="noStrike">
              <a:latin typeface="Arial"/>
            </a:endParaRPr>
          </a:p>
        </p:txBody>
      </p:sp>
      <p:sp>
        <p:nvSpPr>
          <p:cNvPr id="118" name="CustomShape 5"/>
          <p:cNvSpPr/>
          <p:nvPr/>
        </p:nvSpPr>
        <p:spPr>
          <a:xfrm rot="568800">
            <a:off x="9145440" y="4032720"/>
            <a:ext cx="311760" cy="3639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bg-BG" sz="1800" spc="-1" strike="noStrike">
                <a:solidFill>
                  <a:srgbClr val="603a14"/>
                </a:solidFill>
                <a:latin typeface="Calibri"/>
                <a:ea typeface="DejaVu Sans"/>
              </a:rPr>
              <a:t>?</a:t>
            </a:r>
            <a:endParaRPr b="0" lang="bg-BG" sz="1800" spc="-1" strike="noStrike">
              <a:latin typeface="Arial"/>
            </a:endParaRPr>
          </a:p>
        </p:txBody>
      </p:sp>
      <p:sp>
        <p:nvSpPr>
          <p:cNvPr id="119" name="CustomShape 6"/>
          <p:cNvSpPr/>
          <p:nvPr/>
        </p:nvSpPr>
        <p:spPr>
          <a:xfrm rot="219600">
            <a:off x="7032240" y="2560320"/>
            <a:ext cx="356040" cy="45540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1" lang="bg-BG" sz="2400" spc="-1" strike="noStrike">
                <a:solidFill>
                  <a:srgbClr val="603a14"/>
                </a:solidFill>
                <a:latin typeface="Calibri"/>
                <a:ea typeface="DejaVu Sans"/>
              </a:rPr>
              <a:t>?</a:t>
            </a:r>
            <a:endParaRPr b="0" lang="bg-BG" sz="2400" spc="-1" strike="noStrike">
              <a:latin typeface="Arial"/>
            </a:endParaRPr>
          </a:p>
        </p:txBody>
      </p:sp>
      <p:sp>
        <p:nvSpPr>
          <p:cNvPr id="120" name="CustomShape 7"/>
          <p:cNvSpPr/>
          <p:nvPr/>
        </p:nvSpPr>
        <p:spPr>
          <a:xfrm rot="20972400">
            <a:off x="11751120" y="2320200"/>
            <a:ext cx="273600" cy="3034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bg-BG" sz="1400" spc="-1" strike="noStrike">
                <a:solidFill>
                  <a:srgbClr val="603a14"/>
                </a:solidFill>
                <a:latin typeface="Calibri"/>
                <a:ea typeface="DejaVu Sans"/>
              </a:rPr>
              <a:t>?</a:t>
            </a:r>
            <a:endParaRPr b="0" lang="bg-BG" sz="1400" spc="-1" strike="noStrike">
              <a:latin typeface="Arial"/>
            </a:endParaRPr>
          </a:p>
        </p:txBody>
      </p:sp>
      <p:sp>
        <p:nvSpPr>
          <p:cNvPr id="121" name="CustomShape 8"/>
          <p:cNvSpPr/>
          <p:nvPr/>
        </p:nvSpPr>
        <p:spPr>
          <a:xfrm rot="562200">
            <a:off x="11772000" y="3447720"/>
            <a:ext cx="259920" cy="2721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bg-BG" sz="1200" spc="-1" strike="noStrike">
                <a:solidFill>
                  <a:srgbClr val="603a14"/>
                </a:solidFill>
                <a:latin typeface="Calibri"/>
                <a:ea typeface="DejaVu Sans"/>
              </a:rPr>
              <a:t>?</a:t>
            </a:r>
            <a:endParaRPr b="0" lang="bg-BG" sz="1200" spc="-1" strike="noStrike">
              <a:latin typeface="Arial"/>
            </a:endParaRPr>
          </a:p>
        </p:txBody>
      </p:sp>
      <p:sp>
        <p:nvSpPr>
          <p:cNvPr id="122" name="CustomShape 9"/>
          <p:cNvSpPr/>
          <p:nvPr/>
        </p:nvSpPr>
        <p:spPr>
          <a:xfrm rot="571200">
            <a:off x="11134080" y="5626440"/>
            <a:ext cx="273600" cy="30276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bg-BG" sz="1400" spc="-1" strike="noStrike">
                <a:solidFill>
                  <a:srgbClr val="603a14"/>
                </a:solidFill>
                <a:latin typeface="Calibri"/>
                <a:ea typeface="DejaVu Sans"/>
              </a:rPr>
              <a:t>?</a:t>
            </a:r>
            <a:endParaRPr b="0" lang="bg-BG" sz="1400" spc="-1" strike="noStrike">
              <a:latin typeface="Arial"/>
            </a:endParaRPr>
          </a:p>
        </p:txBody>
      </p:sp>
      <p:sp>
        <p:nvSpPr>
          <p:cNvPr id="123" name="CustomShape 10"/>
          <p:cNvSpPr/>
          <p:nvPr/>
        </p:nvSpPr>
        <p:spPr>
          <a:xfrm rot="20949600">
            <a:off x="2942280" y="3237840"/>
            <a:ext cx="4540320" cy="947520"/>
          </a:xfrm>
          <a:prstGeom prst="rect">
            <a:avLst/>
          </a:prstGeom>
          <a:noFill/>
          <a:ln>
            <a:noFill/>
          </a:ln>
        </p:spPr>
        <p:style>
          <a:lnRef idx="0"/>
          <a:fillRef idx="0"/>
          <a:effectRef idx="0"/>
          <a:fontRef idx="minor"/>
        </p:style>
        <p:txBody>
          <a:bodyPr wrap="none" lIns="0" rIns="0" tIns="0" bIns="0" anchor="ctr">
            <a:noAutofit/>
          </a:bodyPr>
          <a:p>
            <a:pPr algn="ctr">
              <a:lnSpc>
                <a:spcPct val="100000"/>
              </a:lnSpc>
            </a:pPr>
            <a:r>
              <a:rPr b="1" lang="bg-BG" sz="6600" spc="-1" strike="noStrike">
                <a:solidFill>
                  <a:srgbClr val="f3be60"/>
                </a:solidFill>
                <a:latin typeface="Calibri"/>
                <a:ea typeface="DejaVu Sans"/>
              </a:rPr>
              <a:t>Въпроси?</a:t>
            </a:r>
            <a:endParaRPr b="0" lang="bg-BG" sz="6600" spc="-1" strike="noStrike">
              <a:latin typeface="Arial"/>
            </a:endParaRPr>
          </a:p>
        </p:txBody>
      </p:sp>
      <p:pic>
        <p:nvPicPr>
          <p:cNvPr id="124" name="Picture 17" descr=""/>
          <p:cNvPicPr/>
          <p:nvPr/>
        </p:nvPicPr>
        <p:blipFill>
          <a:blip r:embed="rId3"/>
          <a:stretch/>
        </p:blipFill>
        <p:spPr>
          <a:xfrm rot="20967600">
            <a:off x="503640" y="2017440"/>
            <a:ext cx="2848680" cy="3304800"/>
          </a:xfrm>
          <a:prstGeom prst="rect">
            <a:avLst/>
          </a:prstGeom>
          <a:ln>
            <a:noFill/>
          </a:ln>
        </p:spPr>
      </p:pic>
      <p:sp>
        <p:nvSpPr>
          <p:cNvPr id="125" name="PlaceHolder 11"/>
          <p:cNvSpPr>
            <a:spLocks noGrp="1"/>
          </p:cNvSpPr>
          <p:nvPr>
            <p:ph type="title"/>
          </p:nvPr>
        </p:nvSpPr>
        <p:spPr>
          <a:xfrm>
            <a:off x="609120" y="273600"/>
            <a:ext cx="10969560" cy="1144800"/>
          </a:xfrm>
          <a:prstGeom prst="rect">
            <a:avLst/>
          </a:prstGeom>
        </p:spPr>
        <p:txBody>
          <a:bodyPr lIns="0" rIns="0" tIns="0" bIns="0" anchor="ctr">
            <a:noAutofit/>
          </a:bodyPr>
          <a:p>
            <a:pPr algn="ctr"/>
            <a:r>
              <a:rPr b="0" lang="bg-BG" sz="4400" spc="-1" strike="noStrike">
                <a:latin typeface="Arial"/>
              </a:rPr>
              <a:t>Click to edit the title text format</a:t>
            </a:r>
            <a:endParaRPr b="0" lang="bg-BG" sz="4400" spc="-1" strike="noStrike">
              <a:latin typeface="Arial"/>
            </a:endParaRPr>
          </a:p>
        </p:txBody>
      </p:sp>
      <p:sp>
        <p:nvSpPr>
          <p:cNvPr id="126" name="PlaceHolder 1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bg-BG" sz="3200" spc="-1" strike="noStrike">
                <a:latin typeface="Arial"/>
              </a:rPr>
              <a:t>Click to edit the outline text format</a:t>
            </a:r>
            <a:endParaRPr b="0" lang="bg-BG" sz="3200" spc="-1" strike="noStrike">
              <a:latin typeface="Arial"/>
            </a:endParaRPr>
          </a:p>
          <a:p>
            <a:pPr lvl="1" marL="864000" indent="-324000">
              <a:spcBef>
                <a:spcPts val="1134"/>
              </a:spcBef>
              <a:buClr>
                <a:srgbClr val="ffffff"/>
              </a:buClr>
              <a:buSzPct val="75000"/>
              <a:buFont typeface="Symbol" charset="2"/>
              <a:buChar char=""/>
            </a:pPr>
            <a:r>
              <a:rPr b="0" lang="bg-BG" sz="2800" spc="-1" strike="noStrike">
                <a:latin typeface="Arial"/>
              </a:rPr>
              <a:t>Second Outline Level</a:t>
            </a:r>
            <a:endParaRPr b="0" lang="bg-BG" sz="2800" spc="-1" strike="noStrike">
              <a:latin typeface="Arial"/>
            </a:endParaRPr>
          </a:p>
          <a:p>
            <a:pPr lvl="2" marL="1296000" indent="-288000">
              <a:spcBef>
                <a:spcPts val="850"/>
              </a:spcBef>
              <a:buClr>
                <a:srgbClr val="ffffff"/>
              </a:buClr>
              <a:buSzPct val="45000"/>
              <a:buFont typeface="Wingdings" charset="2"/>
              <a:buChar char=""/>
            </a:pPr>
            <a:r>
              <a:rPr b="0" lang="bg-BG" sz="2400" spc="-1" strike="noStrike">
                <a:latin typeface="Arial"/>
              </a:rPr>
              <a:t>Third Outline Level</a:t>
            </a:r>
            <a:endParaRPr b="0" lang="bg-BG" sz="2400" spc="-1" strike="noStrike">
              <a:latin typeface="Arial"/>
            </a:endParaRPr>
          </a:p>
          <a:p>
            <a:pPr lvl="3" marL="1728000" indent="-216000">
              <a:spcBef>
                <a:spcPts val="567"/>
              </a:spcBef>
              <a:buClr>
                <a:srgbClr val="ffffff"/>
              </a:buClr>
              <a:buSzPct val="75000"/>
              <a:buFont typeface="Symbol" charset="2"/>
              <a:buChar char=""/>
            </a:pPr>
            <a:r>
              <a:rPr b="0" lang="bg-BG" sz="2000" spc="-1" strike="noStrike">
                <a:latin typeface="Arial"/>
              </a:rPr>
              <a:t>Fourth Outline Level</a:t>
            </a:r>
            <a:endParaRPr b="0" lang="bg-BG" sz="2000" spc="-1" strike="noStrike">
              <a:latin typeface="Arial"/>
            </a:endParaRPr>
          </a:p>
          <a:p>
            <a:pPr lvl="4" marL="2160000" indent="-216000">
              <a:spcBef>
                <a:spcPts val="283"/>
              </a:spcBef>
              <a:buClr>
                <a:srgbClr val="ffffff"/>
              </a:buClr>
              <a:buSzPct val="45000"/>
              <a:buFont typeface="Wingdings" charset="2"/>
              <a:buChar char=""/>
            </a:pPr>
            <a:r>
              <a:rPr b="0" lang="bg-BG" sz="2000" spc="-1" strike="noStrike">
                <a:latin typeface="Arial"/>
              </a:rPr>
              <a:t>Fifth Outline Level</a:t>
            </a:r>
            <a:endParaRPr b="0" lang="bg-BG" sz="2000" spc="-1" strike="noStrike">
              <a:latin typeface="Arial"/>
            </a:endParaRPr>
          </a:p>
          <a:p>
            <a:pPr lvl="5" marL="2592000" indent="-216000">
              <a:spcBef>
                <a:spcPts val="283"/>
              </a:spcBef>
              <a:buClr>
                <a:srgbClr val="ffffff"/>
              </a:buClr>
              <a:buSzPct val="45000"/>
              <a:buFont typeface="Wingdings" charset="2"/>
              <a:buChar char=""/>
            </a:pPr>
            <a:r>
              <a:rPr b="0" lang="bg-BG" sz="2000" spc="-1" strike="noStrike">
                <a:latin typeface="Arial"/>
              </a:rPr>
              <a:t>Sixth Outline Level</a:t>
            </a:r>
            <a:endParaRPr b="0" lang="bg-BG" sz="2000" spc="-1" strike="noStrike">
              <a:latin typeface="Arial"/>
            </a:endParaRPr>
          </a:p>
          <a:p>
            <a:pPr lvl="6" marL="3024000" indent="-216000">
              <a:spcBef>
                <a:spcPts val="283"/>
              </a:spcBef>
              <a:buClr>
                <a:srgbClr val="ffffff"/>
              </a:buClr>
              <a:buSzPct val="45000"/>
              <a:buFont typeface="Wingdings" charset="2"/>
              <a:buChar char=""/>
            </a:pPr>
            <a:r>
              <a:rPr b="0" lang="bg-BG" sz="2000" spc="-1" strike="noStrike">
                <a:latin typeface="Arial"/>
              </a:rPr>
              <a:t>Seventh Outline Level</a:t>
            </a:r>
            <a:endParaRPr b="0" lang="bg-B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s://it-kariera.mon.bg/e-learning/" TargetMode="External"/><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it-kariera.mon.bg/e-learning/" TargetMode="External"/><Relationship Id="rId2" Type="http://schemas.openxmlformats.org/officeDocument/2006/relationships/slideLayout" Target="../slideLayouts/slideLayout3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19.png"/><Relationship Id="rId5" Type="http://schemas.openxmlformats.org/officeDocument/2006/relationships/slideLayout" Target="../slideLayouts/slideLayout13.xml"/><Relationship Id="rId6"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912960" y="457200"/>
            <a:ext cx="10576440" cy="787320"/>
          </a:xfrm>
          <a:prstGeom prst="rect">
            <a:avLst/>
          </a:prstGeom>
          <a:noFill/>
          <a:ln>
            <a:noFill/>
          </a:ln>
        </p:spPr>
        <p:style>
          <a:lnRef idx="0"/>
          <a:fillRef idx="0"/>
          <a:effectRef idx="0"/>
          <a:fontRef idx="minor"/>
        </p:style>
        <p:txBody>
          <a:bodyPr lIns="0" rIns="0" tIns="0" bIns="0" anchor="ctr">
            <a:noAutofit/>
          </a:bodyPr>
          <a:p>
            <a:pPr algn="r">
              <a:lnSpc>
                <a:spcPct val="100000"/>
              </a:lnSpc>
            </a:pPr>
            <a:r>
              <a:rPr b="1" lang="bg-BG" sz="4800" spc="-1" strike="noStrike">
                <a:solidFill>
                  <a:srgbClr val="f6d18e"/>
                </a:solidFill>
                <a:latin typeface="Calibri"/>
              </a:rPr>
              <a:t>Управление на сензори с Ардуино</a:t>
            </a:r>
            <a:endParaRPr b="0" lang="bg-BG" sz="4800" spc="-1" strike="noStrike">
              <a:latin typeface="Arial"/>
            </a:endParaRPr>
          </a:p>
        </p:txBody>
      </p:sp>
      <p:sp>
        <p:nvSpPr>
          <p:cNvPr id="170" name="CustomShape 2"/>
          <p:cNvSpPr/>
          <p:nvPr/>
        </p:nvSpPr>
        <p:spPr>
          <a:xfrm>
            <a:off x="3579840" y="1554120"/>
            <a:ext cx="7909560" cy="803160"/>
          </a:xfrm>
          <a:prstGeom prst="rect">
            <a:avLst/>
          </a:prstGeom>
          <a:noFill/>
          <a:ln>
            <a:noFill/>
          </a:ln>
        </p:spPr>
        <p:style>
          <a:lnRef idx="0"/>
          <a:fillRef idx="0"/>
          <a:effectRef idx="0"/>
          <a:fontRef idx="minor"/>
        </p:style>
        <p:txBody>
          <a:bodyPr lIns="0" rIns="0" tIns="0" bIns="0">
            <a:noAutofit/>
          </a:bodyPr>
          <a:p>
            <a:pPr algn="r">
              <a:lnSpc>
                <a:spcPct val="100000"/>
              </a:lnSpc>
            </a:pPr>
            <a:r>
              <a:rPr b="0" lang="bg-BG" sz="4000" spc="197" strike="noStrike">
                <a:solidFill>
                  <a:srgbClr val="f0a22e"/>
                </a:solidFill>
                <a:latin typeface="Calibri"/>
              </a:rPr>
              <a:t>Електроника</a:t>
            </a:r>
            <a:endParaRPr b="0" lang="bg-BG" sz="4000" spc="-1" strike="noStrike">
              <a:latin typeface="Arial"/>
            </a:endParaRPr>
          </a:p>
        </p:txBody>
      </p:sp>
      <p:pic>
        <p:nvPicPr>
          <p:cNvPr id="171" name="Picture 17" descr=""/>
          <p:cNvPicPr/>
          <p:nvPr/>
        </p:nvPicPr>
        <p:blipFill>
          <a:blip r:embed="rId1"/>
          <a:stretch/>
        </p:blipFill>
        <p:spPr>
          <a:xfrm>
            <a:off x="5804280" y="3583440"/>
            <a:ext cx="1828800" cy="2006280"/>
          </a:xfrm>
          <a:prstGeom prst="rect">
            <a:avLst/>
          </a:prstGeom>
          <a:ln>
            <a:noFill/>
          </a:ln>
        </p:spPr>
      </p:pic>
      <p:pic>
        <p:nvPicPr>
          <p:cNvPr id="172" name="Picture 4" descr=""/>
          <p:cNvPicPr/>
          <p:nvPr/>
        </p:nvPicPr>
        <p:blipFill>
          <a:blip r:embed="rId2"/>
          <a:stretch/>
        </p:blipFill>
        <p:spPr>
          <a:xfrm>
            <a:off x="760320" y="4035600"/>
            <a:ext cx="2174760" cy="760320"/>
          </a:xfrm>
          <a:prstGeom prst="rect">
            <a:avLst/>
          </a:prstGeom>
          <a:ln>
            <a:solidFill>
              <a:srgbClr val="376092">
                <a:alpha val="50000"/>
              </a:srgbClr>
            </a:solidFill>
          </a:ln>
        </p:spPr>
      </p:pic>
      <p:sp>
        <p:nvSpPr>
          <p:cNvPr id="173" name="CustomShape 3"/>
          <p:cNvSpPr/>
          <p:nvPr/>
        </p:nvSpPr>
        <p:spPr>
          <a:xfrm>
            <a:off x="775080" y="4968000"/>
            <a:ext cx="3186720" cy="422640"/>
          </a:xfrm>
          <a:prstGeom prst="rect">
            <a:avLst/>
          </a:prstGeom>
          <a:noFill/>
          <a:ln>
            <a:noFill/>
          </a:ln>
        </p:spPr>
        <p:style>
          <a:lnRef idx="0"/>
          <a:fillRef idx="0"/>
          <a:effectRef idx="0"/>
          <a:fontRef idx="minor"/>
        </p:style>
        <p:txBody>
          <a:bodyPr lIns="36000" rIns="36000" tIns="36000" bIns="36000" anchor="ctr">
            <a:noAutofit/>
          </a:bodyPr>
          <a:p>
            <a:pPr>
              <a:lnSpc>
                <a:spcPct val="105000"/>
              </a:lnSpc>
            </a:pPr>
            <a:r>
              <a:rPr b="1" lang="bg-BG" sz="2300" spc="-1" strike="noStrike">
                <a:solidFill>
                  <a:srgbClr val="f4b36c"/>
                </a:solidFill>
                <a:latin typeface="Calibri"/>
                <a:ea typeface="DejaVu Sans"/>
              </a:rPr>
              <a:t>Учителски екип</a:t>
            </a:r>
            <a:endParaRPr b="0" lang="bg-BG" sz="2300" spc="-1" strike="noStrike">
              <a:latin typeface="Arial"/>
            </a:endParaRPr>
          </a:p>
        </p:txBody>
      </p:sp>
      <p:sp>
        <p:nvSpPr>
          <p:cNvPr id="174" name="CustomShape 4"/>
          <p:cNvSpPr/>
          <p:nvPr/>
        </p:nvSpPr>
        <p:spPr>
          <a:xfrm>
            <a:off x="775080" y="5205600"/>
            <a:ext cx="3186720" cy="695880"/>
          </a:xfrm>
          <a:prstGeom prst="rect">
            <a:avLst/>
          </a:prstGeom>
          <a:noFill/>
          <a:ln>
            <a:noFill/>
          </a:ln>
        </p:spPr>
        <p:style>
          <a:lnRef idx="0"/>
          <a:fillRef idx="0"/>
          <a:effectRef idx="0"/>
          <a:fontRef idx="minor"/>
        </p:style>
        <p:txBody>
          <a:bodyPr lIns="36000" rIns="36000" tIns="36000" bIns="36000" anchor="ctr">
            <a:noAutofit/>
          </a:bodyPr>
          <a:p>
            <a:pPr>
              <a:lnSpc>
                <a:spcPct val="105000"/>
              </a:lnSpc>
            </a:pPr>
            <a:r>
              <a:rPr b="1" lang="bg-BG" sz="2000" spc="-1" strike="noStrike">
                <a:solidFill>
                  <a:srgbClr val="f9daab"/>
                </a:solidFill>
                <a:latin typeface="Calibri"/>
                <a:ea typeface="DejaVu Sans"/>
              </a:rPr>
              <a:t>Обучение за ИТ кариера</a:t>
            </a:r>
            <a:endParaRPr b="0" lang="bg-BG" sz="2000" spc="-1" strike="noStrike">
              <a:latin typeface="Arial"/>
            </a:endParaRPr>
          </a:p>
        </p:txBody>
      </p:sp>
      <p:sp>
        <p:nvSpPr>
          <p:cNvPr id="175" name="CustomShape 5"/>
          <p:cNvSpPr/>
          <p:nvPr/>
        </p:nvSpPr>
        <p:spPr>
          <a:xfrm>
            <a:off x="775080" y="5705280"/>
            <a:ext cx="3809160" cy="346680"/>
          </a:xfrm>
          <a:prstGeom prst="rect">
            <a:avLst/>
          </a:prstGeom>
          <a:noFill/>
          <a:ln>
            <a:noFill/>
          </a:ln>
        </p:spPr>
        <p:style>
          <a:lnRef idx="0"/>
          <a:fillRef idx="0"/>
          <a:effectRef idx="0"/>
          <a:fontRef idx="minor"/>
        </p:style>
        <p:txBody>
          <a:bodyPr lIns="36000" rIns="36000" tIns="36000" bIns="36000" anchor="ctr">
            <a:noAutofit/>
          </a:bodyPr>
          <a:p>
            <a:pPr>
              <a:lnSpc>
                <a:spcPct val="105000"/>
              </a:lnSpc>
            </a:pPr>
            <a:r>
              <a:rPr b="1" lang="bg-BG" sz="1800" spc="-1" strike="noStrike" u="sng">
                <a:solidFill>
                  <a:srgbClr val="0000ff"/>
                </a:solidFill>
                <a:uFill>
                  <a:solidFill>
                    <a:srgbClr val="ffffff"/>
                  </a:solidFill>
                </a:uFill>
                <a:latin typeface="Calibri"/>
                <a:ea typeface="DejaVu Sans"/>
                <a:hlinkClick r:id="rId3"/>
              </a:rPr>
              <a:t>https://it-kariera.mon.bg/e-learning/</a:t>
            </a:r>
            <a:endParaRPr b="0" lang="bg-BG"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529280" y="6400800"/>
            <a:ext cx="10481760" cy="362880"/>
          </a:xfrm>
          <a:prstGeom prst="rect">
            <a:avLst/>
          </a:prstGeom>
          <a:noFill/>
          <a:ln>
            <a:noFill/>
          </a:ln>
        </p:spPr>
        <p:style>
          <a:lnRef idx="0"/>
          <a:fillRef idx="0"/>
          <a:effectRef idx="0"/>
          <a:fontRef idx="minor"/>
        </p:style>
        <p:txBody>
          <a:bodyPr lIns="36000" rIns="36000" tIns="36000" bIns="36000">
            <a:noAutofit/>
          </a:bodyPr>
          <a:p>
            <a:pPr algn="r">
              <a:lnSpc>
                <a:spcPct val="100000"/>
              </a:lnSpc>
            </a:pPr>
            <a:r>
              <a:rPr b="0" lang="bg-BG" sz="1800" spc="-1" strike="noStrike" u="sng">
                <a:solidFill>
                  <a:srgbClr val="0000ff"/>
                </a:solidFill>
                <a:uFill>
                  <a:solidFill>
                    <a:srgbClr val="ffffff"/>
                  </a:solidFill>
                </a:uFill>
                <a:latin typeface="Calibri"/>
                <a:hlinkClick r:id="rId1"/>
              </a:rPr>
              <a:t>https://it-kariera.mon.bg/e-learning/</a:t>
            </a:r>
            <a:endParaRPr b="0" lang="bg-BG" sz="1800" spc="-1" strike="noStrike">
              <a:latin typeface="Arial"/>
            </a:endParaRPr>
          </a:p>
        </p:txBody>
      </p:sp>
      <p:sp>
        <p:nvSpPr>
          <p:cNvPr id="210" name="CustomShape 2"/>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Вградени системи</a:t>
            </a:r>
            <a:endParaRPr b="0" lang="bg-BG"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noAutofit/>
          </a:bodyPr>
          <a:p>
            <a:pPr algn="r">
              <a:lnSpc>
                <a:spcPct val="100000"/>
              </a:lnSpc>
            </a:pPr>
            <a:fld id="{6B10371A-7CA2-47C5-AB27-80C46BD8DFD9}" type="slidenum">
              <a:rPr b="0" lang="bg-BG" sz="1000" spc="-1" strike="noStrike">
                <a:solidFill>
                  <a:srgbClr val="ffffff"/>
                </a:solidFill>
                <a:latin typeface="Calibri"/>
              </a:rPr>
              <a:t>&lt;number&gt;</a:t>
            </a:fld>
            <a:endParaRPr b="0" lang="bg-BG" sz="1000" spc="-1" strike="noStrike">
              <a:latin typeface="Arial"/>
            </a:endParaRPr>
          </a:p>
        </p:txBody>
      </p:sp>
      <p:sp>
        <p:nvSpPr>
          <p:cNvPr id="212" name="CustomShape 2"/>
          <p:cNvSpPr/>
          <p:nvPr/>
        </p:nvSpPr>
        <p:spPr>
          <a:xfrm>
            <a:off x="190440" y="1012320"/>
            <a:ext cx="11804040" cy="5569560"/>
          </a:xfrm>
          <a:prstGeom prst="rect">
            <a:avLst/>
          </a:prstGeom>
          <a:noFill/>
          <a:ln>
            <a:noFill/>
          </a:ln>
        </p:spPr>
        <p:style>
          <a:lnRef idx="0"/>
          <a:fillRef idx="0"/>
          <a:effectRef idx="0"/>
          <a:fontRef idx="minor"/>
        </p:style>
        <p:txBody>
          <a:bodyPr lIns="108000" rIns="108000" tIns="36000" bIns="36000">
            <a:noAutofit/>
          </a:bodyPr>
          <a:p>
            <a:pPr marL="304920" indent="-304200">
              <a:lnSpc>
                <a:spcPct val="100000"/>
              </a:lnSpc>
              <a:buClr>
                <a:srgbClr val="f2b254"/>
              </a:buClr>
              <a:buFont typeface="Wingdings" charset="2"/>
              <a:buChar char=""/>
            </a:pPr>
            <a:r>
              <a:rPr b="0" lang="bg-BG" sz="3200" spc="-1" strike="noStrike">
                <a:solidFill>
                  <a:srgbClr val="ffffff"/>
                </a:solidFill>
                <a:latin typeface="Calibri"/>
              </a:rPr>
              <a:t>Видове сензори;</a:t>
            </a:r>
            <a:endParaRPr b="0" lang="bg-BG" sz="3200" spc="-1" strike="noStrike">
              <a:latin typeface="Arial"/>
            </a:endParaRPr>
          </a:p>
          <a:p>
            <a:pPr marL="304920" indent="-304200">
              <a:lnSpc>
                <a:spcPct val="100000"/>
              </a:lnSpc>
              <a:buClr>
                <a:srgbClr val="f2b254"/>
              </a:buClr>
              <a:buFont typeface="Wingdings" charset="2"/>
              <a:buChar char=""/>
            </a:pPr>
            <a:r>
              <a:rPr b="0" lang="bg-BG" sz="3200" spc="-1" strike="noStrike">
                <a:solidFill>
                  <a:srgbClr val="ffffff"/>
                </a:solidFill>
                <a:latin typeface="Calibri"/>
              </a:rPr>
              <a:t>Ултразвуков сензор;</a:t>
            </a:r>
            <a:endParaRPr b="0" lang="bg-BG" sz="3200" spc="-1" strike="noStrike">
              <a:latin typeface="Arial"/>
            </a:endParaRPr>
          </a:p>
          <a:p>
            <a:pPr marL="304920" indent="-304200">
              <a:lnSpc>
                <a:spcPct val="100000"/>
              </a:lnSpc>
              <a:buClr>
                <a:srgbClr val="f2b254"/>
              </a:buClr>
              <a:buFont typeface="Wingdings" charset="2"/>
              <a:buChar char=""/>
            </a:pPr>
            <a:r>
              <a:rPr b="0" lang="bg-BG" sz="3200" spc="-1" strike="noStrike">
                <a:solidFill>
                  <a:srgbClr val="ffffff"/>
                </a:solidFill>
                <a:latin typeface="Calibri"/>
              </a:rPr>
              <a:t>Сензор за осветеност;</a:t>
            </a:r>
            <a:endParaRPr b="0" lang="bg-BG" sz="3200" spc="-1" strike="noStrike">
              <a:latin typeface="Arial"/>
            </a:endParaRPr>
          </a:p>
          <a:p>
            <a:pPr marL="304920" indent="-304200">
              <a:lnSpc>
                <a:spcPct val="100000"/>
              </a:lnSpc>
              <a:buClr>
                <a:srgbClr val="f2b254"/>
              </a:buClr>
              <a:buFont typeface="Wingdings" charset="2"/>
              <a:buChar char=""/>
            </a:pPr>
            <a:r>
              <a:rPr b="0" lang="bg-BG" sz="3200" spc="-1" strike="noStrike">
                <a:solidFill>
                  <a:srgbClr val="ffffff"/>
                </a:solidFill>
                <a:latin typeface="Calibri"/>
              </a:rPr>
              <a:t>Сензор за температура;</a:t>
            </a:r>
            <a:endParaRPr b="0" lang="bg-BG" sz="3200" spc="-1" strike="noStrike">
              <a:latin typeface="Arial"/>
            </a:endParaRPr>
          </a:p>
          <a:p>
            <a:pPr marL="304920" indent="-304200">
              <a:lnSpc>
                <a:spcPct val="100000"/>
              </a:lnSpc>
              <a:buClr>
                <a:srgbClr val="f2b254"/>
              </a:buClr>
              <a:buFont typeface="Wingdings" charset="2"/>
              <a:buChar char=""/>
            </a:pPr>
            <a:endParaRPr b="0" lang="bg-BG" sz="3200" spc="-1" strike="noStrike">
              <a:latin typeface="Arial"/>
            </a:endParaRPr>
          </a:p>
        </p:txBody>
      </p:sp>
      <p:sp>
        <p:nvSpPr>
          <p:cNvPr id="213" name="CustomShape 3"/>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Какво научихме днес?</a:t>
            </a:r>
            <a:endParaRPr b="0" lang="bg-BG" sz="4000" spc="-1" strike="noStrike">
              <a:latin typeface="Arial"/>
            </a:endParaRPr>
          </a:p>
        </p:txBody>
      </p:sp>
      <p:pic>
        <p:nvPicPr>
          <p:cNvPr id="214" name="Picture 2" descr=""/>
          <p:cNvPicPr/>
          <p:nvPr/>
        </p:nvPicPr>
        <p:blipFill>
          <a:blip r:embed="rId1"/>
          <a:stretch/>
        </p:blipFill>
        <p:spPr>
          <a:xfrm>
            <a:off x="8859600" y="1676520"/>
            <a:ext cx="2873160" cy="24580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noAutofit/>
          </a:bodyPr>
          <a:p>
            <a:pPr algn="r">
              <a:lnSpc>
                <a:spcPct val="100000"/>
              </a:lnSpc>
            </a:pPr>
            <a:fld id="{B1FD96CA-4329-48E8-AB87-9DEFC9FCE0FF}" type="slidenum">
              <a:rPr b="0" lang="bg-BG" sz="1000" spc="-1" strike="noStrike">
                <a:solidFill>
                  <a:srgbClr val="ffffff"/>
                </a:solidFill>
                <a:latin typeface="Calibri"/>
              </a:rPr>
              <a:t>&lt;number&gt;</a:t>
            </a:fld>
            <a:endParaRPr b="0" lang="bg-BG" sz="1000" spc="-1" strike="noStrike">
              <a:latin typeface="Arial"/>
            </a:endParaRPr>
          </a:p>
        </p:txBody>
      </p:sp>
      <p:sp>
        <p:nvSpPr>
          <p:cNvPr id="216" name="CustomShape 2"/>
          <p:cNvSpPr/>
          <p:nvPr/>
        </p:nvSpPr>
        <p:spPr>
          <a:xfrm>
            <a:off x="190440" y="1151280"/>
            <a:ext cx="11804040" cy="5569560"/>
          </a:xfrm>
          <a:prstGeom prst="rect">
            <a:avLst/>
          </a:prstGeom>
          <a:noFill/>
          <a:ln>
            <a:noFill/>
          </a:ln>
        </p:spPr>
        <p:style>
          <a:lnRef idx="0"/>
          <a:fillRef idx="0"/>
          <a:effectRef idx="0"/>
          <a:fontRef idx="minor"/>
        </p:style>
        <p:txBody>
          <a:bodyPr lIns="108000" rIns="108000" tIns="36000" bIns="36000">
            <a:noAutofit/>
          </a:bodyPr>
          <a:p>
            <a:pPr marL="304920" indent="-304200">
              <a:lnSpc>
                <a:spcPct val="100000"/>
              </a:lnSpc>
              <a:buClr>
                <a:srgbClr val="f2b254"/>
              </a:buClr>
              <a:buFont typeface="Wingdings" charset="2"/>
              <a:buChar char=""/>
            </a:pPr>
            <a:r>
              <a:rPr b="0" lang="bg-BG" sz="3400" spc="-1" strike="noStrike">
                <a:solidFill>
                  <a:srgbClr val="ffffff"/>
                </a:solidFill>
                <a:latin typeface="Calibri"/>
              </a:rPr>
              <a:t>Настоящият курс (слайдове, примери, видео, задачи и др.) се разпространяват под свободен лиценз "</a:t>
            </a:r>
            <a:r>
              <a:rPr b="0" lang="bg-BG" sz="3400" spc="-1" strike="noStrike" u="sng">
                <a:solidFill>
                  <a:srgbClr val="0000ff"/>
                </a:solidFill>
                <a:uFill>
                  <a:solidFill>
                    <a:srgbClr val="ffffff"/>
                  </a:solidFill>
                </a:uFill>
                <a:latin typeface="Calibri"/>
                <a:hlinkClick r:id="rId1"/>
              </a:rPr>
              <a:t>Creative Commons </a:t>
            </a:r>
            <a:r>
              <a:rPr b="0" lang="bg-BG" sz="3400" spc="-1" strike="noStrike" u="sng">
                <a:solidFill>
                  <a:srgbClr val="0000ff"/>
                </a:solidFill>
                <a:uFill>
                  <a:solidFill>
                    <a:srgbClr val="ffffff"/>
                  </a:solidFill>
                </a:uFill>
                <a:latin typeface="Calibri"/>
                <a:hlinkClick r:id="rId2"/>
              </a:rPr>
              <a:t>Attribution-NonCommercial-ShareAlike</a:t>
            </a:r>
            <a:r>
              <a:rPr b="0" lang="bg-BG" sz="3400" spc="-1" strike="noStrike" u="sng">
                <a:solidFill>
                  <a:srgbClr val="0000ff"/>
                </a:solidFill>
                <a:uFill>
                  <a:solidFill>
                    <a:srgbClr val="ffffff"/>
                  </a:solidFill>
                </a:uFill>
                <a:latin typeface="Calibri"/>
                <a:hlinkClick r:id="rId3"/>
              </a:rPr>
              <a:t> 4.0 International</a:t>
            </a:r>
            <a:r>
              <a:rPr b="0" lang="bg-BG" sz="3400" spc="-1" strike="noStrike">
                <a:solidFill>
                  <a:srgbClr val="ffffff"/>
                </a:solidFill>
                <a:latin typeface="Calibri"/>
              </a:rPr>
              <a:t>"</a:t>
            </a:r>
            <a:endParaRPr b="0" lang="bg-BG" sz="3400" spc="-1" strike="noStrike">
              <a:latin typeface="Arial"/>
            </a:endParaRPr>
          </a:p>
          <a:p>
            <a:pPr>
              <a:lnSpc>
                <a:spcPct val="100000"/>
              </a:lnSpc>
            </a:pPr>
            <a:endParaRPr b="0" lang="bg-BG" sz="3400" spc="-1" strike="noStrike">
              <a:latin typeface="Arial"/>
            </a:endParaRPr>
          </a:p>
          <a:p>
            <a:pPr>
              <a:lnSpc>
                <a:spcPct val="100000"/>
              </a:lnSpc>
            </a:pPr>
            <a:endParaRPr b="0" lang="bg-BG" sz="3400" spc="-1" strike="noStrike">
              <a:latin typeface="Arial"/>
            </a:endParaRPr>
          </a:p>
          <a:p>
            <a:pPr>
              <a:lnSpc>
                <a:spcPct val="100000"/>
              </a:lnSpc>
            </a:pPr>
            <a:endParaRPr b="0" lang="bg-BG" sz="3400" spc="-1" strike="noStrike">
              <a:latin typeface="Arial"/>
            </a:endParaRPr>
          </a:p>
        </p:txBody>
      </p:sp>
      <p:sp>
        <p:nvSpPr>
          <p:cNvPr id="217" name="CustomShape 3"/>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Лиценз</a:t>
            </a:r>
            <a:endParaRPr b="0" lang="bg-BG" sz="4000" spc="-1" strike="noStrike">
              <a:latin typeface="Arial"/>
            </a:endParaRPr>
          </a:p>
        </p:txBody>
      </p:sp>
      <p:pic>
        <p:nvPicPr>
          <p:cNvPr id="218" name="Picture 4" descr=""/>
          <p:cNvPicPr/>
          <p:nvPr/>
        </p:nvPicPr>
        <p:blipFill>
          <a:blip r:embed="rId4"/>
          <a:stretch/>
        </p:blipFill>
        <p:spPr>
          <a:xfrm>
            <a:off x="4507560" y="3462480"/>
            <a:ext cx="3170160" cy="1108800"/>
          </a:xfrm>
          <a:prstGeom prst="rect">
            <a:avLst/>
          </a:prstGeom>
          <a:ln>
            <a:solidFill>
              <a:srgbClr val="953735"/>
            </a:solid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89360" y="41400"/>
            <a:ext cx="5053320" cy="110988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Съдържание</a:t>
            </a:r>
            <a:endParaRPr b="0" lang="bg-BG" sz="4000" spc="-1" strike="noStrike">
              <a:latin typeface="Arial"/>
            </a:endParaRPr>
          </a:p>
        </p:txBody>
      </p:sp>
      <p:sp>
        <p:nvSpPr>
          <p:cNvPr id="177" name="CustomShape 2"/>
          <p:cNvSpPr/>
          <p:nvPr/>
        </p:nvSpPr>
        <p:spPr>
          <a:xfrm>
            <a:off x="11566440" y="6525000"/>
            <a:ext cx="428040" cy="195840"/>
          </a:xfrm>
          <a:prstGeom prst="rect">
            <a:avLst/>
          </a:prstGeom>
          <a:noFill/>
          <a:ln>
            <a:noFill/>
          </a:ln>
        </p:spPr>
        <p:style>
          <a:lnRef idx="0"/>
          <a:fillRef idx="0"/>
          <a:effectRef idx="0"/>
          <a:fontRef idx="minor"/>
        </p:style>
        <p:txBody>
          <a:bodyPr lIns="36000" rIns="36000" tIns="36000" bIns="36000" anchor="ctr">
            <a:noAutofit/>
          </a:bodyPr>
          <a:p>
            <a:pPr algn="r">
              <a:lnSpc>
                <a:spcPct val="100000"/>
              </a:lnSpc>
            </a:pPr>
            <a:fld id="{7C9BC3F5-D85E-4E81-8851-66B19326C968}" type="slidenum">
              <a:rPr b="0" lang="bg-BG" sz="1000" spc="-1" strike="noStrike">
                <a:solidFill>
                  <a:srgbClr val="ffffff"/>
                </a:solidFill>
                <a:latin typeface="Calibri"/>
              </a:rPr>
              <a:t>&lt;number&gt;</a:t>
            </a:fld>
            <a:endParaRPr b="0" lang="bg-BG" sz="1000" spc="-1" strike="noStrike">
              <a:latin typeface="Arial"/>
            </a:endParaRPr>
          </a:p>
        </p:txBody>
      </p:sp>
      <p:sp>
        <p:nvSpPr>
          <p:cNvPr id="178" name="CustomShape 3"/>
          <p:cNvSpPr/>
          <p:nvPr/>
        </p:nvSpPr>
        <p:spPr>
          <a:xfrm>
            <a:off x="190440" y="1191600"/>
            <a:ext cx="9941760" cy="5529240"/>
          </a:xfrm>
          <a:prstGeom prst="rect">
            <a:avLst/>
          </a:prstGeom>
          <a:noFill/>
          <a:ln>
            <a:noFill/>
          </a:ln>
        </p:spPr>
        <p:style>
          <a:lnRef idx="0"/>
          <a:fillRef idx="0"/>
          <a:effectRef idx="0"/>
          <a:fontRef idx="minor"/>
        </p:style>
        <p:txBody>
          <a:bodyPr lIns="108000" rIns="108000" tIns="36000" bIns="36000">
            <a:noAutofit/>
          </a:bodyPr>
          <a:p>
            <a:pPr marL="432000" indent="-323640">
              <a:lnSpc>
                <a:spcPct val="100000"/>
              </a:lnSpc>
              <a:buClr>
                <a:srgbClr val="ffffff"/>
              </a:buClr>
              <a:buSzPct val="45000"/>
              <a:buFont typeface="Wingdings" charset="2"/>
              <a:buChar char=""/>
            </a:pPr>
            <a:r>
              <a:rPr b="0" lang="bg-BG" sz="3400" spc="-1" strike="noStrike">
                <a:solidFill>
                  <a:srgbClr val="ffffff"/>
                </a:solidFill>
                <a:latin typeface="Calibri"/>
              </a:rPr>
              <a:t>Видове сензори;</a:t>
            </a:r>
            <a:endParaRPr b="0" lang="bg-BG" sz="3400" spc="-1" strike="noStrike">
              <a:latin typeface="Arial"/>
            </a:endParaRPr>
          </a:p>
          <a:p>
            <a:pPr marL="432000" indent="-323640">
              <a:lnSpc>
                <a:spcPct val="100000"/>
              </a:lnSpc>
              <a:buClr>
                <a:srgbClr val="ffffff"/>
              </a:buClr>
              <a:buSzPct val="45000"/>
              <a:buFont typeface="Wingdings" charset="2"/>
              <a:buChar char=""/>
            </a:pPr>
            <a:r>
              <a:rPr b="0" lang="bg-BG" sz="3400" spc="-1" strike="noStrike">
                <a:solidFill>
                  <a:srgbClr val="ffffff"/>
                </a:solidFill>
                <a:latin typeface="Calibri"/>
              </a:rPr>
              <a:t>Сензор за температура;</a:t>
            </a:r>
            <a:endParaRPr b="0" lang="bg-BG" sz="3400" spc="-1" strike="noStrike">
              <a:latin typeface="Arial"/>
            </a:endParaRPr>
          </a:p>
          <a:p>
            <a:pPr marL="432000" indent="-323640">
              <a:lnSpc>
                <a:spcPct val="100000"/>
              </a:lnSpc>
              <a:buClr>
                <a:srgbClr val="ffffff"/>
              </a:buClr>
              <a:buSzPct val="45000"/>
              <a:buFont typeface="Wingdings" charset="2"/>
              <a:buChar char=""/>
            </a:pPr>
            <a:r>
              <a:rPr b="0" lang="bg-BG" sz="3400" spc="-1" strike="noStrike">
                <a:solidFill>
                  <a:srgbClr val="ffffff"/>
                </a:solidFill>
                <a:latin typeface="Calibri"/>
              </a:rPr>
              <a:t>Сензор за газ;</a:t>
            </a:r>
            <a:endParaRPr b="0" lang="bg-BG" sz="3400" spc="-1" strike="noStrike">
              <a:latin typeface="Arial"/>
            </a:endParaRPr>
          </a:p>
          <a:p>
            <a:pPr marL="432000" indent="-323640">
              <a:lnSpc>
                <a:spcPct val="100000"/>
              </a:lnSpc>
              <a:buClr>
                <a:srgbClr val="ffffff"/>
              </a:buClr>
              <a:buSzPct val="45000"/>
              <a:buFont typeface="Wingdings" charset="2"/>
              <a:buChar char=""/>
            </a:pPr>
            <a:r>
              <a:rPr b="0" lang="bg-BG" sz="3400" spc="-1" strike="noStrike">
                <a:solidFill>
                  <a:srgbClr val="ffffff"/>
                </a:solidFill>
                <a:latin typeface="Calibri"/>
              </a:rPr>
              <a:t>Сензор за разстояние – ултразвуков;</a:t>
            </a:r>
            <a:endParaRPr b="0" lang="bg-BG" sz="3400" spc="-1" strike="noStrike">
              <a:latin typeface="Arial"/>
            </a:endParaRPr>
          </a:p>
        </p:txBody>
      </p:sp>
      <p:pic>
        <p:nvPicPr>
          <p:cNvPr id="179" name="Picture 2" descr=""/>
          <p:cNvPicPr/>
          <p:nvPr/>
        </p:nvPicPr>
        <p:blipFill>
          <a:blip r:embed="rId1"/>
          <a:stretch/>
        </p:blipFill>
        <p:spPr>
          <a:xfrm>
            <a:off x="8609040" y="2822040"/>
            <a:ext cx="3405960" cy="35150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88640" y="40320"/>
            <a:ext cx="1188144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Как да „разбираме“ околната среда</a:t>
            </a:r>
            <a:endParaRPr b="0" lang="bg-BG" sz="4000" spc="-1" strike="noStrike">
              <a:latin typeface="Arial"/>
            </a:endParaRPr>
          </a:p>
        </p:txBody>
      </p:sp>
      <p:sp>
        <p:nvSpPr>
          <p:cNvPr id="181" name="CustomShape 2"/>
          <p:cNvSpPr/>
          <p:nvPr/>
        </p:nvSpPr>
        <p:spPr>
          <a:xfrm>
            <a:off x="101520" y="1228680"/>
            <a:ext cx="10969200" cy="5247720"/>
          </a:xfrm>
          <a:prstGeom prst="rect">
            <a:avLst/>
          </a:prstGeom>
          <a:noFill/>
          <a:ln>
            <a:noFill/>
          </a:ln>
        </p:spPr>
        <p:style>
          <a:lnRef idx="0"/>
          <a:fillRef idx="0"/>
          <a:effectRef idx="0"/>
          <a:fontRef idx="minor"/>
        </p:style>
        <p:txBody>
          <a:bodyPr lIns="108000" rIns="108000" tIns="36000" bIns="36000">
            <a:noAutofit/>
          </a:bodyPr>
          <a:p>
            <a:pPr marL="304920" indent="-304200">
              <a:lnSpc>
                <a:spcPct val="100000"/>
              </a:lnSpc>
            </a:pPr>
            <a:endParaRPr b="0" lang="bg-BG" sz="1800" spc="-1" strike="noStrike">
              <a:latin typeface="Arial"/>
            </a:endParaRPr>
          </a:p>
          <a:p>
            <a:pPr marL="304920" indent="-304200">
              <a:lnSpc>
                <a:spcPct val="100000"/>
              </a:lnSpc>
            </a:pPr>
            <a:endParaRPr b="0" lang="bg-BG" sz="1800" spc="-1" strike="noStrike">
              <a:latin typeface="Arial"/>
            </a:endParaRPr>
          </a:p>
        </p:txBody>
      </p:sp>
      <p:sp>
        <p:nvSpPr>
          <p:cNvPr id="182" name="TextShape 3"/>
          <p:cNvSpPr txBox="1"/>
          <p:nvPr/>
        </p:nvSpPr>
        <p:spPr>
          <a:xfrm>
            <a:off x="365760" y="1228680"/>
            <a:ext cx="11521440" cy="5473440"/>
          </a:xfrm>
          <a:prstGeom prst="rect">
            <a:avLst/>
          </a:prstGeom>
          <a:noFill/>
          <a:ln>
            <a:noFill/>
          </a:ln>
        </p:spPr>
        <p:txBody>
          <a:bodyPr lIns="90000" rIns="90000" tIns="45000" bIns="45000">
            <a:spAutoFit/>
          </a:bodyPr>
          <a:p>
            <a:r>
              <a:rPr b="0" lang="bg-BG" sz="2000" spc="-1" strike="noStrike">
                <a:latin typeface="Arial"/>
              </a:rPr>
              <a:t>-</a:t>
            </a:r>
            <a:r>
              <a:rPr b="0" lang="bg-BG" sz="2000" spc="-1" strike="noStrike">
                <a:latin typeface="Arial"/>
              </a:rPr>
              <a:t>	</a:t>
            </a:r>
            <a:r>
              <a:rPr b="0" lang="bg-BG" sz="2000" spc="-1" strike="noStrike">
                <a:latin typeface="Arial"/>
              </a:rPr>
              <a:t>Едно от основните неща при микроконтролерите е събираме данни за околната среда. За тази цел се използват елементи, наречени сензори.</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Сензорът преобразува физическа величина от околната среда (налягане, температура, влага, осветеност, разстояние до предмет) до електрически сигнал;</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Според вида на електрическия сигнал на изхода на сензора, аналогови и цифрови;</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Най- широко разпространените аналогови сензори са резистивните – променят своето съпротивление спрямо влианието на околната среда;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Аналоговите резистивни сензори се свързват във верига – резистивен делите, за да се отчете тяхното съпротивление, и да се изчисли реалната стойност на физичната величина;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Други аналогови сензори са капацитивните. Те предимно се използват за измерване на количество течности или влага във въздуха;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За разлика от аналоговите сензори, където са нужни междинни стъпки за преобразуване на физична величина в подходяща за обработка от контролер, при цифровите сензори измерваната физична величина се получава в микроконтролера по цифрова комуникационна шина на готово, без междинни стъпки.</a:t>
            </a:r>
            <a:endParaRPr b="0" lang="bg-BG"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88640" y="40320"/>
            <a:ext cx="1200024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Преобразуване на физични величини</a:t>
            </a:r>
            <a:endParaRPr b="0" lang="bg-BG" sz="4000" spc="-1" strike="noStrike">
              <a:latin typeface="Arial"/>
            </a:endParaRPr>
          </a:p>
        </p:txBody>
      </p:sp>
      <p:pic>
        <p:nvPicPr>
          <p:cNvPr id="184" name="" descr=""/>
          <p:cNvPicPr/>
          <p:nvPr/>
        </p:nvPicPr>
        <p:blipFill>
          <a:blip r:embed="rId1"/>
          <a:srcRect l="0" t="12547" r="0" b="0"/>
          <a:stretch/>
        </p:blipFill>
        <p:spPr>
          <a:xfrm>
            <a:off x="786960" y="1280160"/>
            <a:ext cx="10737000" cy="5394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Какво можем да измерим?</a:t>
            </a:r>
            <a:endParaRPr b="0" lang="bg-BG" sz="4000" spc="-1" strike="noStrike">
              <a:latin typeface="Arial"/>
            </a:endParaRPr>
          </a:p>
        </p:txBody>
      </p:sp>
      <p:sp>
        <p:nvSpPr>
          <p:cNvPr id="186" name="CustomShape 2"/>
          <p:cNvSpPr/>
          <p:nvPr/>
        </p:nvSpPr>
        <p:spPr>
          <a:xfrm>
            <a:off x="101520" y="1228680"/>
            <a:ext cx="10969200" cy="5247720"/>
          </a:xfrm>
          <a:prstGeom prst="rect">
            <a:avLst/>
          </a:prstGeom>
          <a:noFill/>
          <a:ln>
            <a:noFill/>
          </a:ln>
        </p:spPr>
        <p:style>
          <a:lnRef idx="0"/>
          <a:fillRef idx="0"/>
          <a:effectRef idx="0"/>
          <a:fontRef idx="minor"/>
        </p:style>
        <p:txBody>
          <a:bodyPr lIns="108000" rIns="108000" tIns="36000" bIns="36000">
            <a:noAutofit/>
          </a:bodyPr>
          <a:p>
            <a:pPr marL="304920" indent="-304200">
              <a:lnSpc>
                <a:spcPct val="100000"/>
              </a:lnSpc>
            </a:pPr>
            <a:endParaRPr b="0" lang="bg-BG" sz="1800" spc="-1" strike="noStrike">
              <a:latin typeface="Arial"/>
            </a:endParaRPr>
          </a:p>
          <a:p>
            <a:pPr marL="304920" indent="-304200">
              <a:lnSpc>
                <a:spcPct val="100000"/>
              </a:lnSpc>
            </a:pPr>
            <a:endParaRPr b="0" lang="bg-BG" sz="1800" spc="-1" strike="noStrike">
              <a:latin typeface="Arial"/>
            </a:endParaRPr>
          </a:p>
        </p:txBody>
      </p:sp>
      <p:sp>
        <p:nvSpPr>
          <p:cNvPr id="187" name="TextShape 3"/>
          <p:cNvSpPr txBox="1"/>
          <p:nvPr/>
        </p:nvSpPr>
        <p:spPr>
          <a:xfrm>
            <a:off x="365760" y="1150560"/>
            <a:ext cx="11521440" cy="3490200"/>
          </a:xfrm>
          <a:prstGeom prst="rect">
            <a:avLst/>
          </a:prstGeom>
          <a:noFill/>
          <a:ln>
            <a:noFill/>
          </a:ln>
        </p:spPr>
        <p:txBody>
          <a:bodyPr lIns="90000" rIns="90000" tIns="45000" bIns="45000">
            <a:spAutoFit/>
          </a:bodyPr>
          <a:p>
            <a:r>
              <a:rPr b="0" lang="bg-BG" sz="2000" spc="-1" strike="noStrike">
                <a:latin typeface="Arial"/>
              </a:rPr>
              <a:t>-</a:t>
            </a:r>
            <a:r>
              <a:rPr b="0" lang="bg-BG" sz="2000" spc="-1" strike="noStrike">
                <a:latin typeface="Arial"/>
              </a:rPr>
              <a:t>	</a:t>
            </a:r>
            <a:r>
              <a:rPr b="0" lang="bg-BG" sz="2000" spc="-1" strike="noStrike">
                <a:latin typeface="Arial"/>
              </a:rPr>
              <a:t>Температура;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Влага;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Съдържание на газ в атмосферата (пропан-бутан, въгероден оксид, хлор и т.н.)</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Ускорение  - акселерометър;</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Завъртане – жироскопичен сензор;</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Разстояние – ултразвуков сензор;</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Инклинация – наклон – tilt сенсор;</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Осветеност;</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Цвят;</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Височина;</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Скорост;</a:t>
            </a:r>
            <a:endParaRPr b="0" lang="bg-BG" sz="2000" spc="-1" strike="noStrike">
              <a:latin typeface="Arial"/>
            </a:endParaRPr>
          </a:p>
          <a:p>
            <a:r>
              <a:rPr b="0" lang="bg-BG" sz="2000" spc="-1" strike="noStrike">
                <a:latin typeface="Arial"/>
              </a:rPr>
              <a:t>-</a:t>
            </a:r>
            <a:r>
              <a:rPr b="0" lang="bg-BG" sz="2000" spc="-1" strike="noStrike">
                <a:latin typeface="Arial"/>
              </a:rPr>
              <a:t>	</a:t>
            </a:r>
            <a:r>
              <a:rPr b="0" lang="bg-BG" sz="2000" spc="-1" strike="noStrike">
                <a:latin typeface="Arial"/>
              </a:rPr>
              <a:t>Радар – PIR (person in range)</a:t>
            </a:r>
            <a:endParaRPr b="0" lang="bg-BG"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88640" y="-365760"/>
            <a:ext cx="11607120" cy="151632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0" lang="bg-BG" sz="4400" spc="-1" strike="noStrike">
                <a:solidFill>
                  <a:srgbClr val="ffffff"/>
                </a:solidFill>
                <a:latin typeface="Calibri Light"/>
                <a:ea typeface="Noto Sans CJK SC Regular"/>
              </a:rPr>
              <a:t>Сензор за температурата</a:t>
            </a:r>
            <a:endParaRPr b="0" lang="bg-BG" sz="4400" spc="-1" strike="noStrike">
              <a:latin typeface="Arial"/>
            </a:endParaRPr>
          </a:p>
        </p:txBody>
      </p:sp>
      <p:pic>
        <p:nvPicPr>
          <p:cNvPr id="189" name="Picture 2" descr=""/>
          <p:cNvPicPr/>
          <p:nvPr/>
        </p:nvPicPr>
        <p:blipFill>
          <a:blip r:embed="rId1"/>
          <a:stretch/>
        </p:blipFill>
        <p:spPr>
          <a:xfrm>
            <a:off x="7786800" y="3732120"/>
            <a:ext cx="3734640" cy="2485800"/>
          </a:xfrm>
          <a:prstGeom prst="rect">
            <a:avLst/>
          </a:prstGeom>
          <a:ln>
            <a:noFill/>
          </a:ln>
        </p:spPr>
      </p:pic>
      <p:pic>
        <p:nvPicPr>
          <p:cNvPr id="190" name="" descr=""/>
          <p:cNvPicPr/>
          <p:nvPr/>
        </p:nvPicPr>
        <p:blipFill>
          <a:blip r:embed="rId2"/>
          <a:stretch/>
        </p:blipFill>
        <p:spPr>
          <a:xfrm>
            <a:off x="5212080" y="4023360"/>
            <a:ext cx="2103120" cy="2246040"/>
          </a:xfrm>
          <a:prstGeom prst="rect">
            <a:avLst/>
          </a:prstGeom>
          <a:ln>
            <a:noFill/>
          </a:ln>
        </p:spPr>
      </p:pic>
      <p:sp>
        <p:nvSpPr>
          <p:cNvPr id="191" name="TextShape 2"/>
          <p:cNvSpPr txBox="1"/>
          <p:nvPr/>
        </p:nvSpPr>
        <p:spPr>
          <a:xfrm>
            <a:off x="0" y="883080"/>
            <a:ext cx="12188880" cy="2000880"/>
          </a:xfrm>
          <a:prstGeom prst="rect">
            <a:avLst/>
          </a:prstGeom>
          <a:noFill/>
          <a:ln>
            <a:noFill/>
          </a:ln>
        </p:spPr>
        <p:txBody>
          <a:bodyPr>
            <a:normAutofit fontScale="97000"/>
          </a:bodyPr>
          <a:p>
            <a:pPr algn="just">
              <a:lnSpc>
                <a:spcPct val="90000"/>
              </a:lnSpc>
              <a:spcBef>
                <a:spcPts val="1001"/>
              </a:spcBef>
            </a:pPr>
            <a:r>
              <a:rPr b="0" lang="bg-BG" sz="1800" spc="-1" strike="noStrike">
                <a:solidFill>
                  <a:srgbClr val="ffffff"/>
                </a:solidFill>
                <a:latin typeface="Calibri"/>
              </a:rPr>
              <a:t>-</a:t>
            </a:r>
            <a:r>
              <a:rPr b="0" lang="bg-BG" sz="1800" spc="-1" strike="noStrike">
                <a:solidFill>
                  <a:srgbClr val="ffffff"/>
                </a:solidFill>
                <a:latin typeface="Calibri"/>
              </a:rPr>
              <a:t>	</a:t>
            </a:r>
            <a:r>
              <a:rPr b="0" lang="bg-BG" sz="1800" spc="-1" strike="noStrike">
                <a:solidFill>
                  <a:srgbClr val="ffffff"/>
                </a:solidFill>
                <a:latin typeface="Calibri"/>
              </a:rPr>
              <a:t>Аналогов сензор;</a:t>
            </a:r>
            <a:endParaRPr b="0" lang="bg-BG" sz="1800" spc="-1" strike="noStrike">
              <a:latin typeface="Arial"/>
            </a:endParaRPr>
          </a:p>
          <a:p>
            <a:pPr algn="just">
              <a:lnSpc>
                <a:spcPct val="90000"/>
              </a:lnSpc>
              <a:spcBef>
                <a:spcPts val="1001"/>
              </a:spcBef>
            </a:pPr>
            <a:r>
              <a:rPr b="0" lang="bg-BG" sz="1800" spc="-1" strike="noStrike">
                <a:solidFill>
                  <a:srgbClr val="ffffff"/>
                </a:solidFill>
                <a:latin typeface="Calibri"/>
              </a:rPr>
              <a:t>-</a:t>
            </a:r>
            <a:r>
              <a:rPr b="0" lang="bg-BG" sz="1800" spc="-1" strike="noStrike">
                <a:solidFill>
                  <a:srgbClr val="ffffff"/>
                </a:solidFill>
                <a:latin typeface="Calibri"/>
              </a:rPr>
              <a:t>	</a:t>
            </a:r>
            <a:r>
              <a:rPr b="0" lang="bg-BG" sz="1800" spc="-1" strike="noStrike">
                <a:solidFill>
                  <a:srgbClr val="ffffff"/>
                </a:solidFill>
                <a:latin typeface="Calibri"/>
              </a:rPr>
              <a:t>Захранване: 5V;</a:t>
            </a:r>
            <a:endParaRPr b="0" lang="bg-BG" sz="1800" spc="-1" strike="noStrike">
              <a:latin typeface="Arial"/>
            </a:endParaRPr>
          </a:p>
          <a:p>
            <a:pPr algn="just">
              <a:lnSpc>
                <a:spcPct val="90000"/>
              </a:lnSpc>
              <a:spcBef>
                <a:spcPts val="1001"/>
              </a:spcBef>
            </a:pPr>
            <a:r>
              <a:rPr b="0" lang="bg-BG" sz="1800" spc="-1" strike="noStrike">
                <a:solidFill>
                  <a:srgbClr val="ffffff"/>
                </a:solidFill>
                <a:latin typeface="Calibri"/>
              </a:rPr>
              <a:t>-</a:t>
            </a:r>
            <a:r>
              <a:rPr b="0" lang="bg-BG" sz="1800" spc="-1" strike="noStrike">
                <a:solidFill>
                  <a:srgbClr val="ffffff"/>
                </a:solidFill>
                <a:latin typeface="Calibri"/>
              </a:rPr>
              <a:t>	</a:t>
            </a:r>
            <a:r>
              <a:rPr b="0" lang="bg-BG" sz="1800" spc="-1" strike="noStrike">
                <a:solidFill>
                  <a:srgbClr val="ffffff"/>
                </a:solidFill>
                <a:latin typeface="Calibri"/>
              </a:rPr>
              <a:t>Изходен сигнал – напрежение;</a:t>
            </a:r>
            <a:endParaRPr b="0" lang="bg-BG" sz="1800" spc="-1" strike="noStrike">
              <a:latin typeface="Arial"/>
            </a:endParaRPr>
          </a:p>
          <a:p>
            <a:pPr algn="just">
              <a:lnSpc>
                <a:spcPct val="90000"/>
              </a:lnSpc>
              <a:spcBef>
                <a:spcPts val="1001"/>
              </a:spcBef>
            </a:pPr>
            <a:r>
              <a:rPr b="0" lang="bg-BG" sz="1800" spc="-1" strike="noStrike">
                <a:solidFill>
                  <a:srgbClr val="ffffff"/>
                </a:solidFill>
                <a:latin typeface="Calibri"/>
              </a:rPr>
              <a:t>-</a:t>
            </a:r>
            <a:r>
              <a:rPr b="0" lang="bg-BG" sz="1800" spc="-1" strike="noStrike">
                <a:solidFill>
                  <a:srgbClr val="ffffff"/>
                </a:solidFill>
                <a:latin typeface="Calibri"/>
              </a:rPr>
              <a:t>	</a:t>
            </a:r>
            <a:r>
              <a:rPr b="0" lang="bg-BG" sz="1800" spc="-1" strike="noStrike">
                <a:solidFill>
                  <a:srgbClr val="ffffff"/>
                </a:solidFill>
                <a:latin typeface="Calibri"/>
              </a:rPr>
              <a:t>Свързва се към аналогов пин от ардуино;</a:t>
            </a:r>
            <a:endParaRPr b="0" lang="bg-BG" sz="1800" spc="-1" strike="noStrike">
              <a:latin typeface="Arial"/>
            </a:endParaRPr>
          </a:p>
          <a:p>
            <a:pPr algn="just">
              <a:lnSpc>
                <a:spcPct val="90000"/>
              </a:lnSpc>
              <a:spcBef>
                <a:spcPts val="1001"/>
              </a:spcBef>
            </a:pPr>
            <a:r>
              <a:rPr b="0" lang="bg-BG" sz="1800" spc="-1" strike="noStrike">
                <a:solidFill>
                  <a:srgbClr val="ffffff"/>
                </a:solidFill>
                <a:latin typeface="Calibri"/>
              </a:rPr>
              <a:t>-</a:t>
            </a:r>
            <a:r>
              <a:rPr b="0" lang="bg-BG" sz="1800" spc="-1" strike="noStrike">
                <a:solidFill>
                  <a:srgbClr val="ffffff"/>
                </a:solidFill>
                <a:latin typeface="Calibri"/>
              </a:rPr>
              <a:t>	</a:t>
            </a:r>
            <a:r>
              <a:rPr b="0" lang="bg-BG" sz="1800" spc="-1" strike="noStrike">
                <a:solidFill>
                  <a:srgbClr val="ffffff"/>
                </a:solidFill>
                <a:latin typeface="Calibri"/>
              </a:rPr>
              <a:t>За преобразуване на измереното напрежение в Целзиеви градуси се използва следната диаграма:</a:t>
            </a:r>
            <a:endParaRPr b="0" lang="bg-BG" sz="1800" spc="-1" strike="noStrike">
              <a:latin typeface="Arial"/>
            </a:endParaRPr>
          </a:p>
          <a:p>
            <a:pPr algn="just">
              <a:lnSpc>
                <a:spcPct val="90000"/>
              </a:lnSpc>
              <a:spcBef>
                <a:spcPts val="1001"/>
              </a:spcBef>
            </a:pPr>
            <a:endParaRPr b="0" lang="bg-BG" sz="1800" spc="-1" strike="noStrike">
              <a:latin typeface="Arial"/>
            </a:endParaRPr>
          </a:p>
        </p:txBody>
      </p:sp>
      <p:sp>
        <p:nvSpPr>
          <p:cNvPr id="192" name="TextShape 3"/>
          <p:cNvSpPr txBox="1"/>
          <p:nvPr/>
        </p:nvSpPr>
        <p:spPr>
          <a:xfrm>
            <a:off x="91440" y="6400800"/>
            <a:ext cx="9323280" cy="346680"/>
          </a:xfrm>
          <a:prstGeom prst="rect">
            <a:avLst/>
          </a:prstGeom>
          <a:noFill/>
          <a:ln>
            <a:noFill/>
          </a:ln>
        </p:spPr>
        <p:txBody>
          <a:bodyPr lIns="90000" rIns="90000" tIns="45000" bIns="45000">
            <a:spAutoFit/>
          </a:bodyPr>
          <a:p>
            <a:r>
              <a:rPr b="0" lang="bg-BG" sz="1800" spc="-1" strike="noStrike">
                <a:latin typeface="Arial"/>
              </a:rPr>
              <a:t>https://www.analog.com/media/en/technical-documentation/data-sheets/TMP35_36_37.pdf</a:t>
            </a:r>
            <a:endParaRPr b="0" lang="bg-BG" sz="1800" spc="-1" strike="noStrike">
              <a:latin typeface="Arial"/>
            </a:endParaRPr>
          </a:p>
        </p:txBody>
      </p:sp>
      <p:pic>
        <p:nvPicPr>
          <p:cNvPr id="193" name="" descr=""/>
          <p:cNvPicPr/>
          <p:nvPr/>
        </p:nvPicPr>
        <p:blipFill>
          <a:blip r:embed="rId3"/>
          <a:stretch/>
        </p:blipFill>
        <p:spPr>
          <a:xfrm>
            <a:off x="457200" y="2883960"/>
            <a:ext cx="4480560" cy="3425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Сензор за газ.</a:t>
            </a:r>
            <a:endParaRPr b="0" lang="bg-BG" sz="4000" spc="-1" strike="noStrike">
              <a:latin typeface="Arial"/>
            </a:endParaRPr>
          </a:p>
        </p:txBody>
      </p:sp>
      <p:pic>
        <p:nvPicPr>
          <p:cNvPr id="195" name="Picture 3" descr=""/>
          <p:cNvPicPr/>
          <p:nvPr/>
        </p:nvPicPr>
        <p:blipFill>
          <a:blip r:embed="rId1"/>
          <a:stretch/>
        </p:blipFill>
        <p:spPr>
          <a:xfrm>
            <a:off x="9784080" y="4480560"/>
            <a:ext cx="2138400" cy="2138400"/>
          </a:xfrm>
          <a:prstGeom prst="rect">
            <a:avLst/>
          </a:prstGeom>
          <a:ln>
            <a:noFill/>
          </a:ln>
        </p:spPr>
      </p:pic>
      <p:pic>
        <p:nvPicPr>
          <p:cNvPr id="196" name="" descr=""/>
          <p:cNvPicPr/>
          <p:nvPr/>
        </p:nvPicPr>
        <p:blipFill>
          <a:blip r:embed="rId2"/>
          <a:stretch/>
        </p:blipFill>
        <p:spPr>
          <a:xfrm>
            <a:off x="9784080" y="2113560"/>
            <a:ext cx="2011680" cy="2092680"/>
          </a:xfrm>
          <a:prstGeom prst="rect">
            <a:avLst/>
          </a:prstGeom>
          <a:ln>
            <a:noFill/>
          </a:ln>
        </p:spPr>
      </p:pic>
      <p:sp>
        <p:nvSpPr>
          <p:cNvPr id="197" name="TextShape 2"/>
          <p:cNvSpPr txBox="1"/>
          <p:nvPr/>
        </p:nvSpPr>
        <p:spPr>
          <a:xfrm>
            <a:off x="0" y="963720"/>
            <a:ext cx="9509760" cy="4797000"/>
          </a:xfrm>
          <a:prstGeom prst="rect">
            <a:avLst/>
          </a:prstGeom>
          <a:noFill/>
          <a:ln>
            <a:noFill/>
          </a:ln>
        </p:spPr>
        <p:txBody>
          <a:bodyPr>
            <a:normAutofit fontScale="91000"/>
          </a:bodyPr>
          <a:p>
            <a:pPr algn="just">
              <a:lnSpc>
                <a:spcPct val="90000"/>
              </a:lnSpc>
              <a:spcBef>
                <a:spcPts val="1001"/>
              </a:spcBef>
            </a:pPr>
            <a:r>
              <a:rPr b="0" lang="bg-BG" sz="2400" spc="-1" strike="noStrike">
                <a:solidFill>
                  <a:srgbClr val="ffffff"/>
                </a:solidFill>
                <a:latin typeface="Calibri"/>
              </a:rPr>
              <a:t>     </a:t>
            </a:r>
            <a:r>
              <a:rPr b="0" lang="bg-BG" sz="2400" spc="-1" strike="noStrike">
                <a:solidFill>
                  <a:srgbClr val="ffffff"/>
                </a:solidFill>
                <a:latin typeface="Calibri"/>
              </a:rPr>
              <a:t>Засичането на газ се основава на промяната на съпротивлението на сензора, когато газът е в контакт с активния материала. Работи на 5V DC и черпи около 800mW. Може да открива концентрации като пропан-бутан, дим, алкохол, водород, метан. Аналоговото изходно напрежение, осигурено от сензора, се променя пропорционално на концентрацията на газ. </a:t>
            </a:r>
            <a:endParaRPr b="0" lang="bg-BG" sz="2400" spc="-1" strike="noStrike">
              <a:latin typeface="Arial"/>
            </a:endParaRPr>
          </a:p>
          <a:p>
            <a:pPr marL="228600" indent="-228240" algn="just">
              <a:lnSpc>
                <a:spcPct val="90000"/>
              </a:lnSpc>
              <a:spcBef>
                <a:spcPts val="1001"/>
              </a:spcBef>
              <a:buClr>
                <a:srgbClr val="ffffff"/>
              </a:buClr>
              <a:buFont typeface="Arial"/>
              <a:buChar char="•"/>
            </a:pPr>
            <a:r>
              <a:rPr b="0" lang="bg-BG" sz="2400" spc="-1" strike="noStrike">
                <a:solidFill>
                  <a:srgbClr val="ffffff"/>
                </a:solidFill>
                <a:latin typeface="Calibri"/>
              </a:rPr>
              <a:t>Vcc – захранва модула. Може да се свърже към 5V изходи</a:t>
            </a:r>
            <a:endParaRPr b="0" lang="bg-BG" sz="2400" spc="-1" strike="noStrike">
              <a:latin typeface="Arial"/>
            </a:endParaRPr>
          </a:p>
          <a:p>
            <a:pPr marL="228600" indent="-228240" algn="just">
              <a:lnSpc>
                <a:spcPct val="90000"/>
              </a:lnSpc>
              <a:spcBef>
                <a:spcPts val="1001"/>
              </a:spcBef>
              <a:buClr>
                <a:srgbClr val="ffffff"/>
              </a:buClr>
              <a:buFont typeface="Arial"/>
              <a:buChar char="•"/>
            </a:pPr>
            <a:r>
              <a:rPr b="0" lang="bg-BG" sz="2400" spc="-1" strike="noStrike">
                <a:solidFill>
                  <a:srgbClr val="ffffff"/>
                </a:solidFill>
                <a:latin typeface="Calibri"/>
              </a:rPr>
              <a:t>GND – земя; трябва да е звързана към GND пина</a:t>
            </a:r>
            <a:endParaRPr b="0" lang="bg-BG" sz="2400" spc="-1" strike="noStrike">
              <a:latin typeface="Arial"/>
            </a:endParaRPr>
          </a:p>
          <a:p>
            <a:pPr marL="228600" indent="-228240" algn="just">
              <a:lnSpc>
                <a:spcPct val="90000"/>
              </a:lnSpc>
              <a:spcBef>
                <a:spcPts val="1001"/>
              </a:spcBef>
              <a:buClr>
                <a:srgbClr val="ffffff"/>
              </a:buClr>
              <a:buFont typeface="Arial"/>
              <a:buChar char="•"/>
            </a:pPr>
            <a:r>
              <a:rPr b="0" lang="bg-BG" sz="2400" spc="-1" strike="noStrike">
                <a:solidFill>
                  <a:srgbClr val="ffffff"/>
                </a:solidFill>
                <a:latin typeface="Calibri"/>
              </a:rPr>
              <a:t>D0 – осигурява цифрово представяне на наличието на горими газове</a:t>
            </a:r>
            <a:endParaRPr b="0" lang="bg-BG" sz="2400" spc="-1" strike="noStrike">
              <a:latin typeface="Arial"/>
            </a:endParaRPr>
          </a:p>
          <a:p>
            <a:pPr marL="228600" indent="-228240" algn="just">
              <a:lnSpc>
                <a:spcPct val="90000"/>
              </a:lnSpc>
              <a:spcBef>
                <a:spcPts val="1001"/>
              </a:spcBef>
              <a:buClr>
                <a:srgbClr val="ffffff"/>
              </a:buClr>
              <a:buFont typeface="Arial"/>
              <a:buChar char="•"/>
            </a:pPr>
            <a:r>
              <a:rPr b="0" lang="bg-BG" sz="2400" spc="-1" strike="noStrike">
                <a:solidFill>
                  <a:srgbClr val="ffffff"/>
                </a:solidFill>
                <a:latin typeface="Calibri"/>
              </a:rPr>
              <a:t>A0 – осигурява аналогово изходно напрежение, пропорционално на концентрацията на дим/газ</a:t>
            </a:r>
            <a:endParaRPr b="0" lang="bg-BG" sz="2400" spc="-1" strike="noStrike">
              <a:latin typeface="Arial"/>
            </a:endParaRPr>
          </a:p>
        </p:txBody>
      </p:sp>
      <p:sp>
        <p:nvSpPr>
          <p:cNvPr id="198" name="TextShape 3"/>
          <p:cNvSpPr txBox="1"/>
          <p:nvPr/>
        </p:nvSpPr>
        <p:spPr>
          <a:xfrm>
            <a:off x="84600" y="6400800"/>
            <a:ext cx="6773400" cy="346680"/>
          </a:xfrm>
          <a:prstGeom prst="rect">
            <a:avLst/>
          </a:prstGeom>
          <a:noFill/>
          <a:ln>
            <a:noFill/>
          </a:ln>
        </p:spPr>
        <p:txBody>
          <a:bodyPr lIns="90000" rIns="90000" tIns="45000" bIns="45000">
            <a:spAutoFit/>
          </a:bodyPr>
          <a:p>
            <a:r>
              <a:rPr b="0" lang="bg-BG" sz="1800" spc="-1" strike="noStrike">
                <a:latin typeface="Arial"/>
              </a:rPr>
              <a:t>https://lastminuteengineers.com/mq2-gas-senser-arduino-tutorial/</a:t>
            </a:r>
            <a:endParaRPr b="0" lang="bg-BG"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Ултразвуков сензор</a:t>
            </a:r>
            <a:endParaRPr b="0" lang="bg-BG" sz="4000" spc="-1" strike="noStrike">
              <a:latin typeface="Arial"/>
            </a:endParaRPr>
          </a:p>
        </p:txBody>
      </p:sp>
      <p:pic>
        <p:nvPicPr>
          <p:cNvPr id="200" name="Picture 4" descr=""/>
          <p:cNvPicPr/>
          <p:nvPr/>
        </p:nvPicPr>
        <p:blipFill>
          <a:blip r:embed="rId1"/>
          <a:stretch/>
        </p:blipFill>
        <p:spPr>
          <a:xfrm>
            <a:off x="8452080" y="3657600"/>
            <a:ext cx="3435120" cy="2576160"/>
          </a:xfrm>
          <a:prstGeom prst="rect">
            <a:avLst/>
          </a:prstGeom>
          <a:ln>
            <a:noFill/>
          </a:ln>
        </p:spPr>
      </p:pic>
      <p:sp>
        <p:nvSpPr>
          <p:cNvPr id="201" name="TextShape 2"/>
          <p:cNvSpPr txBox="1"/>
          <p:nvPr/>
        </p:nvSpPr>
        <p:spPr>
          <a:xfrm>
            <a:off x="91440" y="6035040"/>
            <a:ext cx="8067600" cy="346680"/>
          </a:xfrm>
          <a:prstGeom prst="rect">
            <a:avLst/>
          </a:prstGeom>
          <a:noFill/>
          <a:ln>
            <a:noFill/>
          </a:ln>
        </p:spPr>
        <p:txBody>
          <a:bodyPr lIns="90000" rIns="90000" tIns="45000" bIns="45000">
            <a:spAutoFit/>
          </a:bodyPr>
          <a:p>
            <a:r>
              <a:rPr b="0" lang="bg-BG" sz="1800" spc="-1" strike="noStrike">
                <a:latin typeface="Arial"/>
              </a:rPr>
              <a:t>https://randomnerdtutorials.com/complete-guide-for-ultrasonic-sensor-hc-sr04/</a:t>
            </a:r>
            <a:endParaRPr b="0" lang="bg-BG" sz="1800" spc="-1" strike="noStrike">
              <a:latin typeface="Arial"/>
            </a:endParaRPr>
          </a:p>
        </p:txBody>
      </p:sp>
      <p:pic>
        <p:nvPicPr>
          <p:cNvPr id="202" name="" descr=""/>
          <p:cNvPicPr/>
          <p:nvPr/>
        </p:nvPicPr>
        <p:blipFill>
          <a:blip r:embed="rId2"/>
          <a:stretch/>
        </p:blipFill>
        <p:spPr>
          <a:xfrm>
            <a:off x="8412480" y="1280160"/>
            <a:ext cx="3474720" cy="2170800"/>
          </a:xfrm>
          <a:prstGeom prst="rect">
            <a:avLst/>
          </a:prstGeom>
          <a:ln>
            <a:noFill/>
          </a:ln>
        </p:spPr>
      </p:pic>
      <p:sp>
        <p:nvSpPr>
          <p:cNvPr id="203" name="TextShape 3"/>
          <p:cNvSpPr txBox="1"/>
          <p:nvPr/>
        </p:nvSpPr>
        <p:spPr>
          <a:xfrm>
            <a:off x="370080" y="1378440"/>
            <a:ext cx="7310880" cy="4382280"/>
          </a:xfrm>
          <a:prstGeom prst="rect">
            <a:avLst/>
          </a:prstGeom>
          <a:noFill/>
          <a:ln>
            <a:noFill/>
          </a:ln>
        </p:spPr>
        <p:txBody>
          <a:bodyPr>
            <a:noAutofit/>
          </a:bodyPr>
          <a:p>
            <a:pPr algn="just">
              <a:lnSpc>
                <a:spcPct val="90000"/>
              </a:lnSpc>
              <a:spcBef>
                <a:spcPts val="1001"/>
              </a:spcBef>
            </a:pPr>
            <a:r>
              <a:rPr b="0" lang="bg-BG" sz="2800" spc="-1" strike="noStrike">
                <a:solidFill>
                  <a:srgbClr val="ffffff"/>
                </a:solidFill>
                <a:latin typeface="Calibri"/>
              </a:rPr>
              <a:t>Модулът HC-SR04 разполага с 4 пина – GND, Vcc, Trig и Echo. GND и Vcc трябва да бъдат свързани съответно към земята и 3.3V на пиновете на микроконтролера, а Trig и Echo - към които и да е пинове. Ултразвуковите импулси пътуват навън, докато не се сблъскат с някакъв обект. Обектът причинява вълната да се отразява обратно. Ултразвуковият приемник открива отразената вълна.</a:t>
            </a:r>
            <a:endParaRPr b="0" lang="bg-BG" sz="2800" spc="-1" strike="noStrike">
              <a:latin typeface="Arial"/>
            </a:endParaRPr>
          </a:p>
        </p:txBody>
      </p:sp>
      <p:sp>
        <p:nvSpPr>
          <p:cNvPr id="204" name="TextShape 4"/>
          <p:cNvSpPr txBox="1"/>
          <p:nvPr/>
        </p:nvSpPr>
        <p:spPr>
          <a:xfrm>
            <a:off x="91440" y="6419880"/>
            <a:ext cx="10041120" cy="346680"/>
          </a:xfrm>
          <a:prstGeom prst="rect">
            <a:avLst/>
          </a:prstGeom>
          <a:noFill/>
          <a:ln>
            <a:noFill/>
          </a:ln>
        </p:spPr>
        <p:txBody>
          <a:bodyPr lIns="90000" rIns="90000" tIns="45000" bIns="45000">
            <a:spAutoFit/>
          </a:bodyPr>
          <a:p>
            <a:r>
              <a:rPr b="0" lang="bg-BG" sz="1800" spc="-1" strike="noStrike">
                <a:latin typeface="Arial"/>
              </a:rPr>
              <a:t>https://create.arduino.cc/projecthub/jake/how-to-use-an-ultrasonic-sensor-with-an-arduino-63527b</a:t>
            </a:r>
            <a:endParaRPr b="0" lang="bg-BG"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88640" y="40320"/>
            <a:ext cx="9576720" cy="111024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bg-BG" sz="4000" spc="-1" strike="noStrike">
                <a:solidFill>
                  <a:srgbClr val="f3be60"/>
                </a:solidFill>
                <a:latin typeface="Calibri"/>
              </a:rPr>
              <a:t>Фоторезистор</a:t>
            </a:r>
            <a:endParaRPr b="0" lang="bg-BG" sz="4000" spc="-1" strike="noStrike">
              <a:latin typeface="Arial"/>
            </a:endParaRPr>
          </a:p>
        </p:txBody>
      </p:sp>
      <p:pic>
        <p:nvPicPr>
          <p:cNvPr id="206" name="Picture 2" descr=""/>
          <p:cNvPicPr/>
          <p:nvPr/>
        </p:nvPicPr>
        <p:blipFill>
          <a:blip r:embed="rId1"/>
          <a:stretch/>
        </p:blipFill>
        <p:spPr>
          <a:xfrm>
            <a:off x="8961120" y="160200"/>
            <a:ext cx="2857320" cy="2857320"/>
          </a:xfrm>
          <a:prstGeom prst="rect">
            <a:avLst/>
          </a:prstGeom>
          <a:ln>
            <a:noFill/>
          </a:ln>
        </p:spPr>
      </p:pic>
      <p:sp>
        <p:nvSpPr>
          <p:cNvPr id="207" name="TextShape 2"/>
          <p:cNvSpPr txBox="1"/>
          <p:nvPr/>
        </p:nvSpPr>
        <p:spPr>
          <a:xfrm>
            <a:off x="167040" y="1226880"/>
            <a:ext cx="6782400" cy="4350960"/>
          </a:xfrm>
          <a:prstGeom prst="rect">
            <a:avLst/>
          </a:prstGeom>
          <a:noFill/>
          <a:ln>
            <a:noFill/>
          </a:ln>
        </p:spPr>
        <p:txBody>
          <a:bodyPr>
            <a:noAutofit/>
          </a:bodyPr>
          <a:p>
            <a:pPr algn="just">
              <a:lnSpc>
                <a:spcPct val="90000"/>
              </a:lnSpc>
              <a:spcBef>
                <a:spcPts val="1001"/>
              </a:spcBef>
            </a:pPr>
            <a:r>
              <a:rPr b="0" lang="bg-BG" sz="2800" spc="-1" strike="noStrike">
                <a:solidFill>
                  <a:srgbClr val="ffffff"/>
                </a:solidFill>
                <a:latin typeface="Calibri"/>
              </a:rPr>
              <a:t>Фоторезисторите (LDR) са светлочувствителни устройства, които най-често се използват за указване на присъствието или отсъствието на светлина, или за измерване на интензитета на светлината. В тъмното тяхното съпротивление е много високо, понякога до 1MΩ, но когато LDR сензорът е изложен на светлина, съпротивлението пада драстично, дори до няколко ома.</a:t>
            </a:r>
            <a:endParaRPr b="0" lang="bg-BG" sz="2800" spc="-1" strike="noStrike">
              <a:latin typeface="Arial"/>
            </a:endParaRPr>
          </a:p>
        </p:txBody>
      </p:sp>
      <p:pic>
        <p:nvPicPr>
          <p:cNvPr id="208" name="" descr=""/>
          <p:cNvPicPr/>
          <p:nvPr/>
        </p:nvPicPr>
        <p:blipFill>
          <a:blip r:embed="rId2"/>
          <a:stretch/>
        </p:blipFill>
        <p:spPr>
          <a:xfrm>
            <a:off x="7132320" y="3803040"/>
            <a:ext cx="4746960" cy="2845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Software-University-Foundation</Template>
  <TotalTime>2194</TotalTime>
  <Application>LibreOffice/6.2.3.2$Linux_X86_64 LibreOffice_project/20$Build-2</Application>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2019-05-31T11:01:40Z</dcterms:modified>
  <cp:revision>213</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