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4" r:id="rId15"/>
    <p:sldId id="268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3"/>
            <p14:sldId id="284"/>
            <p14:sldId id="268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7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Речници, Ламбда и </a:t>
            </a:r>
            <a:r>
              <a:rPr lang="en-US" dirty="0"/>
              <a:t>LINQ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речника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072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извлича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всички елементи, които се срещат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200" dirty="0"/>
              <a:t> (</a:t>
            </a:r>
            <a:r>
              <a:rPr lang="bg-BG" sz="3200" dirty="0"/>
              <a:t>без значение от големината на буквите</a:t>
            </a:r>
            <a:r>
              <a:rPr lang="en-US" sz="3200" dirty="0"/>
              <a:t>)</a:t>
            </a:r>
          </a:p>
          <a:p>
            <a:pPr lvl="1"/>
            <a:r>
              <a:rPr lang="bg-BG" sz="2800" dirty="0"/>
              <a:t>Думите са въведени на един ред разделени с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2800" dirty="0"/>
          </a:p>
          <a:p>
            <a:pPr lvl="1"/>
            <a:r>
              <a:rPr lang="bg-BG" sz="2800" dirty="0"/>
              <a:t>Изведете получените думи с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2800" dirty="0"/>
              <a:t>, </a:t>
            </a:r>
            <a:r>
              <a:rPr lang="bg-BG" sz="2800" dirty="0"/>
              <a:t>по реда им на </a:t>
            </a:r>
            <a:r>
              <a:rPr lang="bg-BG" sz="2800" dirty="0" smtClean="0"/>
              <a:t>поява</a:t>
            </a:r>
          </a:p>
          <a:p>
            <a:pPr lvl="1"/>
            <a:endParaRPr lang="bg-BG" sz="31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bg-BG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1052" y="4212747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75612" y="4191000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1052" y="4953000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64650" y="4974747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1052" y="5712906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64650" y="5712906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6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7584" y="1737360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input = Console.ReadLine().ToLower();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var counts = new Dictionary&lt;string,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foreach (var word in words)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if (counts.ContainsKey(word))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counts[word]++;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else counts[word] = 1;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var results = new List&lt;string&gt;();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foreach (var pair in counts)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//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TODO: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добави </a:t>
            </a:r>
            <a:r>
              <a:rPr lang="en-US" sz="2400" dirty="0" err="1" smtClean="0">
                <a:solidFill>
                  <a:schemeClr val="tx1"/>
                </a:solidFill>
              </a:rPr>
              <a:t>pair.Key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към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dirty="0" smtClean="0">
                <a:solidFill>
                  <a:schemeClr val="tx1"/>
                </a:solidFill>
                <a:latin typeface="+mn-lt"/>
              </a:rPr>
              <a:t>резултатите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ако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pair.Value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е нечетно</a:t>
            </a:r>
            <a:endParaRPr lang="en-US" sz="2400" i="1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Console.WriteLine(string.Join(", ", results));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650480" y="3230043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0308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3487134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1"/>
                </a:solidFill>
              </a:rPr>
              <a:t>var sortedDict = </a:t>
            </a:r>
            <a:r>
              <a:rPr lang="en-US" sz="2600" noProof="1" smtClean="0">
                <a:solidFill>
                  <a:schemeClr val="tx1"/>
                </a:solidFill>
              </a:rPr>
              <a:t>new SortedDictionary&lt;int,int</a:t>
            </a:r>
            <a:r>
              <a:rPr lang="en-US" sz="2600" noProof="1">
                <a:solidFill>
                  <a:schemeClr val="tx1"/>
                </a:solidFill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8112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съдържа всички стойности</a:t>
            </a:r>
          </a:p>
          <a:p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8680" y="2673771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new SortedDictionary&lt;</a:t>
            </a:r>
            <a:r>
              <a:rPr lang="en-US" noProof="1" smtClean="0">
                <a:solidFill>
                  <a:schemeClr val="tx1"/>
                </a:solidFill>
              </a:rPr>
              <a:t>string</a:t>
            </a:r>
            <a:r>
              <a:rPr lang="en-US" noProof="1">
                <a:solidFill>
                  <a:schemeClr val="tx1"/>
                </a:solidFill>
              </a:rPr>
              <a:t>, int&gt;();</a:t>
            </a:r>
          </a:p>
          <a:p>
            <a:r>
              <a:rPr lang="en-US" noProof="1">
                <a:solidFill>
                  <a:schemeClr val="tx1"/>
                </a:solidFill>
              </a:rPr>
              <a:t>foreach(var key in dict.Keys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Console.WriteLine(key);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4471957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Console.WriteLine(String.Join(", ", dict.Values));</a:t>
            </a:r>
          </a:p>
        </p:txBody>
      </p:sp>
    </p:spTree>
    <p:extLst>
      <p:ext uri="{BB962C8B-B14F-4D97-AF65-F5344CB8AC3E}">
        <p14:creationId xmlns:p14="http://schemas.microsoft.com/office/powerpoint/2010/main" val="19388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SortedDictionary</a:t>
            </a:r>
            <a:r>
              <a:rPr lang="en-US" dirty="0">
                <a:latin typeface="Consolas" panose="020B0609020204030204" pitchFamily="49" charset="0"/>
              </a:rPr>
              <a:t>&lt;K,</a:t>
            </a:r>
            <a:r>
              <a:rPr lang="en-US" sz="6000" dirty="0"/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sz="6000" dirty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44776" y="237808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325976" y="237808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9974" y="173736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659974" y="2374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641175" y="2374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659975" y="2831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641176" y="2831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659975" y="3288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641176" y="3288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59975" y="3745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641176" y="3745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659975" y="42029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641176" y="42029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659975" y="4660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9641176" y="4660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659975" y="5117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641176" y="5117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7659975" y="5574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641176" y="5574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59975" y="6031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9641176" y="6031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/>
          <p:cNvSpPr txBox="1"/>
          <p:nvPr/>
        </p:nvSpPr>
        <p:spPr>
          <a:xfrm>
            <a:off x="7659976" y="651885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30379" y="30056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235712" y="300560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019177" y="1747582"/>
            <a:ext cx="1924052" cy="2031325"/>
            <a:chOff x="4246560" y="3429000"/>
            <a:chExt cx="1924052" cy="2031325"/>
          </a:xfrm>
        </p:grpSpPr>
        <p:pic>
          <p:nvPicPr>
            <p:cNvPr id="29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70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26" grpId="0" animBg="1"/>
      <p:bldP spid="26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events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SortedDictionary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string&gt;();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(1998, 9, 4)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"Google's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(2013, 11, 5)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</a:t>
            </a:r>
            <a:r>
              <a:rPr lang="en-US" dirty="0" err="1">
                <a:solidFill>
                  <a:schemeClr val="tx2"/>
                </a:solidFill>
              </a:rPr>
              <a:t>SoftUni's</a:t>
            </a:r>
            <a:r>
              <a:rPr lang="en-US" dirty="0">
                <a:solidFill>
                  <a:schemeClr val="tx2"/>
                </a:solidFill>
              </a:rPr>
              <a:t>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(1975, 4, 4)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"Microsoft's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(2004, 2, 4)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"Facebook's birth date";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(2013, 11, 5)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</a:t>
            </a:r>
            <a:r>
              <a:rPr lang="en-US" dirty="0" err="1">
                <a:solidFill>
                  <a:schemeClr val="tx2"/>
                </a:solidFill>
              </a:rPr>
              <a:t>SoftUni</a:t>
            </a:r>
            <a:r>
              <a:rPr lang="en-US" dirty="0">
                <a:solidFill>
                  <a:schemeClr val="tx2"/>
                </a:solidFill>
              </a:rPr>
              <a:t> was founded";</a:t>
            </a:r>
          </a:p>
          <a:p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dirty="0">
                <a:solidFill>
                  <a:schemeClr val="tx2"/>
                </a:solidFill>
              </a:rPr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Console.WriteLine</a:t>
            </a:r>
            <a:r>
              <a:rPr lang="en-US" dirty="0">
                <a:solidFill>
                  <a:schemeClr val="tx2"/>
                </a:solidFill>
              </a:rPr>
              <a:t>("{0:dd-MMM-yyyy}: {1}", 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entry.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entry.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702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8380" y="2707741"/>
            <a:ext cx="335280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34580" y="2707741"/>
            <a:ext cx="304186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03261" y="2707741"/>
            <a:ext cx="326659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9984" y="1597181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nums = Console.ReadLine().Split(' ')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var counts = new SortedDictionary&lt;double,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int&gt;();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(var num in nums)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if (counts.ContainsKey(num))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counts[num]++;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counts[num] = 1;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foreach (var num in counts.Keys)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Console.WriteLine($"{num} -&gt; {counts[num]}");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726680" y="3425536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</p:spTree>
    <p:extLst>
      <p:ext uri="{BB962C8B-B14F-4D97-AF65-F5344CB8AC3E}">
        <p14:creationId xmlns:p14="http://schemas.microsoft.com/office/powerpoint/2010/main" val="21979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Асоциативни </a:t>
            </a:r>
            <a:r>
              <a:rPr lang="bg-BG" dirty="0" smtClean="0"/>
              <a:t>масиви</a:t>
            </a:r>
            <a:br>
              <a:rPr lang="bg-BG" dirty="0" smtClean="0"/>
            </a:br>
            <a:r>
              <a:rPr lang="en-US" b="1" dirty="0">
                <a:latin typeface="Consolas" panose="020B0609020204030204" pitchFamily="49" charset="0"/>
              </a:rPr>
              <a:t>Dictionary&lt;Key, Value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2305194" y="2570018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ivan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gosho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pesho</a:t>
            </a:r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10194" y="3484418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10194" y="3886815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8" idx="1"/>
          </p:cNvCxnSpPr>
          <p:nvPr/>
        </p:nvCxnSpPr>
        <p:spPr>
          <a:xfrm flipV="1">
            <a:off x="4210194" y="3436019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6953394" y="315902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953394" y="3713018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953394" y="4265468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5153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dirty="0"/>
              <a:t> </a:t>
            </a:r>
            <a:r>
              <a:rPr lang="bg-BG" dirty="0"/>
              <a:t>елемент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dirty="0"/>
              <a:t> </a:t>
            </a:r>
            <a:r>
              <a:rPr lang="bg-BG" dirty="0"/>
              <a:t>елемент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dirty="0"/>
              <a:t> </a:t>
            </a:r>
            <a:r>
              <a:rPr lang="bg-BG" dirty="0"/>
              <a:t>на всички елементи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dirty="0"/>
              <a:t> </a:t>
            </a:r>
            <a:r>
              <a:rPr lang="bg-BG" dirty="0"/>
              <a:t>на всички елементи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181031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List&lt;int&gt;()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}.Min()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3028008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int[]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1,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40,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}.Max()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80" y="402421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long[]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50}.Sum()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noProof="1">
                <a:solidFill>
                  <a:schemeClr val="tx1"/>
                </a:solidFill>
              </a:rPr>
              <a:t> 54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380" y="4981344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int[]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50}.Average()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30857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Sum, Min, Max, Average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4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Sum, Min, Max</a:t>
            </a:r>
            <a:r>
              <a:rPr lang="bg-BG" dirty="0"/>
              <a:t>, </a:t>
            </a:r>
            <a:r>
              <a:rPr lang="en-US" dirty="0"/>
              <a:t>Average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97280" y="1845734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int[n];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nums.Sum());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nums.Min());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359077" y="1559600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11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888" y="2190427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>
                <a:solidFill>
                  <a:schemeClr val="tx1"/>
                </a:solidFill>
              </a:rPr>
              <a:t>    .Select(number =&gt; double.Parse(number));</a:t>
            </a:r>
          </a:p>
          <a:p>
            <a:r>
              <a:rPr lang="en-US" noProof="1">
                <a:solidFill>
                  <a:schemeClr val="tx1"/>
                </a:solidFill>
              </a:rPr>
              <a:t>//  .Select(double.Parse); 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chemeClr val="tx1"/>
                </a:solidFill>
                <a:latin typeface="+mn-lt"/>
              </a:rPr>
              <a:t>къса версия</a:t>
            </a:r>
            <a:endParaRPr lang="en-US" noProof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0888" y="4099275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>
                <a:solidFill>
                  <a:schemeClr val="tx1"/>
                </a:solidFill>
              </a:rPr>
              <a:t>    .Select(int.Parse);</a:t>
            </a:r>
          </a:p>
          <a:p>
            <a:r>
              <a:rPr lang="en-US" noProof="1">
                <a:solidFill>
                  <a:schemeClr val="tx1"/>
                </a:solidFill>
              </a:rPr>
              <a:t>//  .Select(number =&gt; int.Parse(number)); 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chemeClr val="tx1"/>
                </a:solidFill>
                <a:latin typeface="+mn-lt"/>
              </a:rPr>
              <a:t>дълга версия</a:t>
            </a:r>
            <a:endParaRPr lang="en-US" noProof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691" y="2291873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.Select(number =&gt; int.Parse(number))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.ToArray();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691" y="4662776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List&lt;double&gt;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.Select(double.Parse)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41455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колекции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508" y="2261114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.OrderBy(num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508" y="4581504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nums.OrderByDescending(num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7847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469" y="2298919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.ThenBy(pair =&gt; pair.Key)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.ToDictionary(pair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0208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20981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new List&lt;int&gt;() { 10, 20, 30, 40, 50, 60}</a:t>
            </a:r>
          </a:p>
          <a:p>
            <a:r>
              <a:rPr lang="en-US" noProof="1">
                <a:solidFill>
                  <a:schemeClr val="tx1"/>
                </a:solidFill>
              </a:rPr>
              <a:t>  .Take(3)</a:t>
            </a:r>
          </a:p>
          <a:p>
            <a:r>
              <a:rPr lang="en-US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noProof="1">
                <a:solidFill>
                  <a:schemeClr val="tx1"/>
                </a:solidFill>
              </a:rPr>
              <a:t>// nums = [10, 20, 30]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4465664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new List&lt;int&gt;() { 10, 20, 30, 40, 50, 60}</a:t>
            </a:r>
          </a:p>
          <a:p>
            <a:r>
              <a:rPr lang="en-US" noProof="1">
                <a:solidFill>
                  <a:schemeClr val="tx1"/>
                </a:solidFill>
              </a:rPr>
              <a:t>  .Skip(3).Take(2)</a:t>
            </a:r>
          </a:p>
          <a:p>
            <a:r>
              <a:rPr lang="en-US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noProof="1">
                <a:solidFill>
                  <a:schemeClr val="tx1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38699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2261901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10 30 15 20 50 5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3068" y="3443597"/>
            <a:ext cx="14478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1516" y="4593746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69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737360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  .ToList();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sortedNums = nums.OrderByDescending(x =&gt; x);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largest3Nums = sortedNums.Take(3);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Console.WriteLine(string.Join(" ", largest3Nums));</a:t>
            </a:r>
          </a:p>
        </p:txBody>
      </p:sp>
    </p:spTree>
    <p:extLst>
      <p:ext uri="{BB962C8B-B14F-4D97-AF65-F5344CB8AC3E}">
        <p14:creationId xmlns:p14="http://schemas.microsoft.com/office/powerpoint/2010/main" val="2344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масиви (Карти</a:t>
            </a:r>
            <a:r>
              <a:rPr lang="en-US" dirty="0" smtClean="0"/>
              <a:t>, </a:t>
            </a:r>
            <a:r>
              <a:rPr lang="bg-BG" dirty="0" smtClean="0"/>
              <a:t>Речници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097848" y="3207327"/>
            <a:ext cx="5553459" cy="3048000"/>
            <a:chOff x="6206471" y="3143375"/>
            <a:chExt cx="5486400" cy="3318902"/>
          </a:xfrm>
        </p:grpSpPr>
        <p:sp>
          <p:nvSpPr>
            <p:cNvPr id="5" name="Rectangle 4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/>
                <a:t>Асоциативен масив</a:t>
              </a:r>
              <a:endParaRPr lang="en-US" sz="3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7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 (</a:t>
              </a:r>
              <a:r>
                <a:rPr lang="en-US" sz="2800" dirty="0" smtClean="0"/>
                <a:t>Key)</a:t>
              </a:r>
              <a:endParaRPr lang="bg-BG" sz="28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r>
                <a:rPr lang="en-US" sz="2800" dirty="0" smtClean="0"/>
                <a:t> (Value)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8048" y="3207327"/>
            <a:ext cx="5424495" cy="3033277"/>
            <a:chOff x="479612" y="3151094"/>
            <a:chExt cx="5359306" cy="3311183"/>
          </a:xfrm>
        </p:grpSpPr>
        <p:sp>
          <p:nvSpPr>
            <p:cNvPr id="11" name="Rectangle 10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/>
                <a:t>Обикновен масив</a:t>
              </a:r>
              <a:endParaRPr lang="en-US" sz="3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906187" y="4603959"/>
              <a:ext cx="3386350" cy="554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4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4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3259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List&lt;int&gt; nums = Console.ReadLine().Split()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  .Select(int.Parse)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  .ToList</a:t>
            </a:r>
            <a:r>
              <a:rPr lang="en-US" sz="2400" noProof="1" smtClean="0">
                <a:solidFill>
                  <a:schemeClr val="tx1"/>
                </a:solidFill>
              </a:rPr>
              <a:t>();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var sortedNums = nums.OrderByDescending(x =&gt; x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var largest3Nums = sortedNums.Take(3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Console.WriteLine(string.Join(" ", largest3Nums));</a:t>
            </a:r>
          </a:p>
        </p:txBody>
      </p:sp>
    </p:spTree>
    <p:extLst>
      <p:ext uri="{BB962C8B-B14F-4D97-AF65-F5344CB8AC3E}">
        <p14:creationId xmlns:p14="http://schemas.microsoft.com/office/powerpoint/2010/main" val="3351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480" y="2257352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lambda = (a =&gt; a &gt; 5);</a:t>
            </a:r>
          </a:p>
        </p:txBody>
      </p:sp>
    </p:spTree>
    <p:extLst>
      <p:ext uri="{BB962C8B-B14F-4D97-AF65-F5344CB8AC3E}">
        <p14:creationId xmlns:p14="http://schemas.microsoft.com/office/powerpoint/2010/main" val="274142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249" y="284710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/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8647" y="284710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Func(int x)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/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041361" y="301494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8647" y="3782763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bool Func(int x)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!=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041361" y="3950598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49" y="3782763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!=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3041361" y="494756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1249" y="477972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()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98647" y="477972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42;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Left-Right Arrow 16"/>
          <p:cNvSpPr/>
          <p:nvPr/>
        </p:nvSpPr>
        <p:spPr>
          <a:xfrm>
            <a:off x="3690649" y="5912201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71249" y="5744366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(x, y)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x+y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7849" y="5744366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Func(int x, int y)</a:t>
            </a:r>
          </a:p>
          <a:p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x+y;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2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578" y="2202885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  .Where(num =&gt; num % 2 == 0)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// nums = [2, 4, 6]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578" y="4959927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int count = nums.Count(num =&gt; num % 2 == 0); 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4255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с Ламбда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480" y="1711225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1"/>
                </a:solidFill>
              </a:rPr>
              <a:t>int[] nums = { 11, 99, 33, 55, 77, 44, 66, 22, 88 };</a:t>
            </a:r>
          </a:p>
          <a:p>
            <a:endParaRPr lang="en-US" sz="2600" noProof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nums.OrderBy(x =&gt; x).Take(3);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nums.Where(x =&gt; x &lt; 50);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nums.Count(x =&gt; x % 2 == 1);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nums.Select(x =&gt; x * 2).Take(5);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40580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480" y="2384964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2, 3, 4, 5, 6, -2, 2, 0, 15, 3, 1, 0, 6 };</a:t>
            </a: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.Distinct()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623091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0771" y="4327628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71" y="5712876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202670" y="4785476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9384" y="1845734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.Where(w =&gt; w != "")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// TODO: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.OrderBy(w =&gt; w).Distinct();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89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92" y="227659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 };</a:t>
            </a: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firstNum = nums.First(x =&gt; x % 2 == 0); // </a:t>
            </a:r>
            <a:r>
              <a:rPr lang="en-US" sz="3200" noProof="1" smtClean="0">
                <a:solidFill>
                  <a:schemeClr val="tx1"/>
                </a:solidFill>
              </a:rPr>
              <a:t>2</a:t>
            </a:r>
            <a:endParaRPr lang="en-US" sz="3200" noProof="1">
              <a:solidFill>
                <a:schemeClr val="tx1"/>
              </a:solidFill>
            </a:endParaRP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lastNum = nums.Last(x =&gt; x % 2 == 1); // </a:t>
            </a:r>
            <a:r>
              <a:rPr lang="en-US" sz="3200" noProof="1" smtClean="0">
                <a:solidFill>
                  <a:schemeClr val="tx1"/>
                </a:solidFill>
              </a:rPr>
              <a:t>5</a:t>
            </a:r>
            <a:endParaRPr lang="en-US" sz="3200" noProof="1">
              <a:solidFill>
                <a:schemeClr val="tx1"/>
              </a:solidFill>
            </a:endParaRP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singleNum = nums.Single(x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32196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bg-BG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Слепяне </a:t>
            </a:r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  <a:endParaRPr lang="en-US" noProof="1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243458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nums = nums.Reverse();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6, 5, 4, 3, 2,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4338836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 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int[] otherNums = { 7, 8, 9, 0 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nums = nums.Concat(otherNums);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31904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 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"Ivan"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"Ivan"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Заменяне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phonebook.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pair in phonebook)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Console.WriteLine</a:t>
            </a:r>
            <a:r>
              <a:rPr lang="en-US" dirty="0">
                <a:solidFill>
                  <a:schemeClr val="tx2"/>
                </a:solidFill>
              </a:rPr>
              <a:t>("{0} --&gt; {1}",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pair.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pair.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55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20" name="Rectangle 1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68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00298" y="1737360"/>
            <a:ext cx="100584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int[] arr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.Split(' ').Select(int.Parse).ToArray();</a:t>
            </a: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chemeClr val="tx1"/>
                </a:solidFill>
              </a:rPr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int[] row1left = arr.Take(k).Reverse().ToArray();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row1right = arr.Reverse().Take(k).ToArray();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row1 = row1left.Concat(row1right).ToArray();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row2 = arr.Skip(k).Take(2 * k).ToArray();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var sumArr =</a:t>
            </a:r>
          </a:p>
          <a:p>
            <a:r>
              <a:rPr lang="en-US" noProof="1">
                <a:solidFill>
                  <a:schemeClr val="tx1"/>
                </a:solidFill>
              </a:rPr>
              <a:t>  row1.Select((x, index) =&gt; x + row2[index]);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 ", sumArr));</a:t>
            </a:r>
          </a:p>
        </p:txBody>
      </p:sp>
    </p:spTree>
    <p:extLst>
      <p:ext uri="{BB962C8B-B14F-4D97-AF65-F5344CB8AC3E}">
        <p14:creationId xmlns:p14="http://schemas.microsoft.com/office/powerpoint/2010/main" val="5785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8680" y="3857414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</a:t>
            </a:r>
            <a:r>
              <a:rPr lang="en-US" noProof="1" smtClean="0">
                <a:solidFill>
                  <a:schemeClr val="tx1"/>
                </a:solidFill>
              </a:rPr>
              <a:t>new </a:t>
            </a:r>
            <a:r>
              <a:rPr lang="en-US" noProof="1">
                <a:solidFill>
                  <a:schemeClr val="tx1"/>
                </a:solidFill>
              </a:rPr>
              <a:t>Dictionary&lt;string, int&gt;();</a:t>
            </a:r>
          </a:p>
        </p:txBody>
      </p:sp>
    </p:spTree>
    <p:extLst>
      <p:ext uri="{BB962C8B-B14F-4D97-AF65-F5344CB8AC3E}">
        <p14:creationId xmlns:p14="http://schemas.microsoft.com/office/powerpoint/2010/main" val="24634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съдържа всички стойности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Основни </a:t>
            </a:r>
            <a:r>
              <a:rPr lang="bg-BG" dirty="0"/>
              <a:t>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" y="2632363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new Dictionary&lt;string, int&gt;();</a:t>
            </a:r>
          </a:p>
          <a:p>
            <a:r>
              <a:rPr lang="en-US" noProof="1">
                <a:solidFill>
                  <a:schemeClr val="tx1"/>
                </a:solidFill>
              </a:rPr>
              <a:t>foreach(var key in dict.Keys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Console.WriteLine(key);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" y="4568913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Console.WriteLine(String.Join(", ", dict.Values));</a:t>
            </a:r>
          </a:p>
        </p:txBody>
      </p:sp>
    </p:spTree>
    <p:extLst>
      <p:ext uri="{BB962C8B-B14F-4D97-AF65-F5344CB8AC3E}">
        <p14:creationId xmlns:p14="http://schemas.microsoft.com/office/powerpoint/2010/main" val="3557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0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Box 44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9599606" y="353145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7" name="TextBox 56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16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9429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1671</TotalTime>
  <Words>2510</Words>
  <Application>Microsoft Office PowerPoint</Application>
  <PresentationFormat>Widescreen</PresentationFormat>
  <Paragraphs>437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Wingdings</vt:lpstr>
      <vt:lpstr>Retrospect</vt:lpstr>
      <vt:lpstr>Речници, Ламбда и LINQ</vt:lpstr>
      <vt:lpstr>Асоциативни масиви Dictionary&lt;Key, Value&gt;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Задача: Най-големите 3 числа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58</cp:revision>
  <dcterms:created xsi:type="dcterms:W3CDTF">2017-11-24T16:38:28Z</dcterms:created>
  <dcterms:modified xsi:type="dcterms:W3CDTF">2018-02-23T17:02:15Z</dcterms:modified>
</cp:coreProperties>
</file>