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17"/>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2188825"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28" autoAdjust="0"/>
  </p:normalViewPr>
  <p:slideViewPr>
    <p:cSldViewPr snapToGrid="0" showGuides="1">
      <p:cViewPr varScale="1">
        <p:scale>
          <a:sx n="79" d="100"/>
          <a:sy n="79" d="100"/>
        </p:scale>
        <p:origin x="96" y="450"/>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3" name="PlaceHolder 1"/>
          <p:cNvSpPr>
            <a:spLocks noGrp="1" noRot="1" noChangeAspect="1"/>
          </p:cNvSpPr>
          <p:nvPr>
            <p:ph type="sldImg"/>
          </p:nvPr>
        </p:nvSpPr>
        <p:spPr>
          <a:xfrm>
            <a:off x="1107000" y="812520"/>
            <a:ext cx="5345280" cy="4008960"/>
          </a:xfrm>
          <a:prstGeom prst="rect">
            <a:avLst/>
          </a:prstGeom>
        </p:spPr>
        <p:txBody>
          <a:bodyPr lIns="0" tIns="0" rIns="0" bIns="0" anchor="ctr">
            <a:noAutofit/>
          </a:bodyPr>
          <a:lstStyle/>
          <a:p>
            <a:pPr algn="ctr"/>
            <a:r>
              <a:rPr lang="bg-BG" sz="4400" b="0" strike="noStrike" spc="-1">
                <a:latin typeface="Arial"/>
              </a:rPr>
              <a:t>Click to move the slide</a:t>
            </a:r>
          </a:p>
        </p:txBody>
      </p:sp>
      <p:sp>
        <p:nvSpPr>
          <p:cNvPr id="164" name="PlaceHolder 2"/>
          <p:cNvSpPr>
            <a:spLocks noGrp="1"/>
          </p:cNvSpPr>
          <p:nvPr>
            <p:ph type="body"/>
          </p:nvPr>
        </p:nvSpPr>
        <p:spPr>
          <a:xfrm>
            <a:off x="756000" y="5078520"/>
            <a:ext cx="6047640" cy="4811040"/>
          </a:xfrm>
          <a:prstGeom prst="rect">
            <a:avLst/>
          </a:prstGeom>
        </p:spPr>
        <p:txBody>
          <a:bodyPr lIns="0" tIns="0" rIns="0" bIns="0">
            <a:noAutofit/>
          </a:bodyPr>
          <a:lstStyle/>
          <a:p>
            <a:r>
              <a:rPr lang="bg-BG" sz="2000" b="0" strike="noStrike" spc="-1">
                <a:latin typeface="Arial"/>
              </a:rPr>
              <a:t>Click to edit the notes format</a:t>
            </a:r>
          </a:p>
        </p:txBody>
      </p:sp>
      <p:sp>
        <p:nvSpPr>
          <p:cNvPr id="165" name="PlaceHolder 3"/>
          <p:cNvSpPr>
            <a:spLocks noGrp="1"/>
          </p:cNvSpPr>
          <p:nvPr>
            <p:ph type="hdr"/>
          </p:nvPr>
        </p:nvSpPr>
        <p:spPr>
          <a:xfrm>
            <a:off x="0" y="0"/>
            <a:ext cx="3280680" cy="534240"/>
          </a:xfrm>
          <a:prstGeom prst="rect">
            <a:avLst/>
          </a:prstGeom>
        </p:spPr>
        <p:txBody>
          <a:bodyPr lIns="0" tIns="0" rIns="0" bIns="0">
            <a:noAutofit/>
          </a:bodyPr>
          <a:lstStyle/>
          <a:p>
            <a:r>
              <a:rPr lang="bg-BG" sz="1400" b="0" strike="noStrike" spc="-1">
                <a:latin typeface="Times New Roman"/>
              </a:rPr>
              <a:t>&lt;header&gt;</a:t>
            </a:r>
          </a:p>
        </p:txBody>
      </p:sp>
      <p:sp>
        <p:nvSpPr>
          <p:cNvPr id="166"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bg-BG" sz="1400" b="0" strike="noStrike" spc="-1">
                <a:latin typeface="Times New Roman"/>
              </a:rPr>
              <a:t>&lt;date/time&gt;</a:t>
            </a:r>
          </a:p>
        </p:txBody>
      </p:sp>
      <p:sp>
        <p:nvSpPr>
          <p:cNvPr id="167" name="PlaceHolder 5"/>
          <p:cNvSpPr>
            <a:spLocks noGrp="1"/>
          </p:cNvSpPr>
          <p:nvPr>
            <p:ph type="ftr"/>
          </p:nvPr>
        </p:nvSpPr>
        <p:spPr>
          <a:xfrm>
            <a:off x="0" y="10157400"/>
            <a:ext cx="3280680" cy="534240"/>
          </a:xfrm>
          <a:prstGeom prst="rect">
            <a:avLst/>
          </a:prstGeom>
        </p:spPr>
        <p:txBody>
          <a:bodyPr lIns="0" tIns="0" rIns="0" bIns="0" anchor="b">
            <a:noAutofit/>
          </a:bodyPr>
          <a:lstStyle/>
          <a:p>
            <a:r>
              <a:rPr lang="bg-BG" sz="1400" b="0" strike="noStrike" spc="-1">
                <a:latin typeface="Times New Roman"/>
              </a:rPr>
              <a:t>&lt;footer&gt;</a:t>
            </a:r>
          </a:p>
        </p:txBody>
      </p:sp>
      <p:sp>
        <p:nvSpPr>
          <p:cNvPr id="168"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13ECAC59-3BE5-4DA7-98C4-BA2C877DA33D}" type="slidenum">
              <a:rPr lang="bg-BG" sz="1400" b="0" strike="noStrike" spc="-1">
                <a:latin typeface="Times New Roman"/>
              </a:rPr>
              <a:t>‹#›</a:t>
            </a:fld>
            <a:endParaRPr lang="bg-BG" sz="1400" b="0" strike="noStrike" spc="-1">
              <a:latin typeface="Times New Roman"/>
            </a:endParaRPr>
          </a:p>
        </p:txBody>
      </p:sp>
    </p:spTree>
    <p:extLst>
      <p:ext uri="{BB962C8B-B14F-4D97-AF65-F5344CB8AC3E}">
        <p14:creationId xmlns:p14="http://schemas.microsoft.com/office/powerpoint/2010/main" val="3659069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PlaceHolder 1"/>
          <p:cNvSpPr>
            <a:spLocks noGrp="1"/>
          </p:cNvSpPr>
          <p:nvPr>
            <p:ph type="body"/>
          </p:nvPr>
        </p:nvSpPr>
        <p:spPr>
          <a:xfrm>
            <a:off x="380880" y="4343400"/>
            <a:ext cx="6095160" cy="4114080"/>
          </a:xfrm>
          <a:prstGeom prst="rect">
            <a:avLst/>
          </a:prstGeom>
        </p:spPr>
        <p:txBody>
          <a:bodyPr lIns="0" tIns="0" rIns="0" bIns="0">
            <a:noAutofit/>
          </a:bodyPr>
          <a:lstStyle/>
          <a:p>
            <a:endParaRPr lang="bg-BG" sz="2000" b="0" strike="noStrike" spc="-1">
              <a:latin typeface="Arial"/>
            </a:endParaRPr>
          </a:p>
        </p:txBody>
      </p:sp>
      <p:sp>
        <p:nvSpPr>
          <p:cNvPr id="220" name="CustomShape 2"/>
          <p:cNvSpPr/>
          <p:nvPr/>
        </p:nvSpPr>
        <p:spPr>
          <a:xfrm>
            <a:off x="0" y="8748000"/>
            <a:ext cx="6308280" cy="39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bg-BG" sz="1000" b="0" strike="noStrike" spc="-1">
                <a:solidFill>
                  <a:srgbClr val="000000"/>
                </a:solidFill>
                <a:latin typeface="+mn-lt"/>
                <a:ea typeface="+mn-ea"/>
              </a:rPr>
              <a:t>© Software University Foundation – </a:t>
            </a:r>
            <a:r>
              <a:rPr lang="bg-BG" sz="1000" b="0" u="sng" strike="noStrike" spc="-1">
                <a:solidFill>
                  <a:srgbClr val="000000"/>
                </a:solidFill>
                <a:uFill>
                  <a:solidFill>
                    <a:srgbClr val="FFFFFF"/>
                  </a:solidFill>
                </a:uFill>
                <a:latin typeface="+mn-lt"/>
                <a:ea typeface="+mn-ea"/>
                <a:hlinkClick r:id="rId3"/>
              </a:rPr>
              <a:t>http://softuni.org</a:t>
            </a:r>
            <a:endParaRPr lang="bg-BG" sz="1000" b="0" strike="noStrike" spc="-1">
              <a:latin typeface="Arial"/>
            </a:endParaRPr>
          </a:p>
          <a:p>
            <a:pPr>
              <a:lnSpc>
                <a:spcPct val="100000"/>
              </a:lnSpc>
            </a:pPr>
            <a:r>
              <a:rPr lang="bg-BG" sz="1000" b="0" strike="noStrike" spc="-1">
                <a:solidFill>
                  <a:srgbClr val="000000"/>
                </a:solidFill>
                <a:latin typeface="+mn-lt"/>
                <a:ea typeface="+mn-ea"/>
              </a:rPr>
              <a:t>This work is licensed under the </a:t>
            </a:r>
            <a:r>
              <a:rPr lang="bg-BG" sz="1000" b="0" u="sng" strike="noStrike" spc="-1">
                <a:solidFill>
                  <a:srgbClr val="000000"/>
                </a:solidFill>
                <a:uFill>
                  <a:solidFill>
                    <a:srgbClr val="FFFFFF"/>
                  </a:solidFill>
                </a:uFill>
                <a:latin typeface="+mn-lt"/>
                <a:ea typeface="+mn-ea"/>
                <a:hlinkClick r:id="rId4"/>
              </a:rPr>
              <a:t>Creative Commons Attribution-NonCommercial-ShareAlike</a:t>
            </a:r>
            <a:r>
              <a:rPr lang="bg-BG" sz="1000" b="0" strike="noStrike" spc="-1">
                <a:solidFill>
                  <a:srgbClr val="000000"/>
                </a:solidFill>
                <a:latin typeface="+mn-lt"/>
                <a:ea typeface="+mn-ea"/>
              </a:rPr>
              <a:t> license.</a:t>
            </a:r>
            <a:endParaRPr lang="bg-BG" sz="1000" b="0" strike="noStrike" spc="-1">
              <a:latin typeface="Arial"/>
            </a:endParaRPr>
          </a:p>
        </p:txBody>
      </p:sp>
      <p:sp>
        <p:nvSpPr>
          <p:cNvPr id="221" name="CustomShape 3"/>
          <p:cNvSpPr/>
          <p:nvPr/>
        </p:nvSpPr>
        <p:spPr>
          <a:xfrm>
            <a:off x="6309000" y="8748000"/>
            <a:ext cx="546840" cy="39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AB8C1567-FA4C-4010-A868-3967309504ED}" type="slidenum">
              <a:rPr lang="bg-BG" sz="1000" b="0" strike="noStrike" spc="-1">
                <a:solidFill>
                  <a:srgbClr val="000000"/>
                </a:solidFill>
                <a:latin typeface="+mn-lt"/>
                <a:ea typeface="+mn-ea"/>
              </a:rPr>
              <a:t>1</a:t>
            </a:fld>
            <a:endParaRPr lang="bg-BG" sz="1000" b="0" strike="noStrike" spc="-1">
              <a:latin typeface="Arial"/>
            </a:endParaRPr>
          </a:p>
        </p:txBody>
      </p:sp>
    </p:spTree>
    <p:extLst>
      <p:ext uri="{BB962C8B-B14F-4D97-AF65-F5344CB8AC3E}">
        <p14:creationId xmlns:p14="http://schemas.microsoft.com/office/powerpoint/2010/main" val="1168694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PlaceHolder 1"/>
          <p:cNvSpPr>
            <a:spLocks noGrp="1"/>
          </p:cNvSpPr>
          <p:nvPr>
            <p:ph type="body"/>
          </p:nvPr>
        </p:nvSpPr>
        <p:spPr>
          <a:xfrm>
            <a:off x="380880" y="4343400"/>
            <a:ext cx="6095160" cy="4114080"/>
          </a:xfrm>
          <a:prstGeom prst="rect">
            <a:avLst/>
          </a:prstGeom>
        </p:spPr>
        <p:txBody>
          <a:bodyPr lIns="0" tIns="0" rIns="0" bIns="0">
            <a:noAutofit/>
          </a:bodyPr>
          <a:lstStyle/>
          <a:p>
            <a:endParaRPr lang="bg-BG" sz="2000" b="0" strike="noStrike" spc="-1">
              <a:latin typeface="Arial"/>
            </a:endParaRPr>
          </a:p>
        </p:txBody>
      </p:sp>
      <p:sp>
        <p:nvSpPr>
          <p:cNvPr id="223" name="CustomShape 2"/>
          <p:cNvSpPr/>
          <p:nvPr/>
        </p:nvSpPr>
        <p:spPr>
          <a:xfrm>
            <a:off x="0" y="8748000"/>
            <a:ext cx="6308280" cy="39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bg-BG" sz="1000" b="0" strike="noStrike" spc="-1">
                <a:solidFill>
                  <a:srgbClr val="000000"/>
                </a:solidFill>
                <a:latin typeface="+mn-lt"/>
                <a:ea typeface="+mn-ea"/>
              </a:rPr>
              <a:t>© Software University Foundation – </a:t>
            </a:r>
            <a:r>
              <a:rPr lang="bg-BG" sz="1000" b="0" u="sng" strike="noStrike" spc="-1">
                <a:solidFill>
                  <a:srgbClr val="000000"/>
                </a:solidFill>
                <a:uFill>
                  <a:solidFill>
                    <a:srgbClr val="FFFFFF"/>
                  </a:solidFill>
                </a:uFill>
                <a:latin typeface="+mn-lt"/>
                <a:ea typeface="+mn-ea"/>
                <a:hlinkClick r:id="rId3"/>
              </a:rPr>
              <a:t>http://softuni.org</a:t>
            </a:r>
            <a:endParaRPr lang="bg-BG" sz="1000" b="0" strike="noStrike" spc="-1">
              <a:latin typeface="Arial"/>
            </a:endParaRPr>
          </a:p>
          <a:p>
            <a:pPr>
              <a:lnSpc>
                <a:spcPct val="100000"/>
              </a:lnSpc>
            </a:pPr>
            <a:r>
              <a:rPr lang="bg-BG" sz="1000" b="0" strike="noStrike" spc="-1">
                <a:solidFill>
                  <a:srgbClr val="000000"/>
                </a:solidFill>
                <a:latin typeface="+mn-lt"/>
                <a:ea typeface="+mn-ea"/>
              </a:rPr>
              <a:t>This work is licensed under the </a:t>
            </a:r>
            <a:r>
              <a:rPr lang="bg-BG" sz="1000" b="0" u="sng" strike="noStrike" spc="-1">
                <a:solidFill>
                  <a:srgbClr val="000000"/>
                </a:solidFill>
                <a:uFill>
                  <a:solidFill>
                    <a:srgbClr val="FFFFFF"/>
                  </a:solidFill>
                </a:uFill>
                <a:latin typeface="+mn-lt"/>
                <a:ea typeface="+mn-ea"/>
                <a:hlinkClick r:id="rId4"/>
              </a:rPr>
              <a:t>Creative Commons Attribution-NonCommercial-ShareAlike</a:t>
            </a:r>
            <a:r>
              <a:rPr lang="bg-BG" sz="1000" b="0" strike="noStrike" spc="-1">
                <a:solidFill>
                  <a:srgbClr val="000000"/>
                </a:solidFill>
                <a:latin typeface="+mn-lt"/>
                <a:ea typeface="+mn-ea"/>
              </a:rPr>
              <a:t> license.</a:t>
            </a:r>
            <a:endParaRPr lang="bg-BG" sz="1000" b="0" strike="noStrike" spc="-1">
              <a:latin typeface="Arial"/>
            </a:endParaRPr>
          </a:p>
        </p:txBody>
      </p:sp>
      <p:sp>
        <p:nvSpPr>
          <p:cNvPr id="224" name="CustomShape 3"/>
          <p:cNvSpPr/>
          <p:nvPr/>
        </p:nvSpPr>
        <p:spPr>
          <a:xfrm>
            <a:off x="6309000" y="8748000"/>
            <a:ext cx="546840" cy="39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65578ED7-1422-463C-9E4F-035D2C9A1865}" type="slidenum">
              <a:rPr lang="bg-BG" sz="1000" b="0" strike="noStrike" spc="-1">
                <a:solidFill>
                  <a:srgbClr val="000000"/>
                </a:solidFill>
                <a:latin typeface="+mn-lt"/>
                <a:ea typeface="+mn-ea"/>
              </a:rPr>
              <a:t>10</a:t>
            </a:fld>
            <a:endParaRPr lang="bg-BG" sz="1000" b="0" strike="noStrike" spc="-1">
              <a:latin typeface="Arial"/>
            </a:endParaRPr>
          </a:p>
        </p:txBody>
      </p:sp>
    </p:spTree>
    <p:extLst>
      <p:ext uri="{BB962C8B-B14F-4D97-AF65-F5344CB8AC3E}">
        <p14:creationId xmlns:p14="http://schemas.microsoft.com/office/powerpoint/2010/main" val="3405264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PlaceHolder 1"/>
          <p:cNvSpPr>
            <a:spLocks noGrp="1"/>
          </p:cNvSpPr>
          <p:nvPr>
            <p:ph type="body"/>
          </p:nvPr>
        </p:nvSpPr>
        <p:spPr>
          <a:xfrm>
            <a:off x="380880" y="4343400"/>
            <a:ext cx="6095160" cy="4114080"/>
          </a:xfrm>
          <a:prstGeom prst="rect">
            <a:avLst/>
          </a:prstGeom>
        </p:spPr>
        <p:txBody>
          <a:bodyPr lIns="0" tIns="0" rIns="0" bIns="0">
            <a:noAutofit/>
          </a:bodyPr>
          <a:lstStyle/>
          <a:p>
            <a:endParaRPr lang="bg-BG" sz="2000" b="0" strike="noStrike" spc="-1">
              <a:latin typeface="Arial"/>
            </a:endParaRPr>
          </a:p>
        </p:txBody>
      </p:sp>
      <p:sp>
        <p:nvSpPr>
          <p:cNvPr id="226" name="CustomShape 2"/>
          <p:cNvSpPr/>
          <p:nvPr/>
        </p:nvSpPr>
        <p:spPr>
          <a:xfrm>
            <a:off x="0" y="8748000"/>
            <a:ext cx="6308280" cy="39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bg-BG" sz="1000" b="0" strike="noStrike" spc="-1">
                <a:solidFill>
                  <a:srgbClr val="000000"/>
                </a:solidFill>
                <a:latin typeface="+mn-lt"/>
                <a:ea typeface="+mn-ea"/>
              </a:rPr>
              <a:t>© Software University Foundation – </a:t>
            </a:r>
            <a:r>
              <a:rPr lang="bg-BG" sz="1000" b="0" u="sng" strike="noStrike" spc="-1">
                <a:solidFill>
                  <a:srgbClr val="000000"/>
                </a:solidFill>
                <a:uFill>
                  <a:solidFill>
                    <a:srgbClr val="FFFFFF"/>
                  </a:solidFill>
                </a:uFill>
                <a:latin typeface="+mn-lt"/>
                <a:ea typeface="+mn-ea"/>
                <a:hlinkClick r:id="rId3"/>
              </a:rPr>
              <a:t>http://softuni.org</a:t>
            </a:r>
            <a:endParaRPr lang="bg-BG" sz="1000" b="0" strike="noStrike" spc="-1">
              <a:latin typeface="Arial"/>
            </a:endParaRPr>
          </a:p>
          <a:p>
            <a:pPr>
              <a:lnSpc>
                <a:spcPct val="100000"/>
              </a:lnSpc>
            </a:pPr>
            <a:r>
              <a:rPr lang="bg-BG" sz="1000" b="0" strike="noStrike" spc="-1">
                <a:solidFill>
                  <a:srgbClr val="000000"/>
                </a:solidFill>
                <a:latin typeface="+mn-lt"/>
                <a:ea typeface="+mn-ea"/>
              </a:rPr>
              <a:t>This work is licensed under the </a:t>
            </a:r>
            <a:r>
              <a:rPr lang="bg-BG" sz="1000" b="0" u="sng" strike="noStrike" spc="-1">
                <a:solidFill>
                  <a:srgbClr val="000000"/>
                </a:solidFill>
                <a:uFill>
                  <a:solidFill>
                    <a:srgbClr val="FFFFFF"/>
                  </a:solidFill>
                </a:uFill>
                <a:latin typeface="+mn-lt"/>
                <a:ea typeface="+mn-ea"/>
                <a:hlinkClick r:id="rId4"/>
              </a:rPr>
              <a:t>Creative Commons Attribution-NonCommercial-ShareAlike</a:t>
            </a:r>
            <a:r>
              <a:rPr lang="bg-BG" sz="1000" b="0" strike="noStrike" spc="-1">
                <a:solidFill>
                  <a:srgbClr val="000000"/>
                </a:solidFill>
                <a:latin typeface="+mn-lt"/>
                <a:ea typeface="+mn-ea"/>
              </a:rPr>
              <a:t> license.</a:t>
            </a:r>
            <a:endParaRPr lang="bg-BG" sz="1000" b="0" strike="noStrike" spc="-1">
              <a:latin typeface="Arial"/>
            </a:endParaRPr>
          </a:p>
        </p:txBody>
      </p:sp>
      <p:sp>
        <p:nvSpPr>
          <p:cNvPr id="227" name="CustomShape 3"/>
          <p:cNvSpPr/>
          <p:nvPr/>
        </p:nvSpPr>
        <p:spPr>
          <a:xfrm>
            <a:off x="6309000" y="8748000"/>
            <a:ext cx="546840" cy="39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826617F-A65A-48CD-86BC-255B020B2227}" type="slidenum">
              <a:rPr lang="bg-BG" sz="1000" b="0" strike="noStrike" spc="-1">
                <a:solidFill>
                  <a:srgbClr val="000000"/>
                </a:solidFill>
                <a:latin typeface="+mn-lt"/>
                <a:ea typeface="+mn-ea"/>
              </a:rPr>
              <a:t>11</a:t>
            </a:fld>
            <a:endParaRPr lang="bg-BG" sz="1000" b="0" strike="noStrike" spc="-1">
              <a:latin typeface="Arial"/>
            </a:endParaRPr>
          </a:p>
        </p:txBody>
      </p:sp>
    </p:spTree>
    <p:extLst>
      <p:ext uri="{BB962C8B-B14F-4D97-AF65-F5344CB8AC3E}">
        <p14:creationId xmlns:p14="http://schemas.microsoft.com/office/powerpoint/2010/main" val="1976895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laceHolder 1"/>
          <p:cNvSpPr>
            <a:spLocks noGrp="1"/>
          </p:cNvSpPr>
          <p:nvPr>
            <p:ph type="body"/>
          </p:nvPr>
        </p:nvSpPr>
        <p:spPr>
          <a:xfrm>
            <a:off x="380880" y="4343400"/>
            <a:ext cx="6095160" cy="4114080"/>
          </a:xfrm>
          <a:prstGeom prst="rect">
            <a:avLst/>
          </a:prstGeom>
        </p:spPr>
        <p:txBody>
          <a:bodyPr lIns="0" tIns="0" rIns="0" bIns="0">
            <a:noAutofit/>
          </a:bodyPr>
          <a:lstStyle/>
          <a:p>
            <a:endParaRPr lang="bg-BG" sz="2000" b="0" strike="noStrike" spc="-1">
              <a:latin typeface="Arial"/>
            </a:endParaRPr>
          </a:p>
        </p:txBody>
      </p:sp>
      <p:sp>
        <p:nvSpPr>
          <p:cNvPr id="229" name="CustomShape 2"/>
          <p:cNvSpPr/>
          <p:nvPr/>
        </p:nvSpPr>
        <p:spPr>
          <a:xfrm>
            <a:off x="0" y="8748000"/>
            <a:ext cx="6308280" cy="39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bg-BG" sz="1000" b="0" strike="noStrike" spc="-1">
                <a:solidFill>
                  <a:srgbClr val="000000"/>
                </a:solidFill>
                <a:latin typeface="+mn-lt"/>
                <a:ea typeface="+mn-ea"/>
              </a:rPr>
              <a:t>© Software University Foundation – </a:t>
            </a:r>
            <a:r>
              <a:rPr lang="bg-BG" sz="1000" b="0" u="sng" strike="noStrike" spc="-1">
                <a:solidFill>
                  <a:srgbClr val="000000"/>
                </a:solidFill>
                <a:uFill>
                  <a:solidFill>
                    <a:srgbClr val="FFFFFF"/>
                  </a:solidFill>
                </a:uFill>
                <a:latin typeface="+mn-lt"/>
                <a:ea typeface="+mn-ea"/>
                <a:hlinkClick r:id="rId3"/>
              </a:rPr>
              <a:t>http://softuni.org</a:t>
            </a:r>
            <a:endParaRPr lang="bg-BG" sz="1000" b="0" strike="noStrike" spc="-1">
              <a:latin typeface="Arial"/>
            </a:endParaRPr>
          </a:p>
          <a:p>
            <a:pPr>
              <a:lnSpc>
                <a:spcPct val="100000"/>
              </a:lnSpc>
            </a:pPr>
            <a:r>
              <a:rPr lang="bg-BG" sz="1000" b="0" strike="noStrike" spc="-1">
                <a:solidFill>
                  <a:srgbClr val="000000"/>
                </a:solidFill>
                <a:latin typeface="+mn-lt"/>
                <a:ea typeface="+mn-ea"/>
              </a:rPr>
              <a:t>This work is licensed under the </a:t>
            </a:r>
            <a:r>
              <a:rPr lang="bg-BG" sz="1000" b="0" u="sng" strike="noStrike" spc="-1">
                <a:solidFill>
                  <a:srgbClr val="000000"/>
                </a:solidFill>
                <a:uFill>
                  <a:solidFill>
                    <a:srgbClr val="FFFFFF"/>
                  </a:solidFill>
                </a:uFill>
                <a:latin typeface="+mn-lt"/>
                <a:ea typeface="+mn-ea"/>
                <a:hlinkClick r:id="rId4"/>
              </a:rPr>
              <a:t>Creative Commons Attribution-NonCommercial-ShareAlike</a:t>
            </a:r>
            <a:r>
              <a:rPr lang="bg-BG" sz="1000" b="0" strike="noStrike" spc="-1">
                <a:solidFill>
                  <a:srgbClr val="000000"/>
                </a:solidFill>
                <a:latin typeface="+mn-lt"/>
                <a:ea typeface="+mn-ea"/>
              </a:rPr>
              <a:t> license.</a:t>
            </a:r>
            <a:endParaRPr lang="bg-BG" sz="1000" b="0" strike="noStrike" spc="-1">
              <a:latin typeface="Arial"/>
            </a:endParaRPr>
          </a:p>
        </p:txBody>
      </p:sp>
      <p:sp>
        <p:nvSpPr>
          <p:cNvPr id="230" name="CustomShape 3"/>
          <p:cNvSpPr/>
          <p:nvPr/>
        </p:nvSpPr>
        <p:spPr>
          <a:xfrm>
            <a:off x="6309000" y="8748000"/>
            <a:ext cx="546840" cy="39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5EECD30-4F2D-4C10-A21E-93DC27B7AFD3}" type="slidenum">
              <a:rPr lang="bg-BG" sz="1000" b="0" strike="noStrike" spc="-1">
                <a:solidFill>
                  <a:srgbClr val="000000"/>
                </a:solidFill>
                <a:latin typeface="+mn-lt"/>
                <a:ea typeface="+mn-ea"/>
              </a:rPr>
              <a:t>12</a:t>
            </a:fld>
            <a:endParaRPr lang="bg-BG" sz="1000" b="0" strike="noStrike" spc="-1">
              <a:latin typeface="Arial"/>
            </a:endParaRPr>
          </a:p>
        </p:txBody>
      </p:sp>
    </p:spTree>
    <p:extLst>
      <p:ext uri="{BB962C8B-B14F-4D97-AF65-F5344CB8AC3E}">
        <p14:creationId xmlns:p14="http://schemas.microsoft.com/office/powerpoint/2010/main" val="3004589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120" y="273600"/>
            <a:ext cx="10969560" cy="1144800"/>
          </a:xfrm>
          <a:prstGeom prst="rect">
            <a:avLst/>
          </a:prstGeom>
        </p:spPr>
        <p:txBody>
          <a:bodyPr lIns="0" tIns="0" rIns="0" bIns="0" anchor="ctr">
            <a:spAutoFit/>
          </a:bodyPr>
          <a:lstStyle/>
          <a:p>
            <a:pPr algn="ctr"/>
            <a:endParaRPr lang="bg-BG" sz="4400" b="0" strike="noStrike" spc="-1">
              <a:latin typeface="Arial"/>
            </a:endParaRPr>
          </a:p>
        </p:txBody>
      </p:sp>
      <p:sp>
        <p:nvSpPr>
          <p:cNvPr id="24" name="PlaceHolder 2"/>
          <p:cNvSpPr>
            <a:spLocks noGrp="1"/>
          </p:cNvSpPr>
          <p:nvPr>
            <p:ph type="body"/>
          </p:nvPr>
        </p:nvSpPr>
        <p:spPr>
          <a:xfrm>
            <a:off x="609120" y="1604520"/>
            <a:ext cx="10969560" cy="1896840"/>
          </a:xfrm>
          <a:prstGeom prst="rect">
            <a:avLst/>
          </a:prstGeom>
        </p:spPr>
        <p:txBody>
          <a:bodyPr lIns="0" tIns="0" rIns="0" bIns="0">
            <a:normAutofit/>
          </a:bodyPr>
          <a:lstStyle/>
          <a:p>
            <a:endParaRPr lang="bg-BG" sz="3200" b="0" strike="noStrike" spc="-1">
              <a:latin typeface="Arial"/>
            </a:endParaRPr>
          </a:p>
        </p:txBody>
      </p:sp>
      <p:sp>
        <p:nvSpPr>
          <p:cNvPr id="25" name="PlaceHolder 3"/>
          <p:cNvSpPr>
            <a:spLocks noGrp="1"/>
          </p:cNvSpPr>
          <p:nvPr>
            <p:ph type="body"/>
          </p:nvPr>
        </p:nvSpPr>
        <p:spPr>
          <a:xfrm>
            <a:off x="609120" y="3682080"/>
            <a:ext cx="10969560" cy="1896840"/>
          </a:xfrm>
          <a:prstGeom prst="rect">
            <a:avLst/>
          </a:prstGeom>
        </p:spPr>
        <p:txBody>
          <a:bodyPr lIns="0" tIns="0" rIns="0" bIns="0">
            <a:normAutofit/>
          </a:bodyPr>
          <a:lstStyle/>
          <a:p>
            <a:endParaRPr lang="bg-BG"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120" y="273600"/>
            <a:ext cx="10969560" cy="1144800"/>
          </a:xfrm>
          <a:prstGeom prst="rect">
            <a:avLst/>
          </a:prstGeom>
        </p:spPr>
        <p:txBody>
          <a:bodyPr lIns="0" tIns="0" rIns="0" bIns="0" anchor="ctr">
            <a:spAutoFit/>
          </a:bodyPr>
          <a:lstStyle/>
          <a:p>
            <a:pPr algn="ctr"/>
            <a:endParaRPr lang="bg-BG" sz="4400" b="0" strike="noStrike" spc="-1">
              <a:latin typeface="Arial"/>
            </a:endParaRPr>
          </a:p>
        </p:txBody>
      </p:sp>
      <p:sp>
        <p:nvSpPr>
          <p:cNvPr id="27" name="PlaceHolder 2"/>
          <p:cNvSpPr>
            <a:spLocks noGrp="1"/>
          </p:cNvSpPr>
          <p:nvPr>
            <p:ph type="body"/>
          </p:nvPr>
        </p:nvSpPr>
        <p:spPr>
          <a:xfrm>
            <a:off x="609120" y="1604520"/>
            <a:ext cx="5352840" cy="1896840"/>
          </a:xfrm>
          <a:prstGeom prst="rect">
            <a:avLst/>
          </a:prstGeom>
        </p:spPr>
        <p:txBody>
          <a:bodyPr lIns="0" tIns="0" rIns="0" bIns="0">
            <a:normAutofit/>
          </a:bodyPr>
          <a:lstStyle/>
          <a:p>
            <a:endParaRPr lang="bg-BG" sz="3200" b="0" strike="noStrike" spc="-1">
              <a:latin typeface="Arial"/>
            </a:endParaRPr>
          </a:p>
        </p:txBody>
      </p:sp>
      <p:sp>
        <p:nvSpPr>
          <p:cNvPr id="28" name="PlaceHolder 3"/>
          <p:cNvSpPr>
            <a:spLocks noGrp="1"/>
          </p:cNvSpPr>
          <p:nvPr>
            <p:ph type="body"/>
          </p:nvPr>
        </p:nvSpPr>
        <p:spPr>
          <a:xfrm>
            <a:off x="6230160" y="1604520"/>
            <a:ext cx="5352840" cy="1896840"/>
          </a:xfrm>
          <a:prstGeom prst="rect">
            <a:avLst/>
          </a:prstGeom>
        </p:spPr>
        <p:txBody>
          <a:bodyPr lIns="0" tIns="0" rIns="0" bIns="0">
            <a:normAutofit/>
          </a:bodyPr>
          <a:lstStyle/>
          <a:p>
            <a:endParaRPr lang="bg-BG" sz="3200" b="0" strike="noStrike" spc="-1">
              <a:latin typeface="Arial"/>
            </a:endParaRPr>
          </a:p>
        </p:txBody>
      </p:sp>
      <p:sp>
        <p:nvSpPr>
          <p:cNvPr id="29" name="PlaceHolder 4"/>
          <p:cNvSpPr>
            <a:spLocks noGrp="1"/>
          </p:cNvSpPr>
          <p:nvPr>
            <p:ph type="body"/>
          </p:nvPr>
        </p:nvSpPr>
        <p:spPr>
          <a:xfrm>
            <a:off x="609120" y="3682080"/>
            <a:ext cx="5352840" cy="1896840"/>
          </a:xfrm>
          <a:prstGeom prst="rect">
            <a:avLst/>
          </a:prstGeom>
        </p:spPr>
        <p:txBody>
          <a:bodyPr lIns="0" tIns="0" rIns="0" bIns="0">
            <a:normAutofit/>
          </a:bodyPr>
          <a:lstStyle/>
          <a:p>
            <a:endParaRPr lang="bg-BG" sz="3200" b="0" strike="noStrike" spc="-1">
              <a:latin typeface="Arial"/>
            </a:endParaRPr>
          </a:p>
        </p:txBody>
      </p:sp>
      <p:sp>
        <p:nvSpPr>
          <p:cNvPr id="30" name="PlaceHolder 5"/>
          <p:cNvSpPr>
            <a:spLocks noGrp="1"/>
          </p:cNvSpPr>
          <p:nvPr>
            <p:ph type="body"/>
          </p:nvPr>
        </p:nvSpPr>
        <p:spPr>
          <a:xfrm>
            <a:off x="6230160" y="3682080"/>
            <a:ext cx="5352840" cy="1896840"/>
          </a:xfrm>
          <a:prstGeom prst="rect">
            <a:avLst/>
          </a:prstGeom>
        </p:spPr>
        <p:txBody>
          <a:bodyPr lIns="0" tIns="0" rIns="0" bIns="0">
            <a:normAutofit/>
          </a:bodyPr>
          <a:lstStyle/>
          <a:p>
            <a:endParaRPr lang="bg-BG"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120" y="273600"/>
            <a:ext cx="10969560" cy="1144800"/>
          </a:xfrm>
          <a:prstGeom prst="rect">
            <a:avLst/>
          </a:prstGeom>
        </p:spPr>
        <p:txBody>
          <a:bodyPr lIns="0" tIns="0" rIns="0" bIns="0" anchor="ctr">
            <a:spAutoFit/>
          </a:bodyPr>
          <a:lstStyle/>
          <a:p>
            <a:pPr algn="ctr"/>
            <a:endParaRPr lang="bg-BG" sz="4400" b="0" strike="noStrike" spc="-1">
              <a:latin typeface="Arial"/>
            </a:endParaRPr>
          </a:p>
        </p:txBody>
      </p:sp>
      <p:sp>
        <p:nvSpPr>
          <p:cNvPr id="32" name="PlaceHolder 2"/>
          <p:cNvSpPr>
            <a:spLocks noGrp="1"/>
          </p:cNvSpPr>
          <p:nvPr>
            <p:ph type="body"/>
          </p:nvPr>
        </p:nvSpPr>
        <p:spPr>
          <a:xfrm>
            <a:off x="609120" y="1604520"/>
            <a:ext cx="3531960" cy="1896840"/>
          </a:xfrm>
          <a:prstGeom prst="rect">
            <a:avLst/>
          </a:prstGeom>
        </p:spPr>
        <p:txBody>
          <a:bodyPr lIns="0" tIns="0" rIns="0" bIns="0">
            <a:normAutofit/>
          </a:bodyPr>
          <a:lstStyle/>
          <a:p>
            <a:endParaRPr lang="bg-BG" sz="3200" b="0" strike="noStrike" spc="-1">
              <a:latin typeface="Arial"/>
            </a:endParaRPr>
          </a:p>
        </p:txBody>
      </p:sp>
      <p:sp>
        <p:nvSpPr>
          <p:cNvPr id="33" name="PlaceHolder 3"/>
          <p:cNvSpPr>
            <a:spLocks noGrp="1"/>
          </p:cNvSpPr>
          <p:nvPr>
            <p:ph type="body"/>
          </p:nvPr>
        </p:nvSpPr>
        <p:spPr>
          <a:xfrm>
            <a:off x="4318200" y="1604520"/>
            <a:ext cx="3531960" cy="1896840"/>
          </a:xfrm>
          <a:prstGeom prst="rect">
            <a:avLst/>
          </a:prstGeom>
        </p:spPr>
        <p:txBody>
          <a:bodyPr lIns="0" tIns="0" rIns="0" bIns="0">
            <a:normAutofit/>
          </a:bodyPr>
          <a:lstStyle/>
          <a:p>
            <a:endParaRPr lang="bg-BG" sz="3200" b="0" strike="noStrike" spc="-1">
              <a:latin typeface="Arial"/>
            </a:endParaRPr>
          </a:p>
        </p:txBody>
      </p:sp>
      <p:sp>
        <p:nvSpPr>
          <p:cNvPr id="34" name="PlaceHolder 4"/>
          <p:cNvSpPr>
            <a:spLocks noGrp="1"/>
          </p:cNvSpPr>
          <p:nvPr>
            <p:ph type="body"/>
          </p:nvPr>
        </p:nvSpPr>
        <p:spPr>
          <a:xfrm>
            <a:off x="8026920" y="1604520"/>
            <a:ext cx="3531960" cy="1896840"/>
          </a:xfrm>
          <a:prstGeom prst="rect">
            <a:avLst/>
          </a:prstGeom>
        </p:spPr>
        <p:txBody>
          <a:bodyPr lIns="0" tIns="0" rIns="0" bIns="0">
            <a:normAutofit/>
          </a:bodyPr>
          <a:lstStyle/>
          <a:p>
            <a:endParaRPr lang="bg-BG" sz="3200" b="0" strike="noStrike" spc="-1">
              <a:latin typeface="Arial"/>
            </a:endParaRPr>
          </a:p>
        </p:txBody>
      </p:sp>
      <p:sp>
        <p:nvSpPr>
          <p:cNvPr id="35" name="PlaceHolder 5"/>
          <p:cNvSpPr>
            <a:spLocks noGrp="1"/>
          </p:cNvSpPr>
          <p:nvPr>
            <p:ph type="body"/>
          </p:nvPr>
        </p:nvSpPr>
        <p:spPr>
          <a:xfrm>
            <a:off x="609120" y="3682080"/>
            <a:ext cx="3531960" cy="1896840"/>
          </a:xfrm>
          <a:prstGeom prst="rect">
            <a:avLst/>
          </a:prstGeom>
        </p:spPr>
        <p:txBody>
          <a:bodyPr lIns="0" tIns="0" rIns="0" bIns="0">
            <a:normAutofit/>
          </a:bodyPr>
          <a:lstStyle/>
          <a:p>
            <a:endParaRPr lang="bg-BG" sz="3200" b="0" strike="noStrike" spc="-1">
              <a:latin typeface="Arial"/>
            </a:endParaRPr>
          </a:p>
        </p:txBody>
      </p:sp>
      <p:sp>
        <p:nvSpPr>
          <p:cNvPr id="36" name="PlaceHolder 6"/>
          <p:cNvSpPr>
            <a:spLocks noGrp="1"/>
          </p:cNvSpPr>
          <p:nvPr>
            <p:ph type="body"/>
          </p:nvPr>
        </p:nvSpPr>
        <p:spPr>
          <a:xfrm>
            <a:off x="4318200" y="3682080"/>
            <a:ext cx="3531960" cy="1896840"/>
          </a:xfrm>
          <a:prstGeom prst="rect">
            <a:avLst/>
          </a:prstGeom>
        </p:spPr>
        <p:txBody>
          <a:bodyPr lIns="0" tIns="0" rIns="0" bIns="0">
            <a:normAutofit/>
          </a:bodyPr>
          <a:lstStyle/>
          <a:p>
            <a:endParaRPr lang="bg-BG" sz="3200" b="0" strike="noStrike" spc="-1">
              <a:latin typeface="Arial"/>
            </a:endParaRPr>
          </a:p>
        </p:txBody>
      </p:sp>
      <p:sp>
        <p:nvSpPr>
          <p:cNvPr id="37" name="PlaceHolder 7"/>
          <p:cNvSpPr>
            <a:spLocks noGrp="1"/>
          </p:cNvSpPr>
          <p:nvPr>
            <p:ph type="body"/>
          </p:nvPr>
        </p:nvSpPr>
        <p:spPr>
          <a:xfrm>
            <a:off x="8026920" y="3682080"/>
            <a:ext cx="3531960" cy="1896840"/>
          </a:xfrm>
          <a:prstGeom prst="rect">
            <a:avLst/>
          </a:prstGeom>
        </p:spPr>
        <p:txBody>
          <a:bodyPr lIns="0" tIns="0" rIns="0" bIns="0">
            <a:normAutofit/>
          </a:bodyPr>
          <a:lstStyle/>
          <a:p>
            <a:endParaRPr lang="bg-BG"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120" y="273600"/>
            <a:ext cx="10969560" cy="1144800"/>
          </a:xfrm>
          <a:prstGeom prst="rect">
            <a:avLst/>
          </a:prstGeom>
        </p:spPr>
        <p:txBody>
          <a:bodyPr lIns="0" tIns="0" rIns="0" bIns="0" anchor="ctr">
            <a:spAutoFit/>
          </a:bodyPr>
          <a:lstStyle/>
          <a:p>
            <a:pPr algn="ctr"/>
            <a:endParaRPr lang="bg-BG" sz="4400" b="0" strike="noStrike" spc="-1">
              <a:latin typeface="Arial"/>
            </a:endParaRPr>
          </a:p>
        </p:txBody>
      </p:sp>
      <p:sp>
        <p:nvSpPr>
          <p:cNvPr id="41" name="PlaceHolder 2"/>
          <p:cNvSpPr>
            <a:spLocks noGrp="1"/>
          </p:cNvSpPr>
          <p:nvPr>
            <p:ph type="subTitle"/>
          </p:nvPr>
        </p:nvSpPr>
        <p:spPr>
          <a:xfrm>
            <a:off x="609120" y="1604520"/>
            <a:ext cx="10969560" cy="3977280"/>
          </a:xfrm>
          <a:prstGeom prst="rect">
            <a:avLst/>
          </a:prstGeom>
        </p:spPr>
        <p:txBody>
          <a:bodyPr lIns="0" tIns="0" rIns="0" bIns="0" anchor="ctr">
            <a:spAutoFit/>
          </a:bodyPr>
          <a:lstStyle/>
          <a:p>
            <a:pPr algn="ctr"/>
            <a:endParaRPr lang="bg-BG"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120" y="273600"/>
            <a:ext cx="10969560" cy="1144800"/>
          </a:xfrm>
          <a:prstGeom prst="rect">
            <a:avLst/>
          </a:prstGeom>
        </p:spPr>
        <p:txBody>
          <a:bodyPr lIns="0" tIns="0" rIns="0" bIns="0" anchor="ctr">
            <a:spAutoFit/>
          </a:bodyPr>
          <a:lstStyle/>
          <a:p>
            <a:pPr algn="ctr"/>
            <a:endParaRPr lang="bg-BG" sz="4400" b="0" strike="noStrike" spc="-1">
              <a:latin typeface="Arial"/>
            </a:endParaRPr>
          </a:p>
        </p:txBody>
      </p:sp>
      <p:sp>
        <p:nvSpPr>
          <p:cNvPr id="43" name="PlaceHolder 2"/>
          <p:cNvSpPr>
            <a:spLocks noGrp="1"/>
          </p:cNvSpPr>
          <p:nvPr>
            <p:ph type="body"/>
          </p:nvPr>
        </p:nvSpPr>
        <p:spPr>
          <a:xfrm>
            <a:off x="609120" y="1604520"/>
            <a:ext cx="10969560" cy="3977280"/>
          </a:xfrm>
          <a:prstGeom prst="rect">
            <a:avLst/>
          </a:prstGeom>
        </p:spPr>
        <p:txBody>
          <a:bodyPr lIns="0" tIns="0" rIns="0" bIns="0">
            <a:normAutofit/>
          </a:bodyPr>
          <a:lstStyle/>
          <a:p>
            <a:endParaRPr lang="bg-BG"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120" y="273600"/>
            <a:ext cx="10969560" cy="1144800"/>
          </a:xfrm>
          <a:prstGeom prst="rect">
            <a:avLst/>
          </a:prstGeom>
        </p:spPr>
        <p:txBody>
          <a:bodyPr lIns="0" tIns="0" rIns="0" bIns="0" anchor="ctr">
            <a:spAutoFit/>
          </a:bodyPr>
          <a:lstStyle/>
          <a:p>
            <a:pPr algn="ctr"/>
            <a:endParaRPr lang="bg-BG" sz="4400" b="0" strike="noStrike" spc="-1">
              <a:latin typeface="Arial"/>
            </a:endParaRPr>
          </a:p>
        </p:txBody>
      </p:sp>
      <p:sp>
        <p:nvSpPr>
          <p:cNvPr id="45" name="PlaceHolder 2"/>
          <p:cNvSpPr>
            <a:spLocks noGrp="1"/>
          </p:cNvSpPr>
          <p:nvPr>
            <p:ph type="body"/>
          </p:nvPr>
        </p:nvSpPr>
        <p:spPr>
          <a:xfrm>
            <a:off x="609120" y="1604520"/>
            <a:ext cx="5352840" cy="3977280"/>
          </a:xfrm>
          <a:prstGeom prst="rect">
            <a:avLst/>
          </a:prstGeom>
        </p:spPr>
        <p:txBody>
          <a:bodyPr lIns="0" tIns="0" rIns="0" bIns="0">
            <a:normAutofit/>
          </a:bodyPr>
          <a:lstStyle/>
          <a:p>
            <a:endParaRPr lang="bg-BG" sz="3200" b="0" strike="noStrike" spc="-1">
              <a:latin typeface="Arial"/>
            </a:endParaRPr>
          </a:p>
        </p:txBody>
      </p:sp>
      <p:sp>
        <p:nvSpPr>
          <p:cNvPr id="46" name="PlaceHolder 3"/>
          <p:cNvSpPr>
            <a:spLocks noGrp="1"/>
          </p:cNvSpPr>
          <p:nvPr>
            <p:ph type="body"/>
          </p:nvPr>
        </p:nvSpPr>
        <p:spPr>
          <a:xfrm>
            <a:off x="6230160" y="1604520"/>
            <a:ext cx="5352840" cy="3977280"/>
          </a:xfrm>
          <a:prstGeom prst="rect">
            <a:avLst/>
          </a:prstGeom>
        </p:spPr>
        <p:txBody>
          <a:bodyPr lIns="0" tIns="0" rIns="0" bIns="0">
            <a:normAutofit/>
          </a:bodyPr>
          <a:lstStyle/>
          <a:p>
            <a:endParaRPr lang="bg-BG"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120" y="273600"/>
            <a:ext cx="10969560" cy="1144800"/>
          </a:xfrm>
          <a:prstGeom prst="rect">
            <a:avLst/>
          </a:prstGeom>
        </p:spPr>
        <p:txBody>
          <a:bodyPr lIns="0" tIns="0" rIns="0" bIns="0" anchor="ctr">
            <a:spAutoFit/>
          </a:bodyPr>
          <a:lstStyle/>
          <a:p>
            <a:pPr algn="ctr"/>
            <a:endParaRPr lang="bg-BG"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120" y="273600"/>
            <a:ext cx="10969560" cy="5307840"/>
          </a:xfrm>
          <a:prstGeom prst="rect">
            <a:avLst/>
          </a:prstGeom>
        </p:spPr>
        <p:txBody>
          <a:bodyPr lIns="0" tIns="0" rIns="0" bIns="0" anchor="ctr">
            <a:spAutoFit/>
          </a:bodyPr>
          <a:lstStyle/>
          <a:p>
            <a:pPr algn="ctr"/>
            <a:endParaRPr lang="bg-BG"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120" y="273600"/>
            <a:ext cx="10969560" cy="1144800"/>
          </a:xfrm>
          <a:prstGeom prst="rect">
            <a:avLst/>
          </a:prstGeom>
        </p:spPr>
        <p:txBody>
          <a:bodyPr lIns="0" tIns="0" rIns="0" bIns="0" anchor="ctr">
            <a:spAutoFit/>
          </a:bodyPr>
          <a:lstStyle/>
          <a:p>
            <a:pPr algn="ctr"/>
            <a:endParaRPr lang="bg-BG" sz="4400" b="0" strike="noStrike" spc="-1">
              <a:latin typeface="Arial"/>
            </a:endParaRPr>
          </a:p>
        </p:txBody>
      </p:sp>
      <p:sp>
        <p:nvSpPr>
          <p:cNvPr id="50" name="PlaceHolder 2"/>
          <p:cNvSpPr>
            <a:spLocks noGrp="1"/>
          </p:cNvSpPr>
          <p:nvPr>
            <p:ph type="body"/>
          </p:nvPr>
        </p:nvSpPr>
        <p:spPr>
          <a:xfrm>
            <a:off x="609120" y="1604520"/>
            <a:ext cx="5352840" cy="1896840"/>
          </a:xfrm>
          <a:prstGeom prst="rect">
            <a:avLst/>
          </a:prstGeom>
        </p:spPr>
        <p:txBody>
          <a:bodyPr lIns="0" tIns="0" rIns="0" bIns="0">
            <a:normAutofit/>
          </a:bodyPr>
          <a:lstStyle/>
          <a:p>
            <a:endParaRPr lang="bg-BG" sz="3200" b="0" strike="noStrike" spc="-1">
              <a:latin typeface="Arial"/>
            </a:endParaRPr>
          </a:p>
        </p:txBody>
      </p:sp>
      <p:sp>
        <p:nvSpPr>
          <p:cNvPr id="51" name="PlaceHolder 3"/>
          <p:cNvSpPr>
            <a:spLocks noGrp="1"/>
          </p:cNvSpPr>
          <p:nvPr>
            <p:ph type="body"/>
          </p:nvPr>
        </p:nvSpPr>
        <p:spPr>
          <a:xfrm>
            <a:off x="6230160" y="1604520"/>
            <a:ext cx="5352840" cy="3977280"/>
          </a:xfrm>
          <a:prstGeom prst="rect">
            <a:avLst/>
          </a:prstGeom>
        </p:spPr>
        <p:txBody>
          <a:bodyPr lIns="0" tIns="0" rIns="0" bIns="0">
            <a:normAutofit/>
          </a:bodyPr>
          <a:lstStyle/>
          <a:p>
            <a:endParaRPr lang="bg-BG" sz="3200" b="0" strike="noStrike" spc="-1">
              <a:latin typeface="Arial"/>
            </a:endParaRPr>
          </a:p>
        </p:txBody>
      </p:sp>
      <p:sp>
        <p:nvSpPr>
          <p:cNvPr id="52" name="PlaceHolder 4"/>
          <p:cNvSpPr>
            <a:spLocks noGrp="1"/>
          </p:cNvSpPr>
          <p:nvPr>
            <p:ph type="body"/>
          </p:nvPr>
        </p:nvSpPr>
        <p:spPr>
          <a:xfrm>
            <a:off x="609120" y="3682080"/>
            <a:ext cx="5352840" cy="1896840"/>
          </a:xfrm>
          <a:prstGeom prst="rect">
            <a:avLst/>
          </a:prstGeom>
        </p:spPr>
        <p:txBody>
          <a:bodyPr lIns="0" tIns="0" rIns="0" bIns="0">
            <a:normAutofit/>
          </a:bodyPr>
          <a:lstStyle/>
          <a:p>
            <a:endParaRPr lang="bg-BG"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120" y="273600"/>
            <a:ext cx="10969560" cy="1144800"/>
          </a:xfrm>
          <a:prstGeom prst="rect">
            <a:avLst/>
          </a:prstGeom>
        </p:spPr>
        <p:txBody>
          <a:bodyPr lIns="0" tIns="0" rIns="0" bIns="0" anchor="ctr">
            <a:spAutoFit/>
          </a:bodyPr>
          <a:lstStyle/>
          <a:p>
            <a:pPr algn="ctr"/>
            <a:endParaRPr lang="bg-BG" sz="4400" b="0" strike="noStrike" spc="-1">
              <a:latin typeface="Arial"/>
            </a:endParaRPr>
          </a:p>
        </p:txBody>
      </p:sp>
      <p:sp>
        <p:nvSpPr>
          <p:cNvPr id="3" name="PlaceHolder 2"/>
          <p:cNvSpPr>
            <a:spLocks noGrp="1"/>
          </p:cNvSpPr>
          <p:nvPr>
            <p:ph type="subTitle"/>
          </p:nvPr>
        </p:nvSpPr>
        <p:spPr>
          <a:xfrm>
            <a:off x="609120" y="1604520"/>
            <a:ext cx="10969560" cy="3977280"/>
          </a:xfrm>
          <a:prstGeom prst="rect">
            <a:avLst/>
          </a:prstGeom>
        </p:spPr>
        <p:txBody>
          <a:bodyPr lIns="0" tIns="0" rIns="0" bIns="0" anchor="ctr">
            <a:spAutoFit/>
          </a:bodyPr>
          <a:lstStyle/>
          <a:p>
            <a:pPr algn="ctr"/>
            <a:endParaRPr lang="bg-BG"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120" y="273600"/>
            <a:ext cx="10969560" cy="1144800"/>
          </a:xfrm>
          <a:prstGeom prst="rect">
            <a:avLst/>
          </a:prstGeom>
        </p:spPr>
        <p:txBody>
          <a:bodyPr lIns="0" tIns="0" rIns="0" bIns="0" anchor="ctr">
            <a:spAutoFit/>
          </a:bodyPr>
          <a:lstStyle/>
          <a:p>
            <a:pPr algn="ctr"/>
            <a:endParaRPr lang="bg-BG" sz="4400" b="0" strike="noStrike" spc="-1">
              <a:latin typeface="Arial"/>
            </a:endParaRPr>
          </a:p>
        </p:txBody>
      </p:sp>
      <p:sp>
        <p:nvSpPr>
          <p:cNvPr id="54" name="PlaceHolder 2"/>
          <p:cNvSpPr>
            <a:spLocks noGrp="1"/>
          </p:cNvSpPr>
          <p:nvPr>
            <p:ph type="body"/>
          </p:nvPr>
        </p:nvSpPr>
        <p:spPr>
          <a:xfrm>
            <a:off x="609120" y="1604520"/>
            <a:ext cx="5352840" cy="3977280"/>
          </a:xfrm>
          <a:prstGeom prst="rect">
            <a:avLst/>
          </a:prstGeom>
        </p:spPr>
        <p:txBody>
          <a:bodyPr lIns="0" tIns="0" rIns="0" bIns="0">
            <a:normAutofit/>
          </a:bodyPr>
          <a:lstStyle/>
          <a:p>
            <a:endParaRPr lang="bg-BG" sz="3200" b="0" strike="noStrike" spc="-1">
              <a:latin typeface="Arial"/>
            </a:endParaRPr>
          </a:p>
        </p:txBody>
      </p:sp>
      <p:sp>
        <p:nvSpPr>
          <p:cNvPr id="55" name="PlaceHolder 3"/>
          <p:cNvSpPr>
            <a:spLocks noGrp="1"/>
          </p:cNvSpPr>
          <p:nvPr>
            <p:ph type="body"/>
          </p:nvPr>
        </p:nvSpPr>
        <p:spPr>
          <a:xfrm>
            <a:off x="6230160" y="1604520"/>
            <a:ext cx="5352840" cy="1896840"/>
          </a:xfrm>
          <a:prstGeom prst="rect">
            <a:avLst/>
          </a:prstGeom>
        </p:spPr>
        <p:txBody>
          <a:bodyPr lIns="0" tIns="0" rIns="0" bIns="0">
            <a:normAutofit/>
          </a:bodyPr>
          <a:lstStyle/>
          <a:p>
            <a:endParaRPr lang="bg-BG" sz="3200" b="0" strike="noStrike" spc="-1">
              <a:latin typeface="Arial"/>
            </a:endParaRPr>
          </a:p>
        </p:txBody>
      </p:sp>
      <p:sp>
        <p:nvSpPr>
          <p:cNvPr id="56" name="PlaceHolder 4"/>
          <p:cNvSpPr>
            <a:spLocks noGrp="1"/>
          </p:cNvSpPr>
          <p:nvPr>
            <p:ph type="body"/>
          </p:nvPr>
        </p:nvSpPr>
        <p:spPr>
          <a:xfrm>
            <a:off x="6230160" y="3682080"/>
            <a:ext cx="5352840" cy="1896840"/>
          </a:xfrm>
          <a:prstGeom prst="rect">
            <a:avLst/>
          </a:prstGeom>
        </p:spPr>
        <p:txBody>
          <a:bodyPr lIns="0" tIns="0" rIns="0" bIns="0">
            <a:normAutofit/>
          </a:bodyPr>
          <a:lstStyle/>
          <a:p>
            <a:endParaRPr lang="bg-BG"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120" y="273600"/>
            <a:ext cx="10969560" cy="1144800"/>
          </a:xfrm>
          <a:prstGeom prst="rect">
            <a:avLst/>
          </a:prstGeom>
        </p:spPr>
        <p:txBody>
          <a:bodyPr lIns="0" tIns="0" rIns="0" bIns="0" anchor="ctr">
            <a:spAutoFit/>
          </a:bodyPr>
          <a:lstStyle/>
          <a:p>
            <a:pPr algn="ctr"/>
            <a:endParaRPr lang="bg-BG" sz="4400" b="0" strike="noStrike" spc="-1">
              <a:latin typeface="Arial"/>
            </a:endParaRPr>
          </a:p>
        </p:txBody>
      </p:sp>
      <p:sp>
        <p:nvSpPr>
          <p:cNvPr id="58" name="PlaceHolder 2"/>
          <p:cNvSpPr>
            <a:spLocks noGrp="1"/>
          </p:cNvSpPr>
          <p:nvPr>
            <p:ph type="body"/>
          </p:nvPr>
        </p:nvSpPr>
        <p:spPr>
          <a:xfrm>
            <a:off x="609120" y="1604520"/>
            <a:ext cx="5352840" cy="1896840"/>
          </a:xfrm>
          <a:prstGeom prst="rect">
            <a:avLst/>
          </a:prstGeom>
        </p:spPr>
        <p:txBody>
          <a:bodyPr lIns="0" tIns="0" rIns="0" bIns="0">
            <a:normAutofit/>
          </a:bodyPr>
          <a:lstStyle/>
          <a:p>
            <a:endParaRPr lang="bg-BG" sz="3200" b="0" strike="noStrike" spc="-1">
              <a:latin typeface="Arial"/>
            </a:endParaRPr>
          </a:p>
        </p:txBody>
      </p:sp>
      <p:sp>
        <p:nvSpPr>
          <p:cNvPr id="59" name="PlaceHolder 3"/>
          <p:cNvSpPr>
            <a:spLocks noGrp="1"/>
          </p:cNvSpPr>
          <p:nvPr>
            <p:ph type="body"/>
          </p:nvPr>
        </p:nvSpPr>
        <p:spPr>
          <a:xfrm>
            <a:off x="6230160" y="1604520"/>
            <a:ext cx="5352840" cy="1896840"/>
          </a:xfrm>
          <a:prstGeom prst="rect">
            <a:avLst/>
          </a:prstGeom>
        </p:spPr>
        <p:txBody>
          <a:bodyPr lIns="0" tIns="0" rIns="0" bIns="0">
            <a:normAutofit/>
          </a:bodyPr>
          <a:lstStyle/>
          <a:p>
            <a:endParaRPr lang="bg-BG" sz="3200" b="0" strike="noStrike" spc="-1">
              <a:latin typeface="Arial"/>
            </a:endParaRPr>
          </a:p>
        </p:txBody>
      </p:sp>
      <p:sp>
        <p:nvSpPr>
          <p:cNvPr id="60" name="PlaceHolder 4"/>
          <p:cNvSpPr>
            <a:spLocks noGrp="1"/>
          </p:cNvSpPr>
          <p:nvPr>
            <p:ph type="body"/>
          </p:nvPr>
        </p:nvSpPr>
        <p:spPr>
          <a:xfrm>
            <a:off x="609120" y="3682080"/>
            <a:ext cx="10969560" cy="1896840"/>
          </a:xfrm>
          <a:prstGeom prst="rect">
            <a:avLst/>
          </a:prstGeom>
        </p:spPr>
        <p:txBody>
          <a:bodyPr lIns="0" tIns="0" rIns="0" bIns="0">
            <a:normAutofit/>
          </a:bodyPr>
          <a:lstStyle/>
          <a:p>
            <a:endParaRPr lang="bg-BG"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120" y="273600"/>
            <a:ext cx="10969560" cy="1144800"/>
          </a:xfrm>
          <a:prstGeom prst="rect">
            <a:avLst/>
          </a:prstGeom>
        </p:spPr>
        <p:txBody>
          <a:bodyPr lIns="0" tIns="0" rIns="0" bIns="0" anchor="ctr">
            <a:spAutoFit/>
          </a:bodyPr>
          <a:lstStyle/>
          <a:p>
            <a:pPr algn="ctr"/>
            <a:endParaRPr lang="bg-BG" sz="4400" b="0" strike="noStrike" spc="-1">
              <a:latin typeface="Arial"/>
            </a:endParaRPr>
          </a:p>
        </p:txBody>
      </p:sp>
      <p:sp>
        <p:nvSpPr>
          <p:cNvPr id="62" name="PlaceHolder 2"/>
          <p:cNvSpPr>
            <a:spLocks noGrp="1"/>
          </p:cNvSpPr>
          <p:nvPr>
            <p:ph type="body"/>
          </p:nvPr>
        </p:nvSpPr>
        <p:spPr>
          <a:xfrm>
            <a:off x="609120" y="1604520"/>
            <a:ext cx="10969560" cy="1896840"/>
          </a:xfrm>
          <a:prstGeom prst="rect">
            <a:avLst/>
          </a:prstGeom>
        </p:spPr>
        <p:txBody>
          <a:bodyPr lIns="0" tIns="0" rIns="0" bIns="0">
            <a:normAutofit/>
          </a:bodyPr>
          <a:lstStyle/>
          <a:p>
            <a:endParaRPr lang="bg-BG" sz="3200" b="0" strike="noStrike" spc="-1">
              <a:latin typeface="Arial"/>
            </a:endParaRPr>
          </a:p>
        </p:txBody>
      </p:sp>
      <p:sp>
        <p:nvSpPr>
          <p:cNvPr id="63" name="PlaceHolder 3"/>
          <p:cNvSpPr>
            <a:spLocks noGrp="1"/>
          </p:cNvSpPr>
          <p:nvPr>
            <p:ph type="body"/>
          </p:nvPr>
        </p:nvSpPr>
        <p:spPr>
          <a:xfrm>
            <a:off x="609120" y="3682080"/>
            <a:ext cx="10969560" cy="1896840"/>
          </a:xfrm>
          <a:prstGeom prst="rect">
            <a:avLst/>
          </a:prstGeom>
        </p:spPr>
        <p:txBody>
          <a:bodyPr lIns="0" tIns="0" rIns="0" bIns="0">
            <a:normAutofit/>
          </a:bodyPr>
          <a:lstStyle/>
          <a:p>
            <a:endParaRPr lang="bg-BG"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120" y="273600"/>
            <a:ext cx="10969560" cy="1144800"/>
          </a:xfrm>
          <a:prstGeom prst="rect">
            <a:avLst/>
          </a:prstGeom>
        </p:spPr>
        <p:txBody>
          <a:bodyPr lIns="0" tIns="0" rIns="0" bIns="0" anchor="ctr">
            <a:spAutoFit/>
          </a:bodyPr>
          <a:lstStyle/>
          <a:p>
            <a:pPr algn="ctr"/>
            <a:endParaRPr lang="bg-BG" sz="4400" b="0" strike="noStrike" spc="-1">
              <a:latin typeface="Arial"/>
            </a:endParaRPr>
          </a:p>
        </p:txBody>
      </p:sp>
      <p:sp>
        <p:nvSpPr>
          <p:cNvPr id="65" name="PlaceHolder 2"/>
          <p:cNvSpPr>
            <a:spLocks noGrp="1"/>
          </p:cNvSpPr>
          <p:nvPr>
            <p:ph type="body"/>
          </p:nvPr>
        </p:nvSpPr>
        <p:spPr>
          <a:xfrm>
            <a:off x="609120" y="1604520"/>
            <a:ext cx="5352840" cy="1896840"/>
          </a:xfrm>
          <a:prstGeom prst="rect">
            <a:avLst/>
          </a:prstGeom>
        </p:spPr>
        <p:txBody>
          <a:bodyPr lIns="0" tIns="0" rIns="0" bIns="0">
            <a:normAutofit/>
          </a:bodyPr>
          <a:lstStyle/>
          <a:p>
            <a:endParaRPr lang="bg-BG" sz="3200" b="0" strike="noStrike" spc="-1">
              <a:latin typeface="Arial"/>
            </a:endParaRPr>
          </a:p>
        </p:txBody>
      </p:sp>
      <p:sp>
        <p:nvSpPr>
          <p:cNvPr id="66" name="PlaceHolder 3"/>
          <p:cNvSpPr>
            <a:spLocks noGrp="1"/>
          </p:cNvSpPr>
          <p:nvPr>
            <p:ph type="body"/>
          </p:nvPr>
        </p:nvSpPr>
        <p:spPr>
          <a:xfrm>
            <a:off x="6230160" y="1604520"/>
            <a:ext cx="5352840" cy="1896840"/>
          </a:xfrm>
          <a:prstGeom prst="rect">
            <a:avLst/>
          </a:prstGeom>
        </p:spPr>
        <p:txBody>
          <a:bodyPr lIns="0" tIns="0" rIns="0" bIns="0">
            <a:normAutofit/>
          </a:bodyPr>
          <a:lstStyle/>
          <a:p>
            <a:endParaRPr lang="bg-BG" sz="3200" b="0" strike="noStrike" spc="-1">
              <a:latin typeface="Arial"/>
            </a:endParaRPr>
          </a:p>
        </p:txBody>
      </p:sp>
      <p:sp>
        <p:nvSpPr>
          <p:cNvPr id="67" name="PlaceHolder 4"/>
          <p:cNvSpPr>
            <a:spLocks noGrp="1"/>
          </p:cNvSpPr>
          <p:nvPr>
            <p:ph type="body"/>
          </p:nvPr>
        </p:nvSpPr>
        <p:spPr>
          <a:xfrm>
            <a:off x="609120" y="3682080"/>
            <a:ext cx="5352840" cy="1896840"/>
          </a:xfrm>
          <a:prstGeom prst="rect">
            <a:avLst/>
          </a:prstGeom>
        </p:spPr>
        <p:txBody>
          <a:bodyPr lIns="0" tIns="0" rIns="0" bIns="0">
            <a:normAutofit/>
          </a:bodyPr>
          <a:lstStyle/>
          <a:p>
            <a:endParaRPr lang="bg-BG" sz="3200" b="0" strike="noStrike" spc="-1">
              <a:latin typeface="Arial"/>
            </a:endParaRPr>
          </a:p>
        </p:txBody>
      </p:sp>
      <p:sp>
        <p:nvSpPr>
          <p:cNvPr id="68" name="PlaceHolder 5"/>
          <p:cNvSpPr>
            <a:spLocks noGrp="1"/>
          </p:cNvSpPr>
          <p:nvPr>
            <p:ph type="body"/>
          </p:nvPr>
        </p:nvSpPr>
        <p:spPr>
          <a:xfrm>
            <a:off x="6230160" y="3682080"/>
            <a:ext cx="5352840" cy="1896840"/>
          </a:xfrm>
          <a:prstGeom prst="rect">
            <a:avLst/>
          </a:prstGeom>
        </p:spPr>
        <p:txBody>
          <a:bodyPr lIns="0" tIns="0" rIns="0" bIns="0">
            <a:normAutofit/>
          </a:bodyPr>
          <a:lstStyle/>
          <a:p>
            <a:endParaRPr lang="bg-BG"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120" y="273600"/>
            <a:ext cx="10969560" cy="1144800"/>
          </a:xfrm>
          <a:prstGeom prst="rect">
            <a:avLst/>
          </a:prstGeom>
        </p:spPr>
        <p:txBody>
          <a:bodyPr lIns="0" tIns="0" rIns="0" bIns="0" anchor="ctr">
            <a:spAutoFit/>
          </a:bodyPr>
          <a:lstStyle/>
          <a:p>
            <a:pPr algn="ctr"/>
            <a:endParaRPr lang="bg-BG" sz="4400" b="0" strike="noStrike" spc="-1">
              <a:latin typeface="Arial"/>
            </a:endParaRPr>
          </a:p>
        </p:txBody>
      </p:sp>
      <p:sp>
        <p:nvSpPr>
          <p:cNvPr id="70" name="PlaceHolder 2"/>
          <p:cNvSpPr>
            <a:spLocks noGrp="1"/>
          </p:cNvSpPr>
          <p:nvPr>
            <p:ph type="body"/>
          </p:nvPr>
        </p:nvSpPr>
        <p:spPr>
          <a:xfrm>
            <a:off x="609120" y="1604520"/>
            <a:ext cx="3531960" cy="1896840"/>
          </a:xfrm>
          <a:prstGeom prst="rect">
            <a:avLst/>
          </a:prstGeom>
        </p:spPr>
        <p:txBody>
          <a:bodyPr lIns="0" tIns="0" rIns="0" bIns="0">
            <a:normAutofit/>
          </a:bodyPr>
          <a:lstStyle/>
          <a:p>
            <a:endParaRPr lang="bg-BG" sz="3200" b="0" strike="noStrike" spc="-1">
              <a:latin typeface="Arial"/>
            </a:endParaRPr>
          </a:p>
        </p:txBody>
      </p:sp>
      <p:sp>
        <p:nvSpPr>
          <p:cNvPr id="71" name="PlaceHolder 3"/>
          <p:cNvSpPr>
            <a:spLocks noGrp="1"/>
          </p:cNvSpPr>
          <p:nvPr>
            <p:ph type="body"/>
          </p:nvPr>
        </p:nvSpPr>
        <p:spPr>
          <a:xfrm>
            <a:off x="4318200" y="1604520"/>
            <a:ext cx="3531960" cy="1896840"/>
          </a:xfrm>
          <a:prstGeom prst="rect">
            <a:avLst/>
          </a:prstGeom>
        </p:spPr>
        <p:txBody>
          <a:bodyPr lIns="0" tIns="0" rIns="0" bIns="0">
            <a:normAutofit/>
          </a:bodyPr>
          <a:lstStyle/>
          <a:p>
            <a:endParaRPr lang="bg-BG" sz="3200" b="0" strike="noStrike" spc="-1">
              <a:latin typeface="Arial"/>
            </a:endParaRPr>
          </a:p>
        </p:txBody>
      </p:sp>
      <p:sp>
        <p:nvSpPr>
          <p:cNvPr id="72" name="PlaceHolder 4"/>
          <p:cNvSpPr>
            <a:spLocks noGrp="1"/>
          </p:cNvSpPr>
          <p:nvPr>
            <p:ph type="body"/>
          </p:nvPr>
        </p:nvSpPr>
        <p:spPr>
          <a:xfrm>
            <a:off x="8026920" y="1604520"/>
            <a:ext cx="3531960" cy="1896840"/>
          </a:xfrm>
          <a:prstGeom prst="rect">
            <a:avLst/>
          </a:prstGeom>
        </p:spPr>
        <p:txBody>
          <a:bodyPr lIns="0" tIns="0" rIns="0" bIns="0">
            <a:normAutofit/>
          </a:bodyPr>
          <a:lstStyle/>
          <a:p>
            <a:endParaRPr lang="bg-BG" sz="3200" b="0" strike="noStrike" spc="-1">
              <a:latin typeface="Arial"/>
            </a:endParaRPr>
          </a:p>
        </p:txBody>
      </p:sp>
      <p:sp>
        <p:nvSpPr>
          <p:cNvPr id="73" name="PlaceHolder 5"/>
          <p:cNvSpPr>
            <a:spLocks noGrp="1"/>
          </p:cNvSpPr>
          <p:nvPr>
            <p:ph type="body"/>
          </p:nvPr>
        </p:nvSpPr>
        <p:spPr>
          <a:xfrm>
            <a:off x="609120" y="3682080"/>
            <a:ext cx="3531960" cy="1896840"/>
          </a:xfrm>
          <a:prstGeom prst="rect">
            <a:avLst/>
          </a:prstGeom>
        </p:spPr>
        <p:txBody>
          <a:bodyPr lIns="0" tIns="0" rIns="0" bIns="0">
            <a:normAutofit/>
          </a:bodyPr>
          <a:lstStyle/>
          <a:p>
            <a:endParaRPr lang="bg-BG" sz="3200" b="0" strike="noStrike" spc="-1">
              <a:latin typeface="Arial"/>
            </a:endParaRPr>
          </a:p>
        </p:txBody>
      </p:sp>
      <p:sp>
        <p:nvSpPr>
          <p:cNvPr id="74" name="PlaceHolder 6"/>
          <p:cNvSpPr>
            <a:spLocks noGrp="1"/>
          </p:cNvSpPr>
          <p:nvPr>
            <p:ph type="body"/>
          </p:nvPr>
        </p:nvSpPr>
        <p:spPr>
          <a:xfrm>
            <a:off x="4318200" y="3682080"/>
            <a:ext cx="3531960" cy="1896840"/>
          </a:xfrm>
          <a:prstGeom prst="rect">
            <a:avLst/>
          </a:prstGeom>
        </p:spPr>
        <p:txBody>
          <a:bodyPr lIns="0" tIns="0" rIns="0" bIns="0">
            <a:normAutofit/>
          </a:bodyPr>
          <a:lstStyle/>
          <a:p>
            <a:endParaRPr lang="bg-BG" sz="3200" b="0" strike="noStrike" spc="-1">
              <a:latin typeface="Arial"/>
            </a:endParaRPr>
          </a:p>
        </p:txBody>
      </p:sp>
      <p:sp>
        <p:nvSpPr>
          <p:cNvPr id="75" name="PlaceHolder 7"/>
          <p:cNvSpPr>
            <a:spLocks noGrp="1"/>
          </p:cNvSpPr>
          <p:nvPr>
            <p:ph type="body"/>
          </p:nvPr>
        </p:nvSpPr>
        <p:spPr>
          <a:xfrm>
            <a:off x="8026920" y="3682080"/>
            <a:ext cx="3531960" cy="1896840"/>
          </a:xfrm>
          <a:prstGeom prst="rect">
            <a:avLst/>
          </a:prstGeom>
        </p:spPr>
        <p:txBody>
          <a:bodyPr lIns="0" tIns="0" rIns="0" bIns="0">
            <a:normAutofit/>
          </a:bodyPr>
          <a:lstStyle/>
          <a:p>
            <a:endParaRPr lang="bg-BG"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120" y="273600"/>
            <a:ext cx="10969560" cy="1144800"/>
          </a:xfrm>
          <a:prstGeom prst="rect">
            <a:avLst/>
          </a:prstGeom>
        </p:spPr>
        <p:txBody>
          <a:bodyPr lIns="0" tIns="0" rIns="0" bIns="0" anchor="ctr">
            <a:spAutoFit/>
          </a:bodyPr>
          <a:lstStyle/>
          <a:p>
            <a:pPr algn="ctr"/>
            <a:endParaRPr lang="bg-BG" sz="4400" b="0" strike="noStrike" spc="-1">
              <a:latin typeface="Arial"/>
            </a:endParaRPr>
          </a:p>
        </p:txBody>
      </p:sp>
      <p:sp>
        <p:nvSpPr>
          <p:cNvPr id="79" name="PlaceHolder 2"/>
          <p:cNvSpPr>
            <a:spLocks noGrp="1"/>
          </p:cNvSpPr>
          <p:nvPr>
            <p:ph type="subTitle"/>
          </p:nvPr>
        </p:nvSpPr>
        <p:spPr>
          <a:xfrm>
            <a:off x="609120" y="1604520"/>
            <a:ext cx="10969560" cy="3977280"/>
          </a:xfrm>
          <a:prstGeom prst="rect">
            <a:avLst/>
          </a:prstGeom>
        </p:spPr>
        <p:txBody>
          <a:bodyPr lIns="0" tIns="0" rIns="0" bIns="0" anchor="ctr">
            <a:spAutoFit/>
          </a:bodyPr>
          <a:lstStyle/>
          <a:p>
            <a:pPr algn="ctr"/>
            <a:endParaRPr lang="bg-BG"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120" y="273600"/>
            <a:ext cx="10969560" cy="1144800"/>
          </a:xfrm>
          <a:prstGeom prst="rect">
            <a:avLst/>
          </a:prstGeom>
        </p:spPr>
        <p:txBody>
          <a:bodyPr lIns="0" tIns="0" rIns="0" bIns="0" anchor="ctr">
            <a:spAutoFit/>
          </a:bodyPr>
          <a:lstStyle/>
          <a:p>
            <a:pPr algn="ctr"/>
            <a:endParaRPr lang="bg-BG" sz="4400" b="0" strike="noStrike" spc="-1">
              <a:latin typeface="Arial"/>
            </a:endParaRPr>
          </a:p>
        </p:txBody>
      </p:sp>
      <p:sp>
        <p:nvSpPr>
          <p:cNvPr id="81" name="PlaceHolder 2"/>
          <p:cNvSpPr>
            <a:spLocks noGrp="1"/>
          </p:cNvSpPr>
          <p:nvPr>
            <p:ph type="body"/>
          </p:nvPr>
        </p:nvSpPr>
        <p:spPr>
          <a:xfrm>
            <a:off x="609120" y="1604520"/>
            <a:ext cx="10969560" cy="3977280"/>
          </a:xfrm>
          <a:prstGeom prst="rect">
            <a:avLst/>
          </a:prstGeom>
        </p:spPr>
        <p:txBody>
          <a:bodyPr lIns="0" tIns="0" rIns="0" bIns="0">
            <a:normAutofit/>
          </a:bodyPr>
          <a:lstStyle/>
          <a:p>
            <a:endParaRPr lang="bg-BG"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120" y="273600"/>
            <a:ext cx="10969560" cy="1144800"/>
          </a:xfrm>
          <a:prstGeom prst="rect">
            <a:avLst/>
          </a:prstGeom>
        </p:spPr>
        <p:txBody>
          <a:bodyPr lIns="0" tIns="0" rIns="0" bIns="0" anchor="ctr">
            <a:spAutoFit/>
          </a:bodyPr>
          <a:lstStyle/>
          <a:p>
            <a:pPr algn="ctr"/>
            <a:endParaRPr lang="bg-BG" sz="4400" b="0" strike="noStrike" spc="-1">
              <a:latin typeface="Arial"/>
            </a:endParaRPr>
          </a:p>
        </p:txBody>
      </p:sp>
      <p:sp>
        <p:nvSpPr>
          <p:cNvPr id="83" name="PlaceHolder 2"/>
          <p:cNvSpPr>
            <a:spLocks noGrp="1"/>
          </p:cNvSpPr>
          <p:nvPr>
            <p:ph type="body"/>
          </p:nvPr>
        </p:nvSpPr>
        <p:spPr>
          <a:xfrm>
            <a:off x="609120" y="1604520"/>
            <a:ext cx="5352840" cy="3977280"/>
          </a:xfrm>
          <a:prstGeom prst="rect">
            <a:avLst/>
          </a:prstGeom>
        </p:spPr>
        <p:txBody>
          <a:bodyPr lIns="0" tIns="0" rIns="0" bIns="0">
            <a:normAutofit/>
          </a:bodyPr>
          <a:lstStyle/>
          <a:p>
            <a:endParaRPr lang="bg-BG" sz="3200" b="0" strike="noStrike" spc="-1">
              <a:latin typeface="Arial"/>
            </a:endParaRPr>
          </a:p>
        </p:txBody>
      </p:sp>
      <p:sp>
        <p:nvSpPr>
          <p:cNvPr id="84" name="PlaceHolder 3"/>
          <p:cNvSpPr>
            <a:spLocks noGrp="1"/>
          </p:cNvSpPr>
          <p:nvPr>
            <p:ph type="body"/>
          </p:nvPr>
        </p:nvSpPr>
        <p:spPr>
          <a:xfrm>
            <a:off x="6230160" y="1604520"/>
            <a:ext cx="5352840" cy="3977280"/>
          </a:xfrm>
          <a:prstGeom prst="rect">
            <a:avLst/>
          </a:prstGeom>
        </p:spPr>
        <p:txBody>
          <a:bodyPr lIns="0" tIns="0" rIns="0" bIns="0">
            <a:normAutofit/>
          </a:bodyPr>
          <a:lstStyle/>
          <a:p>
            <a:endParaRPr lang="bg-BG"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120" y="273600"/>
            <a:ext cx="10969560" cy="1144800"/>
          </a:xfrm>
          <a:prstGeom prst="rect">
            <a:avLst/>
          </a:prstGeom>
        </p:spPr>
        <p:txBody>
          <a:bodyPr lIns="0" tIns="0" rIns="0" bIns="0" anchor="ctr">
            <a:spAutoFit/>
          </a:bodyPr>
          <a:lstStyle/>
          <a:p>
            <a:pPr algn="ctr"/>
            <a:endParaRPr lang="bg-BG"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120" y="273600"/>
            <a:ext cx="10969560" cy="1144800"/>
          </a:xfrm>
          <a:prstGeom prst="rect">
            <a:avLst/>
          </a:prstGeom>
        </p:spPr>
        <p:txBody>
          <a:bodyPr lIns="0" tIns="0" rIns="0" bIns="0" anchor="ctr">
            <a:spAutoFit/>
          </a:bodyPr>
          <a:lstStyle/>
          <a:p>
            <a:pPr algn="ctr"/>
            <a:endParaRPr lang="bg-BG" sz="4400" b="0" strike="noStrike" spc="-1">
              <a:latin typeface="Arial"/>
            </a:endParaRPr>
          </a:p>
        </p:txBody>
      </p:sp>
      <p:sp>
        <p:nvSpPr>
          <p:cNvPr id="5" name="PlaceHolder 2"/>
          <p:cNvSpPr>
            <a:spLocks noGrp="1"/>
          </p:cNvSpPr>
          <p:nvPr>
            <p:ph type="body"/>
          </p:nvPr>
        </p:nvSpPr>
        <p:spPr>
          <a:xfrm>
            <a:off x="609120" y="1604520"/>
            <a:ext cx="10969560" cy="3977280"/>
          </a:xfrm>
          <a:prstGeom prst="rect">
            <a:avLst/>
          </a:prstGeom>
        </p:spPr>
        <p:txBody>
          <a:bodyPr lIns="0" tIns="0" rIns="0" bIns="0">
            <a:normAutofit/>
          </a:bodyPr>
          <a:lstStyle/>
          <a:p>
            <a:endParaRPr lang="bg-BG"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120" y="273600"/>
            <a:ext cx="10969560" cy="5307840"/>
          </a:xfrm>
          <a:prstGeom prst="rect">
            <a:avLst/>
          </a:prstGeom>
        </p:spPr>
        <p:txBody>
          <a:bodyPr lIns="0" tIns="0" rIns="0" bIns="0" anchor="ctr">
            <a:spAutoFit/>
          </a:bodyPr>
          <a:lstStyle/>
          <a:p>
            <a:pPr algn="ctr"/>
            <a:endParaRPr lang="bg-BG"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120" y="273600"/>
            <a:ext cx="10969560" cy="1144800"/>
          </a:xfrm>
          <a:prstGeom prst="rect">
            <a:avLst/>
          </a:prstGeom>
        </p:spPr>
        <p:txBody>
          <a:bodyPr lIns="0" tIns="0" rIns="0" bIns="0" anchor="ctr">
            <a:spAutoFit/>
          </a:bodyPr>
          <a:lstStyle/>
          <a:p>
            <a:pPr algn="ctr"/>
            <a:endParaRPr lang="bg-BG" sz="4400" b="0" strike="noStrike" spc="-1">
              <a:latin typeface="Arial"/>
            </a:endParaRPr>
          </a:p>
        </p:txBody>
      </p:sp>
      <p:sp>
        <p:nvSpPr>
          <p:cNvPr id="88" name="PlaceHolder 2"/>
          <p:cNvSpPr>
            <a:spLocks noGrp="1"/>
          </p:cNvSpPr>
          <p:nvPr>
            <p:ph type="body"/>
          </p:nvPr>
        </p:nvSpPr>
        <p:spPr>
          <a:xfrm>
            <a:off x="609120" y="1604520"/>
            <a:ext cx="5352840" cy="1896840"/>
          </a:xfrm>
          <a:prstGeom prst="rect">
            <a:avLst/>
          </a:prstGeom>
        </p:spPr>
        <p:txBody>
          <a:bodyPr lIns="0" tIns="0" rIns="0" bIns="0">
            <a:normAutofit/>
          </a:bodyPr>
          <a:lstStyle/>
          <a:p>
            <a:endParaRPr lang="bg-BG" sz="3200" b="0" strike="noStrike" spc="-1">
              <a:latin typeface="Arial"/>
            </a:endParaRPr>
          </a:p>
        </p:txBody>
      </p:sp>
      <p:sp>
        <p:nvSpPr>
          <p:cNvPr id="89" name="PlaceHolder 3"/>
          <p:cNvSpPr>
            <a:spLocks noGrp="1"/>
          </p:cNvSpPr>
          <p:nvPr>
            <p:ph type="body"/>
          </p:nvPr>
        </p:nvSpPr>
        <p:spPr>
          <a:xfrm>
            <a:off x="6230160" y="1604520"/>
            <a:ext cx="5352840" cy="3977280"/>
          </a:xfrm>
          <a:prstGeom prst="rect">
            <a:avLst/>
          </a:prstGeom>
        </p:spPr>
        <p:txBody>
          <a:bodyPr lIns="0" tIns="0" rIns="0" bIns="0">
            <a:normAutofit/>
          </a:bodyPr>
          <a:lstStyle/>
          <a:p>
            <a:endParaRPr lang="bg-BG" sz="3200" b="0" strike="noStrike" spc="-1">
              <a:latin typeface="Arial"/>
            </a:endParaRPr>
          </a:p>
        </p:txBody>
      </p:sp>
      <p:sp>
        <p:nvSpPr>
          <p:cNvPr id="90" name="PlaceHolder 4"/>
          <p:cNvSpPr>
            <a:spLocks noGrp="1"/>
          </p:cNvSpPr>
          <p:nvPr>
            <p:ph type="body"/>
          </p:nvPr>
        </p:nvSpPr>
        <p:spPr>
          <a:xfrm>
            <a:off x="609120" y="3682080"/>
            <a:ext cx="5352840" cy="1896840"/>
          </a:xfrm>
          <a:prstGeom prst="rect">
            <a:avLst/>
          </a:prstGeom>
        </p:spPr>
        <p:txBody>
          <a:bodyPr lIns="0" tIns="0" rIns="0" bIns="0">
            <a:normAutofit/>
          </a:bodyPr>
          <a:lstStyle/>
          <a:p>
            <a:endParaRPr lang="bg-BG"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120" y="273600"/>
            <a:ext cx="10969560" cy="1144800"/>
          </a:xfrm>
          <a:prstGeom prst="rect">
            <a:avLst/>
          </a:prstGeom>
        </p:spPr>
        <p:txBody>
          <a:bodyPr lIns="0" tIns="0" rIns="0" bIns="0" anchor="ctr">
            <a:spAutoFit/>
          </a:bodyPr>
          <a:lstStyle/>
          <a:p>
            <a:pPr algn="ctr"/>
            <a:endParaRPr lang="bg-BG" sz="4400" b="0" strike="noStrike" spc="-1">
              <a:latin typeface="Arial"/>
            </a:endParaRPr>
          </a:p>
        </p:txBody>
      </p:sp>
      <p:sp>
        <p:nvSpPr>
          <p:cNvPr id="92" name="PlaceHolder 2"/>
          <p:cNvSpPr>
            <a:spLocks noGrp="1"/>
          </p:cNvSpPr>
          <p:nvPr>
            <p:ph type="body"/>
          </p:nvPr>
        </p:nvSpPr>
        <p:spPr>
          <a:xfrm>
            <a:off x="609120" y="1604520"/>
            <a:ext cx="5352840" cy="3977280"/>
          </a:xfrm>
          <a:prstGeom prst="rect">
            <a:avLst/>
          </a:prstGeom>
        </p:spPr>
        <p:txBody>
          <a:bodyPr lIns="0" tIns="0" rIns="0" bIns="0">
            <a:normAutofit/>
          </a:bodyPr>
          <a:lstStyle/>
          <a:p>
            <a:endParaRPr lang="bg-BG" sz="3200" b="0" strike="noStrike" spc="-1">
              <a:latin typeface="Arial"/>
            </a:endParaRPr>
          </a:p>
        </p:txBody>
      </p:sp>
      <p:sp>
        <p:nvSpPr>
          <p:cNvPr id="93" name="PlaceHolder 3"/>
          <p:cNvSpPr>
            <a:spLocks noGrp="1"/>
          </p:cNvSpPr>
          <p:nvPr>
            <p:ph type="body"/>
          </p:nvPr>
        </p:nvSpPr>
        <p:spPr>
          <a:xfrm>
            <a:off x="6230160" y="1604520"/>
            <a:ext cx="5352840" cy="1896840"/>
          </a:xfrm>
          <a:prstGeom prst="rect">
            <a:avLst/>
          </a:prstGeom>
        </p:spPr>
        <p:txBody>
          <a:bodyPr lIns="0" tIns="0" rIns="0" bIns="0">
            <a:normAutofit/>
          </a:bodyPr>
          <a:lstStyle/>
          <a:p>
            <a:endParaRPr lang="bg-BG" sz="3200" b="0" strike="noStrike" spc="-1">
              <a:latin typeface="Arial"/>
            </a:endParaRPr>
          </a:p>
        </p:txBody>
      </p:sp>
      <p:sp>
        <p:nvSpPr>
          <p:cNvPr id="94" name="PlaceHolder 4"/>
          <p:cNvSpPr>
            <a:spLocks noGrp="1"/>
          </p:cNvSpPr>
          <p:nvPr>
            <p:ph type="body"/>
          </p:nvPr>
        </p:nvSpPr>
        <p:spPr>
          <a:xfrm>
            <a:off x="6230160" y="3682080"/>
            <a:ext cx="5352840" cy="1896840"/>
          </a:xfrm>
          <a:prstGeom prst="rect">
            <a:avLst/>
          </a:prstGeom>
        </p:spPr>
        <p:txBody>
          <a:bodyPr lIns="0" tIns="0" rIns="0" bIns="0">
            <a:normAutofit/>
          </a:bodyPr>
          <a:lstStyle/>
          <a:p>
            <a:endParaRPr lang="bg-BG"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120" y="273600"/>
            <a:ext cx="10969560" cy="1144800"/>
          </a:xfrm>
          <a:prstGeom prst="rect">
            <a:avLst/>
          </a:prstGeom>
        </p:spPr>
        <p:txBody>
          <a:bodyPr lIns="0" tIns="0" rIns="0" bIns="0" anchor="ctr">
            <a:spAutoFit/>
          </a:bodyPr>
          <a:lstStyle/>
          <a:p>
            <a:pPr algn="ctr"/>
            <a:endParaRPr lang="bg-BG" sz="4400" b="0" strike="noStrike" spc="-1">
              <a:latin typeface="Arial"/>
            </a:endParaRPr>
          </a:p>
        </p:txBody>
      </p:sp>
      <p:sp>
        <p:nvSpPr>
          <p:cNvPr id="96" name="PlaceHolder 2"/>
          <p:cNvSpPr>
            <a:spLocks noGrp="1"/>
          </p:cNvSpPr>
          <p:nvPr>
            <p:ph type="body"/>
          </p:nvPr>
        </p:nvSpPr>
        <p:spPr>
          <a:xfrm>
            <a:off x="609120" y="1604520"/>
            <a:ext cx="5352840" cy="1896840"/>
          </a:xfrm>
          <a:prstGeom prst="rect">
            <a:avLst/>
          </a:prstGeom>
        </p:spPr>
        <p:txBody>
          <a:bodyPr lIns="0" tIns="0" rIns="0" bIns="0">
            <a:normAutofit/>
          </a:bodyPr>
          <a:lstStyle/>
          <a:p>
            <a:endParaRPr lang="bg-BG" sz="3200" b="0" strike="noStrike" spc="-1">
              <a:latin typeface="Arial"/>
            </a:endParaRPr>
          </a:p>
        </p:txBody>
      </p:sp>
      <p:sp>
        <p:nvSpPr>
          <p:cNvPr id="97" name="PlaceHolder 3"/>
          <p:cNvSpPr>
            <a:spLocks noGrp="1"/>
          </p:cNvSpPr>
          <p:nvPr>
            <p:ph type="body"/>
          </p:nvPr>
        </p:nvSpPr>
        <p:spPr>
          <a:xfrm>
            <a:off x="6230160" y="1604520"/>
            <a:ext cx="5352840" cy="1896840"/>
          </a:xfrm>
          <a:prstGeom prst="rect">
            <a:avLst/>
          </a:prstGeom>
        </p:spPr>
        <p:txBody>
          <a:bodyPr lIns="0" tIns="0" rIns="0" bIns="0">
            <a:normAutofit/>
          </a:bodyPr>
          <a:lstStyle/>
          <a:p>
            <a:endParaRPr lang="bg-BG" sz="3200" b="0" strike="noStrike" spc="-1">
              <a:latin typeface="Arial"/>
            </a:endParaRPr>
          </a:p>
        </p:txBody>
      </p:sp>
      <p:sp>
        <p:nvSpPr>
          <p:cNvPr id="98" name="PlaceHolder 4"/>
          <p:cNvSpPr>
            <a:spLocks noGrp="1"/>
          </p:cNvSpPr>
          <p:nvPr>
            <p:ph type="body"/>
          </p:nvPr>
        </p:nvSpPr>
        <p:spPr>
          <a:xfrm>
            <a:off x="609120" y="3682080"/>
            <a:ext cx="10969560" cy="1896840"/>
          </a:xfrm>
          <a:prstGeom prst="rect">
            <a:avLst/>
          </a:prstGeom>
        </p:spPr>
        <p:txBody>
          <a:bodyPr lIns="0" tIns="0" rIns="0" bIns="0">
            <a:normAutofit/>
          </a:bodyPr>
          <a:lstStyle/>
          <a:p>
            <a:endParaRPr lang="bg-BG"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120" y="273600"/>
            <a:ext cx="10969560" cy="1144800"/>
          </a:xfrm>
          <a:prstGeom prst="rect">
            <a:avLst/>
          </a:prstGeom>
        </p:spPr>
        <p:txBody>
          <a:bodyPr lIns="0" tIns="0" rIns="0" bIns="0" anchor="ctr">
            <a:spAutoFit/>
          </a:bodyPr>
          <a:lstStyle/>
          <a:p>
            <a:pPr algn="ctr"/>
            <a:endParaRPr lang="bg-BG" sz="4400" b="0" strike="noStrike" spc="-1">
              <a:latin typeface="Arial"/>
            </a:endParaRPr>
          </a:p>
        </p:txBody>
      </p:sp>
      <p:sp>
        <p:nvSpPr>
          <p:cNvPr id="100" name="PlaceHolder 2"/>
          <p:cNvSpPr>
            <a:spLocks noGrp="1"/>
          </p:cNvSpPr>
          <p:nvPr>
            <p:ph type="body"/>
          </p:nvPr>
        </p:nvSpPr>
        <p:spPr>
          <a:xfrm>
            <a:off x="609120" y="1604520"/>
            <a:ext cx="10969560" cy="1896840"/>
          </a:xfrm>
          <a:prstGeom prst="rect">
            <a:avLst/>
          </a:prstGeom>
        </p:spPr>
        <p:txBody>
          <a:bodyPr lIns="0" tIns="0" rIns="0" bIns="0">
            <a:normAutofit/>
          </a:bodyPr>
          <a:lstStyle/>
          <a:p>
            <a:endParaRPr lang="bg-BG" sz="3200" b="0" strike="noStrike" spc="-1">
              <a:latin typeface="Arial"/>
            </a:endParaRPr>
          </a:p>
        </p:txBody>
      </p:sp>
      <p:sp>
        <p:nvSpPr>
          <p:cNvPr id="101" name="PlaceHolder 3"/>
          <p:cNvSpPr>
            <a:spLocks noGrp="1"/>
          </p:cNvSpPr>
          <p:nvPr>
            <p:ph type="body"/>
          </p:nvPr>
        </p:nvSpPr>
        <p:spPr>
          <a:xfrm>
            <a:off x="609120" y="3682080"/>
            <a:ext cx="10969560" cy="1896840"/>
          </a:xfrm>
          <a:prstGeom prst="rect">
            <a:avLst/>
          </a:prstGeom>
        </p:spPr>
        <p:txBody>
          <a:bodyPr lIns="0" tIns="0" rIns="0" bIns="0">
            <a:normAutofit/>
          </a:bodyPr>
          <a:lstStyle/>
          <a:p>
            <a:endParaRPr lang="bg-BG"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120" y="273600"/>
            <a:ext cx="10969560" cy="1144800"/>
          </a:xfrm>
          <a:prstGeom prst="rect">
            <a:avLst/>
          </a:prstGeom>
        </p:spPr>
        <p:txBody>
          <a:bodyPr lIns="0" tIns="0" rIns="0" bIns="0" anchor="ctr">
            <a:spAutoFit/>
          </a:bodyPr>
          <a:lstStyle/>
          <a:p>
            <a:pPr algn="ctr"/>
            <a:endParaRPr lang="bg-BG" sz="4400" b="0" strike="noStrike" spc="-1">
              <a:latin typeface="Arial"/>
            </a:endParaRPr>
          </a:p>
        </p:txBody>
      </p:sp>
      <p:sp>
        <p:nvSpPr>
          <p:cNvPr id="103" name="PlaceHolder 2"/>
          <p:cNvSpPr>
            <a:spLocks noGrp="1"/>
          </p:cNvSpPr>
          <p:nvPr>
            <p:ph type="body"/>
          </p:nvPr>
        </p:nvSpPr>
        <p:spPr>
          <a:xfrm>
            <a:off x="609120" y="1604520"/>
            <a:ext cx="5352840" cy="1896840"/>
          </a:xfrm>
          <a:prstGeom prst="rect">
            <a:avLst/>
          </a:prstGeom>
        </p:spPr>
        <p:txBody>
          <a:bodyPr lIns="0" tIns="0" rIns="0" bIns="0">
            <a:normAutofit/>
          </a:bodyPr>
          <a:lstStyle/>
          <a:p>
            <a:endParaRPr lang="bg-BG" sz="3200" b="0" strike="noStrike" spc="-1">
              <a:latin typeface="Arial"/>
            </a:endParaRPr>
          </a:p>
        </p:txBody>
      </p:sp>
      <p:sp>
        <p:nvSpPr>
          <p:cNvPr id="104" name="PlaceHolder 3"/>
          <p:cNvSpPr>
            <a:spLocks noGrp="1"/>
          </p:cNvSpPr>
          <p:nvPr>
            <p:ph type="body"/>
          </p:nvPr>
        </p:nvSpPr>
        <p:spPr>
          <a:xfrm>
            <a:off x="6230160" y="1604520"/>
            <a:ext cx="5352840" cy="1896840"/>
          </a:xfrm>
          <a:prstGeom prst="rect">
            <a:avLst/>
          </a:prstGeom>
        </p:spPr>
        <p:txBody>
          <a:bodyPr lIns="0" tIns="0" rIns="0" bIns="0">
            <a:normAutofit/>
          </a:bodyPr>
          <a:lstStyle/>
          <a:p>
            <a:endParaRPr lang="bg-BG" sz="3200" b="0" strike="noStrike" spc="-1">
              <a:latin typeface="Arial"/>
            </a:endParaRPr>
          </a:p>
        </p:txBody>
      </p:sp>
      <p:sp>
        <p:nvSpPr>
          <p:cNvPr id="105" name="PlaceHolder 4"/>
          <p:cNvSpPr>
            <a:spLocks noGrp="1"/>
          </p:cNvSpPr>
          <p:nvPr>
            <p:ph type="body"/>
          </p:nvPr>
        </p:nvSpPr>
        <p:spPr>
          <a:xfrm>
            <a:off x="609120" y="3682080"/>
            <a:ext cx="5352840" cy="1896840"/>
          </a:xfrm>
          <a:prstGeom prst="rect">
            <a:avLst/>
          </a:prstGeom>
        </p:spPr>
        <p:txBody>
          <a:bodyPr lIns="0" tIns="0" rIns="0" bIns="0">
            <a:normAutofit/>
          </a:bodyPr>
          <a:lstStyle/>
          <a:p>
            <a:endParaRPr lang="bg-BG" sz="3200" b="0" strike="noStrike" spc="-1">
              <a:latin typeface="Arial"/>
            </a:endParaRPr>
          </a:p>
        </p:txBody>
      </p:sp>
      <p:sp>
        <p:nvSpPr>
          <p:cNvPr id="106" name="PlaceHolder 5"/>
          <p:cNvSpPr>
            <a:spLocks noGrp="1"/>
          </p:cNvSpPr>
          <p:nvPr>
            <p:ph type="body"/>
          </p:nvPr>
        </p:nvSpPr>
        <p:spPr>
          <a:xfrm>
            <a:off x="6230160" y="3682080"/>
            <a:ext cx="5352840" cy="1896840"/>
          </a:xfrm>
          <a:prstGeom prst="rect">
            <a:avLst/>
          </a:prstGeom>
        </p:spPr>
        <p:txBody>
          <a:bodyPr lIns="0" tIns="0" rIns="0" bIns="0">
            <a:normAutofit/>
          </a:bodyPr>
          <a:lstStyle/>
          <a:p>
            <a:endParaRPr lang="bg-BG"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120" y="273600"/>
            <a:ext cx="10969560" cy="1144800"/>
          </a:xfrm>
          <a:prstGeom prst="rect">
            <a:avLst/>
          </a:prstGeom>
        </p:spPr>
        <p:txBody>
          <a:bodyPr lIns="0" tIns="0" rIns="0" bIns="0" anchor="ctr">
            <a:spAutoFit/>
          </a:bodyPr>
          <a:lstStyle/>
          <a:p>
            <a:pPr algn="ctr"/>
            <a:endParaRPr lang="bg-BG" sz="4400" b="0" strike="noStrike" spc="-1">
              <a:latin typeface="Arial"/>
            </a:endParaRPr>
          </a:p>
        </p:txBody>
      </p:sp>
      <p:sp>
        <p:nvSpPr>
          <p:cNvPr id="108" name="PlaceHolder 2"/>
          <p:cNvSpPr>
            <a:spLocks noGrp="1"/>
          </p:cNvSpPr>
          <p:nvPr>
            <p:ph type="body"/>
          </p:nvPr>
        </p:nvSpPr>
        <p:spPr>
          <a:xfrm>
            <a:off x="609120" y="1604520"/>
            <a:ext cx="3531960" cy="1896840"/>
          </a:xfrm>
          <a:prstGeom prst="rect">
            <a:avLst/>
          </a:prstGeom>
        </p:spPr>
        <p:txBody>
          <a:bodyPr lIns="0" tIns="0" rIns="0" bIns="0">
            <a:normAutofit/>
          </a:bodyPr>
          <a:lstStyle/>
          <a:p>
            <a:endParaRPr lang="bg-BG" sz="3200" b="0" strike="noStrike" spc="-1">
              <a:latin typeface="Arial"/>
            </a:endParaRPr>
          </a:p>
        </p:txBody>
      </p:sp>
      <p:sp>
        <p:nvSpPr>
          <p:cNvPr id="109" name="PlaceHolder 3"/>
          <p:cNvSpPr>
            <a:spLocks noGrp="1"/>
          </p:cNvSpPr>
          <p:nvPr>
            <p:ph type="body"/>
          </p:nvPr>
        </p:nvSpPr>
        <p:spPr>
          <a:xfrm>
            <a:off x="4318200" y="1604520"/>
            <a:ext cx="3531960" cy="1896840"/>
          </a:xfrm>
          <a:prstGeom prst="rect">
            <a:avLst/>
          </a:prstGeom>
        </p:spPr>
        <p:txBody>
          <a:bodyPr lIns="0" tIns="0" rIns="0" bIns="0">
            <a:normAutofit/>
          </a:bodyPr>
          <a:lstStyle/>
          <a:p>
            <a:endParaRPr lang="bg-BG" sz="3200" b="0" strike="noStrike" spc="-1">
              <a:latin typeface="Arial"/>
            </a:endParaRPr>
          </a:p>
        </p:txBody>
      </p:sp>
      <p:sp>
        <p:nvSpPr>
          <p:cNvPr id="110" name="PlaceHolder 4"/>
          <p:cNvSpPr>
            <a:spLocks noGrp="1"/>
          </p:cNvSpPr>
          <p:nvPr>
            <p:ph type="body"/>
          </p:nvPr>
        </p:nvSpPr>
        <p:spPr>
          <a:xfrm>
            <a:off x="8026920" y="1604520"/>
            <a:ext cx="3531960" cy="1896840"/>
          </a:xfrm>
          <a:prstGeom prst="rect">
            <a:avLst/>
          </a:prstGeom>
        </p:spPr>
        <p:txBody>
          <a:bodyPr lIns="0" tIns="0" rIns="0" bIns="0">
            <a:normAutofit/>
          </a:bodyPr>
          <a:lstStyle/>
          <a:p>
            <a:endParaRPr lang="bg-BG" sz="3200" b="0" strike="noStrike" spc="-1">
              <a:latin typeface="Arial"/>
            </a:endParaRPr>
          </a:p>
        </p:txBody>
      </p:sp>
      <p:sp>
        <p:nvSpPr>
          <p:cNvPr id="111" name="PlaceHolder 5"/>
          <p:cNvSpPr>
            <a:spLocks noGrp="1"/>
          </p:cNvSpPr>
          <p:nvPr>
            <p:ph type="body"/>
          </p:nvPr>
        </p:nvSpPr>
        <p:spPr>
          <a:xfrm>
            <a:off x="609120" y="3682080"/>
            <a:ext cx="3531960" cy="1896840"/>
          </a:xfrm>
          <a:prstGeom prst="rect">
            <a:avLst/>
          </a:prstGeom>
        </p:spPr>
        <p:txBody>
          <a:bodyPr lIns="0" tIns="0" rIns="0" bIns="0">
            <a:normAutofit/>
          </a:bodyPr>
          <a:lstStyle/>
          <a:p>
            <a:endParaRPr lang="bg-BG" sz="3200" b="0" strike="noStrike" spc="-1">
              <a:latin typeface="Arial"/>
            </a:endParaRPr>
          </a:p>
        </p:txBody>
      </p:sp>
      <p:sp>
        <p:nvSpPr>
          <p:cNvPr id="112" name="PlaceHolder 6"/>
          <p:cNvSpPr>
            <a:spLocks noGrp="1"/>
          </p:cNvSpPr>
          <p:nvPr>
            <p:ph type="body"/>
          </p:nvPr>
        </p:nvSpPr>
        <p:spPr>
          <a:xfrm>
            <a:off x="4318200" y="3682080"/>
            <a:ext cx="3531960" cy="1896840"/>
          </a:xfrm>
          <a:prstGeom prst="rect">
            <a:avLst/>
          </a:prstGeom>
        </p:spPr>
        <p:txBody>
          <a:bodyPr lIns="0" tIns="0" rIns="0" bIns="0">
            <a:normAutofit/>
          </a:bodyPr>
          <a:lstStyle/>
          <a:p>
            <a:endParaRPr lang="bg-BG" sz="3200" b="0" strike="noStrike" spc="-1">
              <a:latin typeface="Arial"/>
            </a:endParaRPr>
          </a:p>
        </p:txBody>
      </p:sp>
      <p:sp>
        <p:nvSpPr>
          <p:cNvPr id="113" name="PlaceHolder 7"/>
          <p:cNvSpPr>
            <a:spLocks noGrp="1"/>
          </p:cNvSpPr>
          <p:nvPr>
            <p:ph type="body"/>
          </p:nvPr>
        </p:nvSpPr>
        <p:spPr>
          <a:xfrm>
            <a:off x="8026920" y="3682080"/>
            <a:ext cx="3531960" cy="1896840"/>
          </a:xfrm>
          <a:prstGeom prst="rect">
            <a:avLst/>
          </a:prstGeom>
        </p:spPr>
        <p:txBody>
          <a:bodyPr lIns="0" tIns="0" rIns="0" bIns="0">
            <a:normAutofit/>
          </a:bodyPr>
          <a:lstStyle/>
          <a:p>
            <a:endParaRPr lang="bg-BG"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609120" y="273600"/>
            <a:ext cx="10969560" cy="1144800"/>
          </a:xfrm>
          <a:prstGeom prst="rect">
            <a:avLst/>
          </a:prstGeom>
        </p:spPr>
        <p:txBody>
          <a:bodyPr lIns="0" tIns="0" rIns="0" bIns="0" anchor="ctr">
            <a:spAutoFit/>
          </a:bodyPr>
          <a:lstStyle/>
          <a:p>
            <a:pPr algn="ctr"/>
            <a:endParaRPr lang="bg-BG" sz="4400" b="0" strike="noStrike" spc="-1">
              <a:latin typeface="Arial"/>
            </a:endParaRPr>
          </a:p>
        </p:txBody>
      </p:sp>
      <p:sp>
        <p:nvSpPr>
          <p:cNvPr id="128" name="PlaceHolder 2"/>
          <p:cNvSpPr>
            <a:spLocks noGrp="1"/>
          </p:cNvSpPr>
          <p:nvPr>
            <p:ph type="subTitle"/>
          </p:nvPr>
        </p:nvSpPr>
        <p:spPr>
          <a:xfrm>
            <a:off x="609120" y="1604520"/>
            <a:ext cx="10969560" cy="3977280"/>
          </a:xfrm>
          <a:prstGeom prst="rect">
            <a:avLst/>
          </a:prstGeom>
        </p:spPr>
        <p:txBody>
          <a:bodyPr lIns="0" tIns="0" rIns="0" bIns="0" anchor="ctr">
            <a:spAutoFit/>
          </a:bodyPr>
          <a:lstStyle/>
          <a:p>
            <a:pPr algn="ctr"/>
            <a:endParaRPr lang="bg-BG"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120" y="273600"/>
            <a:ext cx="10969560" cy="1144800"/>
          </a:xfrm>
          <a:prstGeom prst="rect">
            <a:avLst/>
          </a:prstGeom>
        </p:spPr>
        <p:txBody>
          <a:bodyPr lIns="0" tIns="0" rIns="0" bIns="0" anchor="ctr">
            <a:spAutoFit/>
          </a:bodyPr>
          <a:lstStyle/>
          <a:p>
            <a:pPr algn="ctr"/>
            <a:endParaRPr lang="bg-BG" sz="4400" b="0" strike="noStrike" spc="-1">
              <a:latin typeface="Arial"/>
            </a:endParaRPr>
          </a:p>
        </p:txBody>
      </p:sp>
      <p:sp>
        <p:nvSpPr>
          <p:cNvPr id="130" name="PlaceHolder 2"/>
          <p:cNvSpPr>
            <a:spLocks noGrp="1"/>
          </p:cNvSpPr>
          <p:nvPr>
            <p:ph type="body"/>
          </p:nvPr>
        </p:nvSpPr>
        <p:spPr>
          <a:xfrm>
            <a:off x="609120" y="1604520"/>
            <a:ext cx="10969560" cy="3977280"/>
          </a:xfrm>
          <a:prstGeom prst="rect">
            <a:avLst/>
          </a:prstGeom>
        </p:spPr>
        <p:txBody>
          <a:bodyPr lIns="0" tIns="0" rIns="0" bIns="0">
            <a:normAutofit/>
          </a:bodyPr>
          <a:lstStyle/>
          <a:p>
            <a:endParaRPr lang="bg-BG"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120" y="273600"/>
            <a:ext cx="10969560" cy="1144800"/>
          </a:xfrm>
          <a:prstGeom prst="rect">
            <a:avLst/>
          </a:prstGeom>
        </p:spPr>
        <p:txBody>
          <a:bodyPr lIns="0" tIns="0" rIns="0" bIns="0" anchor="ctr">
            <a:spAutoFit/>
          </a:bodyPr>
          <a:lstStyle/>
          <a:p>
            <a:pPr algn="ctr"/>
            <a:endParaRPr lang="bg-BG" sz="4400" b="0" strike="noStrike" spc="-1">
              <a:latin typeface="Arial"/>
            </a:endParaRPr>
          </a:p>
        </p:txBody>
      </p:sp>
      <p:sp>
        <p:nvSpPr>
          <p:cNvPr id="7" name="PlaceHolder 2"/>
          <p:cNvSpPr>
            <a:spLocks noGrp="1"/>
          </p:cNvSpPr>
          <p:nvPr>
            <p:ph type="body"/>
          </p:nvPr>
        </p:nvSpPr>
        <p:spPr>
          <a:xfrm>
            <a:off x="609120" y="1604520"/>
            <a:ext cx="5352840" cy="3977280"/>
          </a:xfrm>
          <a:prstGeom prst="rect">
            <a:avLst/>
          </a:prstGeom>
        </p:spPr>
        <p:txBody>
          <a:bodyPr lIns="0" tIns="0" rIns="0" bIns="0">
            <a:normAutofit/>
          </a:bodyPr>
          <a:lstStyle/>
          <a:p>
            <a:endParaRPr lang="bg-BG" sz="3200" b="0" strike="noStrike" spc="-1">
              <a:latin typeface="Arial"/>
            </a:endParaRPr>
          </a:p>
        </p:txBody>
      </p:sp>
      <p:sp>
        <p:nvSpPr>
          <p:cNvPr id="8" name="PlaceHolder 3"/>
          <p:cNvSpPr>
            <a:spLocks noGrp="1"/>
          </p:cNvSpPr>
          <p:nvPr>
            <p:ph type="body"/>
          </p:nvPr>
        </p:nvSpPr>
        <p:spPr>
          <a:xfrm>
            <a:off x="6230160" y="1604520"/>
            <a:ext cx="5352840" cy="3977280"/>
          </a:xfrm>
          <a:prstGeom prst="rect">
            <a:avLst/>
          </a:prstGeom>
        </p:spPr>
        <p:txBody>
          <a:bodyPr lIns="0" tIns="0" rIns="0" bIns="0">
            <a:normAutofit/>
          </a:bodyPr>
          <a:lstStyle/>
          <a:p>
            <a:endParaRPr lang="bg-BG"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120" y="273600"/>
            <a:ext cx="10969560" cy="1144800"/>
          </a:xfrm>
          <a:prstGeom prst="rect">
            <a:avLst/>
          </a:prstGeom>
        </p:spPr>
        <p:txBody>
          <a:bodyPr lIns="0" tIns="0" rIns="0" bIns="0" anchor="ctr">
            <a:spAutoFit/>
          </a:bodyPr>
          <a:lstStyle/>
          <a:p>
            <a:pPr algn="ctr"/>
            <a:endParaRPr lang="bg-BG" sz="4400" b="0" strike="noStrike" spc="-1">
              <a:latin typeface="Arial"/>
            </a:endParaRPr>
          </a:p>
        </p:txBody>
      </p:sp>
      <p:sp>
        <p:nvSpPr>
          <p:cNvPr id="132" name="PlaceHolder 2"/>
          <p:cNvSpPr>
            <a:spLocks noGrp="1"/>
          </p:cNvSpPr>
          <p:nvPr>
            <p:ph type="body"/>
          </p:nvPr>
        </p:nvSpPr>
        <p:spPr>
          <a:xfrm>
            <a:off x="609120" y="1604520"/>
            <a:ext cx="5352840" cy="3977280"/>
          </a:xfrm>
          <a:prstGeom prst="rect">
            <a:avLst/>
          </a:prstGeom>
        </p:spPr>
        <p:txBody>
          <a:bodyPr lIns="0" tIns="0" rIns="0" bIns="0">
            <a:normAutofit/>
          </a:bodyPr>
          <a:lstStyle/>
          <a:p>
            <a:endParaRPr lang="bg-BG" sz="3200" b="0" strike="noStrike" spc="-1">
              <a:latin typeface="Arial"/>
            </a:endParaRPr>
          </a:p>
        </p:txBody>
      </p:sp>
      <p:sp>
        <p:nvSpPr>
          <p:cNvPr id="133" name="PlaceHolder 3"/>
          <p:cNvSpPr>
            <a:spLocks noGrp="1"/>
          </p:cNvSpPr>
          <p:nvPr>
            <p:ph type="body"/>
          </p:nvPr>
        </p:nvSpPr>
        <p:spPr>
          <a:xfrm>
            <a:off x="6230160" y="1604520"/>
            <a:ext cx="5352840" cy="3977280"/>
          </a:xfrm>
          <a:prstGeom prst="rect">
            <a:avLst/>
          </a:prstGeom>
        </p:spPr>
        <p:txBody>
          <a:bodyPr lIns="0" tIns="0" rIns="0" bIns="0">
            <a:normAutofit/>
          </a:bodyPr>
          <a:lstStyle/>
          <a:p>
            <a:endParaRPr lang="bg-BG"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4" name="PlaceHolder 1"/>
          <p:cNvSpPr>
            <a:spLocks noGrp="1"/>
          </p:cNvSpPr>
          <p:nvPr>
            <p:ph type="title"/>
          </p:nvPr>
        </p:nvSpPr>
        <p:spPr>
          <a:xfrm>
            <a:off x="609120" y="273600"/>
            <a:ext cx="10969560" cy="1144800"/>
          </a:xfrm>
          <a:prstGeom prst="rect">
            <a:avLst/>
          </a:prstGeom>
        </p:spPr>
        <p:txBody>
          <a:bodyPr lIns="0" tIns="0" rIns="0" bIns="0" anchor="ctr">
            <a:spAutoFit/>
          </a:bodyPr>
          <a:lstStyle/>
          <a:p>
            <a:pPr algn="ctr"/>
            <a:endParaRPr lang="bg-BG"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5" name="PlaceHolder 1"/>
          <p:cNvSpPr>
            <a:spLocks noGrp="1"/>
          </p:cNvSpPr>
          <p:nvPr>
            <p:ph type="subTitle"/>
          </p:nvPr>
        </p:nvSpPr>
        <p:spPr>
          <a:xfrm>
            <a:off x="609120" y="273600"/>
            <a:ext cx="10969560" cy="5307840"/>
          </a:xfrm>
          <a:prstGeom prst="rect">
            <a:avLst/>
          </a:prstGeom>
        </p:spPr>
        <p:txBody>
          <a:bodyPr lIns="0" tIns="0" rIns="0" bIns="0" anchor="ctr">
            <a:spAutoFit/>
          </a:bodyPr>
          <a:lstStyle/>
          <a:p>
            <a:pPr algn="ctr"/>
            <a:endParaRPr lang="bg-BG"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120" y="273600"/>
            <a:ext cx="10969560" cy="1144800"/>
          </a:xfrm>
          <a:prstGeom prst="rect">
            <a:avLst/>
          </a:prstGeom>
        </p:spPr>
        <p:txBody>
          <a:bodyPr lIns="0" tIns="0" rIns="0" bIns="0" anchor="ctr">
            <a:spAutoFit/>
          </a:bodyPr>
          <a:lstStyle/>
          <a:p>
            <a:pPr algn="ctr"/>
            <a:endParaRPr lang="bg-BG" sz="4400" b="0" strike="noStrike" spc="-1">
              <a:latin typeface="Arial"/>
            </a:endParaRPr>
          </a:p>
        </p:txBody>
      </p:sp>
      <p:sp>
        <p:nvSpPr>
          <p:cNvPr id="137" name="PlaceHolder 2"/>
          <p:cNvSpPr>
            <a:spLocks noGrp="1"/>
          </p:cNvSpPr>
          <p:nvPr>
            <p:ph type="body"/>
          </p:nvPr>
        </p:nvSpPr>
        <p:spPr>
          <a:xfrm>
            <a:off x="609120" y="1604520"/>
            <a:ext cx="5352840" cy="1896840"/>
          </a:xfrm>
          <a:prstGeom prst="rect">
            <a:avLst/>
          </a:prstGeom>
        </p:spPr>
        <p:txBody>
          <a:bodyPr lIns="0" tIns="0" rIns="0" bIns="0">
            <a:normAutofit/>
          </a:bodyPr>
          <a:lstStyle/>
          <a:p>
            <a:endParaRPr lang="bg-BG" sz="3200" b="0" strike="noStrike" spc="-1">
              <a:latin typeface="Arial"/>
            </a:endParaRPr>
          </a:p>
        </p:txBody>
      </p:sp>
      <p:sp>
        <p:nvSpPr>
          <p:cNvPr id="138" name="PlaceHolder 3"/>
          <p:cNvSpPr>
            <a:spLocks noGrp="1"/>
          </p:cNvSpPr>
          <p:nvPr>
            <p:ph type="body"/>
          </p:nvPr>
        </p:nvSpPr>
        <p:spPr>
          <a:xfrm>
            <a:off x="6230160" y="1604520"/>
            <a:ext cx="5352840" cy="3977280"/>
          </a:xfrm>
          <a:prstGeom prst="rect">
            <a:avLst/>
          </a:prstGeom>
        </p:spPr>
        <p:txBody>
          <a:bodyPr lIns="0" tIns="0" rIns="0" bIns="0">
            <a:normAutofit/>
          </a:bodyPr>
          <a:lstStyle/>
          <a:p>
            <a:endParaRPr lang="bg-BG" sz="3200" b="0" strike="noStrike" spc="-1">
              <a:latin typeface="Arial"/>
            </a:endParaRPr>
          </a:p>
        </p:txBody>
      </p:sp>
      <p:sp>
        <p:nvSpPr>
          <p:cNvPr id="139" name="PlaceHolder 4"/>
          <p:cNvSpPr>
            <a:spLocks noGrp="1"/>
          </p:cNvSpPr>
          <p:nvPr>
            <p:ph type="body"/>
          </p:nvPr>
        </p:nvSpPr>
        <p:spPr>
          <a:xfrm>
            <a:off x="609120" y="3682080"/>
            <a:ext cx="5352840" cy="1896840"/>
          </a:xfrm>
          <a:prstGeom prst="rect">
            <a:avLst/>
          </a:prstGeom>
        </p:spPr>
        <p:txBody>
          <a:bodyPr lIns="0" tIns="0" rIns="0" bIns="0">
            <a:normAutofit/>
          </a:bodyPr>
          <a:lstStyle/>
          <a:p>
            <a:endParaRPr lang="bg-BG"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120" y="273600"/>
            <a:ext cx="10969560" cy="1144800"/>
          </a:xfrm>
          <a:prstGeom prst="rect">
            <a:avLst/>
          </a:prstGeom>
        </p:spPr>
        <p:txBody>
          <a:bodyPr lIns="0" tIns="0" rIns="0" bIns="0" anchor="ctr">
            <a:spAutoFit/>
          </a:bodyPr>
          <a:lstStyle/>
          <a:p>
            <a:pPr algn="ctr"/>
            <a:endParaRPr lang="bg-BG" sz="4400" b="0" strike="noStrike" spc="-1">
              <a:latin typeface="Arial"/>
            </a:endParaRPr>
          </a:p>
        </p:txBody>
      </p:sp>
      <p:sp>
        <p:nvSpPr>
          <p:cNvPr id="141" name="PlaceHolder 2"/>
          <p:cNvSpPr>
            <a:spLocks noGrp="1"/>
          </p:cNvSpPr>
          <p:nvPr>
            <p:ph type="body"/>
          </p:nvPr>
        </p:nvSpPr>
        <p:spPr>
          <a:xfrm>
            <a:off x="609120" y="1604520"/>
            <a:ext cx="5352840" cy="3977280"/>
          </a:xfrm>
          <a:prstGeom prst="rect">
            <a:avLst/>
          </a:prstGeom>
        </p:spPr>
        <p:txBody>
          <a:bodyPr lIns="0" tIns="0" rIns="0" bIns="0">
            <a:normAutofit/>
          </a:bodyPr>
          <a:lstStyle/>
          <a:p>
            <a:endParaRPr lang="bg-BG" sz="3200" b="0" strike="noStrike" spc="-1">
              <a:latin typeface="Arial"/>
            </a:endParaRPr>
          </a:p>
        </p:txBody>
      </p:sp>
      <p:sp>
        <p:nvSpPr>
          <p:cNvPr id="142" name="PlaceHolder 3"/>
          <p:cNvSpPr>
            <a:spLocks noGrp="1"/>
          </p:cNvSpPr>
          <p:nvPr>
            <p:ph type="body"/>
          </p:nvPr>
        </p:nvSpPr>
        <p:spPr>
          <a:xfrm>
            <a:off x="6230160" y="1604520"/>
            <a:ext cx="5352840" cy="1896840"/>
          </a:xfrm>
          <a:prstGeom prst="rect">
            <a:avLst/>
          </a:prstGeom>
        </p:spPr>
        <p:txBody>
          <a:bodyPr lIns="0" tIns="0" rIns="0" bIns="0">
            <a:normAutofit/>
          </a:bodyPr>
          <a:lstStyle/>
          <a:p>
            <a:endParaRPr lang="bg-BG" sz="3200" b="0" strike="noStrike" spc="-1">
              <a:latin typeface="Arial"/>
            </a:endParaRPr>
          </a:p>
        </p:txBody>
      </p:sp>
      <p:sp>
        <p:nvSpPr>
          <p:cNvPr id="143" name="PlaceHolder 4"/>
          <p:cNvSpPr>
            <a:spLocks noGrp="1"/>
          </p:cNvSpPr>
          <p:nvPr>
            <p:ph type="body"/>
          </p:nvPr>
        </p:nvSpPr>
        <p:spPr>
          <a:xfrm>
            <a:off x="6230160" y="3682080"/>
            <a:ext cx="5352840" cy="1896840"/>
          </a:xfrm>
          <a:prstGeom prst="rect">
            <a:avLst/>
          </a:prstGeom>
        </p:spPr>
        <p:txBody>
          <a:bodyPr lIns="0" tIns="0" rIns="0" bIns="0">
            <a:normAutofit/>
          </a:bodyPr>
          <a:lstStyle/>
          <a:p>
            <a:endParaRPr lang="bg-BG"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120" y="273600"/>
            <a:ext cx="10969560" cy="1144800"/>
          </a:xfrm>
          <a:prstGeom prst="rect">
            <a:avLst/>
          </a:prstGeom>
        </p:spPr>
        <p:txBody>
          <a:bodyPr lIns="0" tIns="0" rIns="0" bIns="0" anchor="ctr">
            <a:spAutoFit/>
          </a:bodyPr>
          <a:lstStyle/>
          <a:p>
            <a:pPr algn="ctr"/>
            <a:endParaRPr lang="bg-BG" sz="4400" b="0" strike="noStrike" spc="-1">
              <a:latin typeface="Arial"/>
            </a:endParaRPr>
          </a:p>
        </p:txBody>
      </p:sp>
      <p:sp>
        <p:nvSpPr>
          <p:cNvPr id="145" name="PlaceHolder 2"/>
          <p:cNvSpPr>
            <a:spLocks noGrp="1"/>
          </p:cNvSpPr>
          <p:nvPr>
            <p:ph type="body"/>
          </p:nvPr>
        </p:nvSpPr>
        <p:spPr>
          <a:xfrm>
            <a:off x="609120" y="1604520"/>
            <a:ext cx="5352840" cy="1896840"/>
          </a:xfrm>
          <a:prstGeom prst="rect">
            <a:avLst/>
          </a:prstGeom>
        </p:spPr>
        <p:txBody>
          <a:bodyPr lIns="0" tIns="0" rIns="0" bIns="0">
            <a:normAutofit/>
          </a:bodyPr>
          <a:lstStyle/>
          <a:p>
            <a:endParaRPr lang="bg-BG" sz="3200" b="0" strike="noStrike" spc="-1">
              <a:latin typeface="Arial"/>
            </a:endParaRPr>
          </a:p>
        </p:txBody>
      </p:sp>
      <p:sp>
        <p:nvSpPr>
          <p:cNvPr id="146" name="PlaceHolder 3"/>
          <p:cNvSpPr>
            <a:spLocks noGrp="1"/>
          </p:cNvSpPr>
          <p:nvPr>
            <p:ph type="body"/>
          </p:nvPr>
        </p:nvSpPr>
        <p:spPr>
          <a:xfrm>
            <a:off x="6230160" y="1604520"/>
            <a:ext cx="5352840" cy="1896840"/>
          </a:xfrm>
          <a:prstGeom prst="rect">
            <a:avLst/>
          </a:prstGeom>
        </p:spPr>
        <p:txBody>
          <a:bodyPr lIns="0" tIns="0" rIns="0" bIns="0">
            <a:normAutofit/>
          </a:bodyPr>
          <a:lstStyle/>
          <a:p>
            <a:endParaRPr lang="bg-BG" sz="3200" b="0" strike="noStrike" spc="-1">
              <a:latin typeface="Arial"/>
            </a:endParaRPr>
          </a:p>
        </p:txBody>
      </p:sp>
      <p:sp>
        <p:nvSpPr>
          <p:cNvPr id="147" name="PlaceHolder 4"/>
          <p:cNvSpPr>
            <a:spLocks noGrp="1"/>
          </p:cNvSpPr>
          <p:nvPr>
            <p:ph type="body"/>
          </p:nvPr>
        </p:nvSpPr>
        <p:spPr>
          <a:xfrm>
            <a:off x="609120" y="3682080"/>
            <a:ext cx="10969560" cy="1896840"/>
          </a:xfrm>
          <a:prstGeom prst="rect">
            <a:avLst/>
          </a:prstGeom>
        </p:spPr>
        <p:txBody>
          <a:bodyPr lIns="0" tIns="0" rIns="0" bIns="0">
            <a:normAutofit/>
          </a:bodyPr>
          <a:lstStyle/>
          <a:p>
            <a:endParaRPr lang="bg-BG"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120" y="273600"/>
            <a:ext cx="10969560" cy="1144800"/>
          </a:xfrm>
          <a:prstGeom prst="rect">
            <a:avLst/>
          </a:prstGeom>
        </p:spPr>
        <p:txBody>
          <a:bodyPr lIns="0" tIns="0" rIns="0" bIns="0" anchor="ctr">
            <a:spAutoFit/>
          </a:bodyPr>
          <a:lstStyle/>
          <a:p>
            <a:pPr algn="ctr"/>
            <a:endParaRPr lang="bg-BG" sz="4400" b="0" strike="noStrike" spc="-1">
              <a:latin typeface="Arial"/>
            </a:endParaRPr>
          </a:p>
        </p:txBody>
      </p:sp>
      <p:sp>
        <p:nvSpPr>
          <p:cNvPr id="149" name="PlaceHolder 2"/>
          <p:cNvSpPr>
            <a:spLocks noGrp="1"/>
          </p:cNvSpPr>
          <p:nvPr>
            <p:ph type="body"/>
          </p:nvPr>
        </p:nvSpPr>
        <p:spPr>
          <a:xfrm>
            <a:off x="609120" y="1604520"/>
            <a:ext cx="10969560" cy="1896840"/>
          </a:xfrm>
          <a:prstGeom prst="rect">
            <a:avLst/>
          </a:prstGeom>
        </p:spPr>
        <p:txBody>
          <a:bodyPr lIns="0" tIns="0" rIns="0" bIns="0">
            <a:normAutofit/>
          </a:bodyPr>
          <a:lstStyle/>
          <a:p>
            <a:endParaRPr lang="bg-BG" sz="3200" b="0" strike="noStrike" spc="-1">
              <a:latin typeface="Arial"/>
            </a:endParaRPr>
          </a:p>
        </p:txBody>
      </p:sp>
      <p:sp>
        <p:nvSpPr>
          <p:cNvPr id="150" name="PlaceHolder 3"/>
          <p:cNvSpPr>
            <a:spLocks noGrp="1"/>
          </p:cNvSpPr>
          <p:nvPr>
            <p:ph type="body"/>
          </p:nvPr>
        </p:nvSpPr>
        <p:spPr>
          <a:xfrm>
            <a:off x="609120" y="3682080"/>
            <a:ext cx="10969560" cy="1896840"/>
          </a:xfrm>
          <a:prstGeom prst="rect">
            <a:avLst/>
          </a:prstGeom>
        </p:spPr>
        <p:txBody>
          <a:bodyPr lIns="0" tIns="0" rIns="0" bIns="0">
            <a:normAutofit/>
          </a:bodyPr>
          <a:lstStyle/>
          <a:p>
            <a:endParaRPr lang="bg-BG"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120" y="273600"/>
            <a:ext cx="10969560" cy="1144800"/>
          </a:xfrm>
          <a:prstGeom prst="rect">
            <a:avLst/>
          </a:prstGeom>
        </p:spPr>
        <p:txBody>
          <a:bodyPr lIns="0" tIns="0" rIns="0" bIns="0" anchor="ctr">
            <a:spAutoFit/>
          </a:bodyPr>
          <a:lstStyle/>
          <a:p>
            <a:pPr algn="ctr"/>
            <a:endParaRPr lang="bg-BG" sz="4400" b="0" strike="noStrike" spc="-1">
              <a:latin typeface="Arial"/>
            </a:endParaRPr>
          </a:p>
        </p:txBody>
      </p:sp>
      <p:sp>
        <p:nvSpPr>
          <p:cNvPr id="152" name="PlaceHolder 2"/>
          <p:cNvSpPr>
            <a:spLocks noGrp="1"/>
          </p:cNvSpPr>
          <p:nvPr>
            <p:ph type="body"/>
          </p:nvPr>
        </p:nvSpPr>
        <p:spPr>
          <a:xfrm>
            <a:off x="609120" y="1604520"/>
            <a:ext cx="5352840" cy="1896840"/>
          </a:xfrm>
          <a:prstGeom prst="rect">
            <a:avLst/>
          </a:prstGeom>
        </p:spPr>
        <p:txBody>
          <a:bodyPr lIns="0" tIns="0" rIns="0" bIns="0">
            <a:normAutofit/>
          </a:bodyPr>
          <a:lstStyle/>
          <a:p>
            <a:endParaRPr lang="bg-BG" sz="3200" b="0" strike="noStrike" spc="-1">
              <a:latin typeface="Arial"/>
            </a:endParaRPr>
          </a:p>
        </p:txBody>
      </p:sp>
      <p:sp>
        <p:nvSpPr>
          <p:cNvPr id="153" name="PlaceHolder 3"/>
          <p:cNvSpPr>
            <a:spLocks noGrp="1"/>
          </p:cNvSpPr>
          <p:nvPr>
            <p:ph type="body"/>
          </p:nvPr>
        </p:nvSpPr>
        <p:spPr>
          <a:xfrm>
            <a:off x="6230160" y="1604520"/>
            <a:ext cx="5352840" cy="1896840"/>
          </a:xfrm>
          <a:prstGeom prst="rect">
            <a:avLst/>
          </a:prstGeom>
        </p:spPr>
        <p:txBody>
          <a:bodyPr lIns="0" tIns="0" rIns="0" bIns="0">
            <a:normAutofit/>
          </a:bodyPr>
          <a:lstStyle/>
          <a:p>
            <a:endParaRPr lang="bg-BG" sz="3200" b="0" strike="noStrike" spc="-1">
              <a:latin typeface="Arial"/>
            </a:endParaRPr>
          </a:p>
        </p:txBody>
      </p:sp>
      <p:sp>
        <p:nvSpPr>
          <p:cNvPr id="154" name="PlaceHolder 4"/>
          <p:cNvSpPr>
            <a:spLocks noGrp="1"/>
          </p:cNvSpPr>
          <p:nvPr>
            <p:ph type="body"/>
          </p:nvPr>
        </p:nvSpPr>
        <p:spPr>
          <a:xfrm>
            <a:off x="609120" y="3682080"/>
            <a:ext cx="5352840" cy="1896840"/>
          </a:xfrm>
          <a:prstGeom prst="rect">
            <a:avLst/>
          </a:prstGeom>
        </p:spPr>
        <p:txBody>
          <a:bodyPr lIns="0" tIns="0" rIns="0" bIns="0">
            <a:normAutofit/>
          </a:bodyPr>
          <a:lstStyle/>
          <a:p>
            <a:endParaRPr lang="bg-BG" sz="3200" b="0" strike="noStrike" spc="-1">
              <a:latin typeface="Arial"/>
            </a:endParaRPr>
          </a:p>
        </p:txBody>
      </p:sp>
      <p:sp>
        <p:nvSpPr>
          <p:cNvPr id="155" name="PlaceHolder 5"/>
          <p:cNvSpPr>
            <a:spLocks noGrp="1"/>
          </p:cNvSpPr>
          <p:nvPr>
            <p:ph type="body"/>
          </p:nvPr>
        </p:nvSpPr>
        <p:spPr>
          <a:xfrm>
            <a:off x="6230160" y="3682080"/>
            <a:ext cx="5352840" cy="1896840"/>
          </a:xfrm>
          <a:prstGeom prst="rect">
            <a:avLst/>
          </a:prstGeom>
        </p:spPr>
        <p:txBody>
          <a:bodyPr lIns="0" tIns="0" rIns="0" bIns="0">
            <a:normAutofit/>
          </a:bodyPr>
          <a:lstStyle/>
          <a:p>
            <a:endParaRPr lang="bg-BG"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120" y="273600"/>
            <a:ext cx="10969560" cy="1144800"/>
          </a:xfrm>
          <a:prstGeom prst="rect">
            <a:avLst/>
          </a:prstGeom>
        </p:spPr>
        <p:txBody>
          <a:bodyPr lIns="0" tIns="0" rIns="0" bIns="0" anchor="ctr">
            <a:spAutoFit/>
          </a:bodyPr>
          <a:lstStyle/>
          <a:p>
            <a:pPr algn="ctr"/>
            <a:endParaRPr lang="bg-BG" sz="4400" b="0" strike="noStrike" spc="-1">
              <a:latin typeface="Arial"/>
            </a:endParaRPr>
          </a:p>
        </p:txBody>
      </p:sp>
      <p:sp>
        <p:nvSpPr>
          <p:cNvPr id="157" name="PlaceHolder 2"/>
          <p:cNvSpPr>
            <a:spLocks noGrp="1"/>
          </p:cNvSpPr>
          <p:nvPr>
            <p:ph type="body"/>
          </p:nvPr>
        </p:nvSpPr>
        <p:spPr>
          <a:xfrm>
            <a:off x="609120" y="1604520"/>
            <a:ext cx="3531960" cy="1896840"/>
          </a:xfrm>
          <a:prstGeom prst="rect">
            <a:avLst/>
          </a:prstGeom>
        </p:spPr>
        <p:txBody>
          <a:bodyPr lIns="0" tIns="0" rIns="0" bIns="0">
            <a:normAutofit/>
          </a:bodyPr>
          <a:lstStyle/>
          <a:p>
            <a:endParaRPr lang="bg-BG" sz="3200" b="0" strike="noStrike" spc="-1">
              <a:latin typeface="Arial"/>
            </a:endParaRPr>
          </a:p>
        </p:txBody>
      </p:sp>
      <p:sp>
        <p:nvSpPr>
          <p:cNvPr id="158" name="PlaceHolder 3"/>
          <p:cNvSpPr>
            <a:spLocks noGrp="1"/>
          </p:cNvSpPr>
          <p:nvPr>
            <p:ph type="body"/>
          </p:nvPr>
        </p:nvSpPr>
        <p:spPr>
          <a:xfrm>
            <a:off x="4318200" y="1604520"/>
            <a:ext cx="3531960" cy="1896840"/>
          </a:xfrm>
          <a:prstGeom prst="rect">
            <a:avLst/>
          </a:prstGeom>
        </p:spPr>
        <p:txBody>
          <a:bodyPr lIns="0" tIns="0" rIns="0" bIns="0">
            <a:normAutofit/>
          </a:bodyPr>
          <a:lstStyle/>
          <a:p>
            <a:endParaRPr lang="bg-BG" sz="3200" b="0" strike="noStrike" spc="-1">
              <a:latin typeface="Arial"/>
            </a:endParaRPr>
          </a:p>
        </p:txBody>
      </p:sp>
      <p:sp>
        <p:nvSpPr>
          <p:cNvPr id="159" name="PlaceHolder 4"/>
          <p:cNvSpPr>
            <a:spLocks noGrp="1"/>
          </p:cNvSpPr>
          <p:nvPr>
            <p:ph type="body"/>
          </p:nvPr>
        </p:nvSpPr>
        <p:spPr>
          <a:xfrm>
            <a:off x="8026920" y="1604520"/>
            <a:ext cx="3531960" cy="1896840"/>
          </a:xfrm>
          <a:prstGeom prst="rect">
            <a:avLst/>
          </a:prstGeom>
        </p:spPr>
        <p:txBody>
          <a:bodyPr lIns="0" tIns="0" rIns="0" bIns="0">
            <a:normAutofit/>
          </a:bodyPr>
          <a:lstStyle/>
          <a:p>
            <a:endParaRPr lang="bg-BG" sz="3200" b="0" strike="noStrike" spc="-1">
              <a:latin typeface="Arial"/>
            </a:endParaRPr>
          </a:p>
        </p:txBody>
      </p:sp>
      <p:sp>
        <p:nvSpPr>
          <p:cNvPr id="160" name="PlaceHolder 5"/>
          <p:cNvSpPr>
            <a:spLocks noGrp="1"/>
          </p:cNvSpPr>
          <p:nvPr>
            <p:ph type="body"/>
          </p:nvPr>
        </p:nvSpPr>
        <p:spPr>
          <a:xfrm>
            <a:off x="609120" y="3682080"/>
            <a:ext cx="3531960" cy="1896840"/>
          </a:xfrm>
          <a:prstGeom prst="rect">
            <a:avLst/>
          </a:prstGeom>
        </p:spPr>
        <p:txBody>
          <a:bodyPr lIns="0" tIns="0" rIns="0" bIns="0">
            <a:normAutofit/>
          </a:bodyPr>
          <a:lstStyle/>
          <a:p>
            <a:endParaRPr lang="bg-BG" sz="3200" b="0" strike="noStrike" spc="-1">
              <a:latin typeface="Arial"/>
            </a:endParaRPr>
          </a:p>
        </p:txBody>
      </p:sp>
      <p:sp>
        <p:nvSpPr>
          <p:cNvPr id="161" name="PlaceHolder 6"/>
          <p:cNvSpPr>
            <a:spLocks noGrp="1"/>
          </p:cNvSpPr>
          <p:nvPr>
            <p:ph type="body"/>
          </p:nvPr>
        </p:nvSpPr>
        <p:spPr>
          <a:xfrm>
            <a:off x="4318200" y="3682080"/>
            <a:ext cx="3531960" cy="1896840"/>
          </a:xfrm>
          <a:prstGeom prst="rect">
            <a:avLst/>
          </a:prstGeom>
        </p:spPr>
        <p:txBody>
          <a:bodyPr lIns="0" tIns="0" rIns="0" bIns="0">
            <a:normAutofit/>
          </a:bodyPr>
          <a:lstStyle/>
          <a:p>
            <a:endParaRPr lang="bg-BG" sz="3200" b="0" strike="noStrike" spc="-1">
              <a:latin typeface="Arial"/>
            </a:endParaRPr>
          </a:p>
        </p:txBody>
      </p:sp>
      <p:sp>
        <p:nvSpPr>
          <p:cNvPr id="162" name="PlaceHolder 7"/>
          <p:cNvSpPr>
            <a:spLocks noGrp="1"/>
          </p:cNvSpPr>
          <p:nvPr>
            <p:ph type="body"/>
          </p:nvPr>
        </p:nvSpPr>
        <p:spPr>
          <a:xfrm>
            <a:off x="8026920" y="3682080"/>
            <a:ext cx="3531960" cy="1896840"/>
          </a:xfrm>
          <a:prstGeom prst="rect">
            <a:avLst/>
          </a:prstGeom>
        </p:spPr>
        <p:txBody>
          <a:bodyPr lIns="0" tIns="0" rIns="0" bIns="0">
            <a:normAutofit/>
          </a:bodyPr>
          <a:lstStyle/>
          <a:p>
            <a:endParaRPr lang="bg-BG"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120" y="273600"/>
            <a:ext cx="10969560" cy="1144800"/>
          </a:xfrm>
          <a:prstGeom prst="rect">
            <a:avLst/>
          </a:prstGeom>
        </p:spPr>
        <p:txBody>
          <a:bodyPr lIns="0" tIns="0" rIns="0" bIns="0" anchor="ctr">
            <a:spAutoFit/>
          </a:bodyPr>
          <a:lstStyle/>
          <a:p>
            <a:pPr algn="ctr"/>
            <a:endParaRPr lang="bg-BG"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120" y="273600"/>
            <a:ext cx="10969560" cy="5307840"/>
          </a:xfrm>
          <a:prstGeom prst="rect">
            <a:avLst/>
          </a:prstGeom>
        </p:spPr>
        <p:txBody>
          <a:bodyPr lIns="0" tIns="0" rIns="0" bIns="0" anchor="ctr">
            <a:spAutoFit/>
          </a:bodyPr>
          <a:lstStyle/>
          <a:p>
            <a:pPr algn="ctr"/>
            <a:endParaRPr lang="bg-BG"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120" y="273600"/>
            <a:ext cx="10969560" cy="1144800"/>
          </a:xfrm>
          <a:prstGeom prst="rect">
            <a:avLst/>
          </a:prstGeom>
        </p:spPr>
        <p:txBody>
          <a:bodyPr lIns="0" tIns="0" rIns="0" bIns="0" anchor="ctr">
            <a:spAutoFit/>
          </a:bodyPr>
          <a:lstStyle/>
          <a:p>
            <a:pPr algn="ctr"/>
            <a:endParaRPr lang="bg-BG" sz="4400" b="0" strike="noStrike" spc="-1">
              <a:latin typeface="Arial"/>
            </a:endParaRPr>
          </a:p>
        </p:txBody>
      </p:sp>
      <p:sp>
        <p:nvSpPr>
          <p:cNvPr id="12" name="PlaceHolder 2"/>
          <p:cNvSpPr>
            <a:spLocks noGrp="1"/>
          </p:cNvSpPr>
          <p:nvPr>
            <p:ph type="body"/>
          </p:nvPr>
        </p:nvSpPr>
        <p:spPr>
          <a:xfrm>
            <a:off x="609120" y="1604520"/>
            <a:ext cx="5352840" cy="1896840"/>
          </a:xfrm>
          <a:prstGeom prst="rect">
            <a:avLst/>
          </a:prstGeom>
        </p:spPr>
        <p:txBody>
          <a:bodyPr lIns="0" tIns="0" rIns="0" bIns="0">
            <a:normAutofit/>
          </a:bodyPr>
          <a:lstStyle/>
          <a:p>
            <a:endParaRPr lang="bg-BG" sz="3200" b="0" strike="noStrike" spc="-1">
              <a:latin typeface="Arial"/>
            </a:endParaRPr>
          </a:p>
        </p:txBody>
      </p:sp>
      <p:sp>
        <p:nvSpPr>
          <p:cNvPr id="13" name="PlaceHolder 3"/>
          <p:cNvSpPr>
            <a:spLocks noGrp="1"/>
          </p:cNvSpPr>
          <p:nvPr>
            <p:ph type="body"/>
          </p:nvPr>
        </p:nvSpPr>
        <p:spPr>
          <a:xfrm>
            <a:off x="6230160" y="1604520"/>
            <a:ext cx="5352840" cy="3977280"/>
          </a:xfrm>
          <a:prstGeom prst="rect">
            <a:avLst/>
          </a:prstGeom>
        </p:spPr>
        <p:txBody>
          <a:bodyPr lIns="0" tIns="0" rIns="0" bIns="0">
            <a:normAutofit/>
          </a:bodyPr>
          <a:lstStyle/>
          <a:p>
            <a:endParaRPr lang="bg-BG" sz="3200" b="0" strike="noStrike" spc="-1">
              <a:latin typeface="Arial"/>
            </a:endParaRPr>
          </a:p>
        </p:txBody>
      </p:sp>
      <p:sp>
        <p:nvSpPr>
          <p:cNvPr id="14" name="PlaceHolder 4"/>
          <p:cNvSpPr>
            <a:spLocks noGrp="1"/>
          </p:cNvSpPr>
          <p:nvPr>
            <p:ph type="body"/>
          </p:nvPr>
        </p:nvSpPr>
        <p:spPr>
          <a:xfrm>
            <a:off x="609120" y="3682080"/>
            <a:ext cx="5352840" cy="1896840"/>
          </a:xfrm>
          <a:prstGeom prst="rect">
            <a:avLst/>
          </a:prstGeom>
        </p:spPr>
        <p:txBody>
          <a:bodyPr lIns="0" tIns="0" rIns="0" bIns="0">
            <a:normAutofit/>
          </a:bodyPr>
          <a:lstStyle/>
          <a:p>
            <a:endParaRPr lang="bg-BG"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120" y="273600"/>
            <a:ext cx="10969560" cy="1144800"/>
          </a:xfrm>
          <a:prstGeom prst="rect">
            <a:avLst/>
          </a:prstGeom>
        </p:spPr>
        <p:txBody>
          <a:bodyPr lIns="0" tIns="0" rIns="0" bIns="0" anchor="ctr">
            <a:spAutoFit/>
          </a:bodyPr>
          <a:lstStyle/>
          <a:p>
            <a:pPr algn="ctr"/>
            <a:endParaRPr lang="bg-BG" sz="4400" b="0" strike="noStrike" spc="-1">
              <a:latin typeface="Arial"/>
            </a:endParaRPr>
          </a:p>
        </p:txBody>
      </p:sp>
      <p:sp>
        <p:nvSpPr>
          <p:cNvPr id="16" name="PlaceHolder 2"/>
          <p:cNvSpPr>
            <a:spLocks noGrp="1"/>
          </p:cNvSpPr>
          <p:nvPr>
            <p:ph type="body"/>
          </p:nvPr>
        </p:nvSpPr>
        <p:spPr>
          <a:xfrm>
            <a:off x="609120" y="1604520"/>
            <a:ext cx="5352840" cy="3977280"/>
          </a:xfrm>
          <a:prstGeom prst="rect">
            <a:avLst/>
          </a:prstGeom>
        </p:spPr>
        <p:txBody>
          <a:bodyPr lIns="0" tIns="0" rIns="0" bIns="0">
            <a:normAutofit/>
          </a:bodyPr>
          <a:lstStyle/>
          <a:p>
            <a:endParaRPr lang="bg-BG" sz="3200" b="0" strike="noStrike" spc="-1">
              <a:latin typeface="Arial"/>
            </a:endParaRPr>
          </a:p>
        </p:txBody>
      </p:sp>
      <p:sp>
        <p:nvSpPr>
          <p:cNvPr id="17" name="PlaceHolder 3"/>
          <p:cNvSpPr>
            <a:spLocks noGrp="1"/>
          </p:cNvSpPr>
          <p:nvPr>
            <p:ph type="body"/>
          </p:nvPr>
        </p:nvSpPr>
        <p:spPr>
          <a:xfrm>
            <a:off x="6230160" y="1604520"/>
            <a:ext cx="5352840" cy="1896840"/>
          </a:xfrm>
          <a:prstGeom prst="rect">
            <a:avLst/>
          </a:prstGeom>
        </p:spPr>
        <p:txBody>
          <a:bodyPr lIns="0" tIns="0" rIns="0" bIns="0">
            <a:normAutofit/>
          </a:bodyPr>
          <a:lstStyle/>
          <a:p>
            <a:endParaRPr lang="bg-BG" sz="3200" b="0" strike="noStrike" spc="-1">
              <a:latin typeface="Arial"/>
            </a:endParaRPr>
          </a:p>
        </p:txBody>
      </p:sp>
      <p:sp>
        <p:nvSpPr>
          <p:cNvPr id="18" name="PlaceHolder 4"/>
          <p:cNvSpPr>
            <a:spLocks noGrp="1"/>
          </p:cNvSpPr>
          <p:nvPr>
            <p:ph type="body"/>
          </p:nvPr>
        </p:nvSpPr>
        <p:spPr>
          <a:xfrm>
            <a:off x="6230160" y="3682080"/>
            <a:ext cx="5352840" cy="1896840"/>
          </a:xfrm>
          <a:prstGeom prst="rect">
            <a:avLst/>
          </a:prstGeom>
        </p:spPr>
        <p:txBody>
          <a:bodyPr lIns="0" tIns="0" rIns="0" bIns="0">
            <a:normAutofit/>
          </a:bodyPr>
          <a:lstStyle/>
          <a:p>
            <a:endParaRPr lang="bg-BG"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120" y="273600"/>
            <a:ext cx="10969560" cy="1144800"/>
          </a:xfrm>
          <a:prstGeom prst="rect">
            <a:avLst/>
          </a:prstGeom>
        </p:spPr>
        <p:txBody>
          <a:bodyPr lIns="0" tIns="0" rIns="0" bIns="0" anchor="ctr">
            <a:spAutoFit/>
          </a:bodyPr>
          <a:lstStyle/>
          <a:p>
            <a:pPr algn="ctr"/>
            <a:endParaRPr lang="bg-BG" sz="4400" b="0" strike="noStrike" spc="-1">
              <a:latin typeface="Arial"/>
            </a:endParaRPr>
          </a:p>
        </p:txBody>
      </p:sp>
      <p:sp>
        <p:nvSpPr>
          <p:cNvPr id="20" name="PlaceHolder 2"/>
          <p:cNvSpPr>
            <a:spLocks noGrp="1"/>
          </p:cNvSpPr>
          <p:nvPr>
            <p:ph type="body"/>
          </p:nvPr>
        </p:nvSpPr>
        <p:spPr>
          <a:xfrm>
            <a:off x="609120" y="1604520"/>
            <a:ext cx="5352840" cy="1896840"/>
          </a:xfrm>
          <a:prstGeom prst="rect">
            <a:avLst/>
          </a:prstGeom>
        </p:spPr>
        <p:txBody>
          <a:bodyPr lIns="0" tIns="0" rIns="0" bIns="0">
            <a:normAutofit/>
          </a:bodyPr>
          <a:lstStyle/>
          <a:p>
            <a:endParaRPr lang="bg-BG" sz="3200" b="0" strike="noStrike" spc="-1">
              <a:latin typeface="Arial"/>
            </a:endParaRPr>
          </a:p>
        </p:txBody>
      </p:sp>
      <p:sp>
        <p:nvSpPr>
          <p:cNvPr id="21" name="PlaceHolder 3"/>
          <p:cNvSpPr>
            <a:spLocks noGrp="1"/>
          </p:cNvSpPr>
          <p:nvPr>
            <p:ph type="body"/>
          </p:nvPr>
        </p:nvSpPr>
        <p:spPr>
          <a:xfrm>
            <a:off x="6230160" y="1604520"/>
            <a:ext cx="5352840" cy="1896840"/>
          </a:xfrm>
          <a:prstGeom prst="rect">
            <a:avLst/>
          </a:prstGeom>
        </p:spPr>
        <p:txBody>
          <a:bodyPr lIns="0" tIns="0" rIns="0" bIns="0">
            <a:normAutofit/>
          </a:bodyPr>
          <a:lstStyle/>
          <a:p>
            <a:endParaRPr lang="bg-BG" sz="3200" b="0" strike="noStrike" spc="-1">
              <a:latin typeface="Arial"/>
            </a:endParaRPr>
          </a:p>
        </p:txBody>
      </p:sp>
      <p:sp>
        <p:nvSpPr>
          <p:cNvPr id="22" name="PlaceHolder 4"/>
          <p:cNvSpPr>
            <a:spLocks noGrp="1"/>
          </p:cNvSpPr>
          <p:nvPr>
            <p:ph type="body"/>
          </p:nvPr>
        </p:nvSpPr>
        <p:spPr>
          <a:xfrm>
            <a:off x="609120" y="3682080"/>
            <a:ext cx="10969560" cy="1896840"/>
          </a:xfrm>
          <a:prstGeom prst="rect">
            <a:avLst/>
          </a:prstGeom>
        </p:spPr>
        <p:txBody>
          <a:bodyPr lIns="0" tIns="0" rIns="0" bIns="0">
            <a:normAutofit/>
          </a:bodyPr>
          <a:lstStyle/>
          <a:p>
            <a:endParaRPr lang="bg-BG"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4.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120" y="273600"/>
            <a:ext cx="10969560" cy="1144800"/>
          </a:xfrm>
          <a:prstGeom prst="rect">
            <a:avLst/>
          </a:prstGeom>
        </p:spPr>
        <p:txBody>
          <a:bodyPr lIns="0" tIns="0" rIns="0" bIns="0" anchor="ctr">
            <a:noAutofit/>
          </a:bodyPr>
          <a:lstStyle/>
          <a:p>
            <a:pPr algn="ctr"/>
            <a:r>
              <a:rPr lang="bg-BG" sz="4400" b="0" strike="noStrike" spc="-1">
                <a:latin typeface="Arial"/>
              </a:rPr>
              <a:t>Click to edit the title text format</a:t>
            </a:r>
          </a:p>
        </p:txBody>
      </p:sp>
      <p:sp>
        <p:nvSpPr>
          <p:cNvPr id="3" name="PlaceHolder 2"/>
          <p:cNvSpPr>
            <a:spLocks noGrp="1"/>
          </p:cNvSpPr>
          <p:nvPr>
            <p:ph type="body"/>
          </p:nvPr>
        </p:nvSpPr>
        <p:spPr>
          <a:xfrm>
            <a:off x="609120" y="1604520"/>
            <a:ext cx="1096956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bg-BG"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bg-BG" sz="2800" b="0" strike="noStrike" spc="-1">
                <a:latin typeface="Arial"/>
              </a:rPr>
              <a:t>Second Outline Level</a:t>
            </a:r>
          </a:p>
          <a:p>
            <a:pPr marL="1296000" lvl="2" indent="-288000">
              <a:spcBef>
                <a:spcPts val="850"/>
              </a:spcBef>
              <a:buClr>
                <a:srgbClr val="FFFFFF"/>
              </a:buClr>
              <a:buSzPct val="45000"/>
              <a:buFont typeface="Wingdings" charset="2"/>
              <a:buChar char=""/>
            </a:pPr>
            <a:r>
              <a:rPr lang="bg-BG" sz="2400" b="0" strike="noStrike" spc="-1">
                <a:latin typeface="Arial"/>
              </a:rPr>
              <a:t>Third Outline Level</a:t>
            </a:r>
          </a:p>
          <a:p>
            <a:pPr marL="1728000" lvl="3" indent="-216000">
              <a:spcBef>
                <a:spcPts val="567"/>
              </a:spcBef>
              <a:buClr>
                <a:srgbClr val="FFFFFF"/>
              </a:buClr>
              <a:buSzPct val="75000"/>
              <a:buFont typeface="Symbol" charset="2"/>
              <a:buChar char=""/>
            </a:pPr>
            <a:r>
              <a:rPr lang="bg-BG" sz="2000" b="0" strike="noStrike" spc="-1">
                <a:latin typeface="Arial"/>
              </a:rPr>
              <a:t>Fourth Outline Level</a:t>
            </a:r>
          </a:p>
          <a:p>
            <a:pPr marL="2160000" lvl="4" indent="-216000">
              <a:spcBef>
                <a:spcPts val="283"/>
              </a:spcBef>
              <a:buClr>
                <a:srgbClr val="FFFFFF"/>
              </a:buClr>
              <a:buSzPct val="45000"/>
              <a:buFont typeface="Wingdings" charset="2"/>
              <a:buChar char=""/>
            </a:pPr>
            <a:r>
              <a:rPr lang="bg-BG" sz="2000" b="0" strike="noStrike" spc="-1">
                <a:latin typeface="Arial"/>
              </a:rPr>
              <a:t>Fifth Outline Level</a:t>
            </a:r>
          </a:p>
          <a:p>
            <a:pPr marL="2592000" lvl="5" indent="-216000">
              <a:spcBef>
                <a:spcPts val="283"/>
              </a:spcBef>
              <a:buClr>
                <a:srgbClr val="FFFFFF"/>
              </a:buClr>
              <a:buSzPct val="45000"/>
              <a:buFont typeface="Wingdings" charset="2"/>
              <a:buChar char=""/>
            </a:pPr>
            <a:r>
              <a:rPr lang="bg-BG" sz="2000" b="0" strike="noStrike" spc="-1">
                <a:latin typeface="Arial"/>
              </a:rPr>
              <a:t>Sixth Outline Level</a:t>
            </a:r>
          </a:p>
          <a:p>
            <a:pPr marL="3024000" lvl="6" indent="-216000">
              <a:spcBef>
                <a:spcPts val="283"/>
              </a:spcBef>
              <a:buClr>
                <a:srgbClr val="FFFFFF"/>
              </a:buClr>
              <a:buSzPct val="45000"/>
              <a:buFont typeface="Wingdings" charset="2"/>
              <a:buChar char=""/>
            </a:pPr>
            <a:r>
              <a:rPr lang="bg-BG"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120" y="273600"/>
            <a:ext cx="10969560" cy="1144800"/>
          </a:xfrm>
          <a:prstGeom prst="rect">
            <a:avLst/>
          </a:prstGeom>
        </p:spPr>
        <p:txBody>
          <a:bodyPr lIns="0" tIns="0" rIns="0" bIns="0" anchor="ctr">
            <a:noAutofit/>
          </a:bodyPr>
          <a:lstStyle/>
          <a:p>
            <a:pPr algn="ctr"/>
            <a:r>
              <a:rPr lang="bg-BG" sz="4400" b="0" strike="noStrike" spc="-1">
                <a:latin typeface="Arial"/>
              </a:rPr>
              <a:t>Click to edit the title text format</a:t>
            </a:r>
          </a:p>
        </p:txBody>
      </p:sp>
      <p:sp>
        <p:nvSpPr>
          <p:cNvPr id="39" name="PlaceHolder 2"/>
          <p:cNvSpPr>
            <a:spLocks noGrp="1"/>
          </p:cNvSpPr>
          <p:nvPr>
            <p:ph type="body"/>
          </p:nvPr>
        </p:nvSpPr>
        <p:spPr>
          <a:xfrm>
            <a:off x="609120" y="1604520"/>
            <a:ext cx="1096956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bg-BG"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bg-BG" sz="2800" b="0" strike="noStrike" spc="-1">
                <a:latin typeface="Arial"/>
              </a:rPr>
              <a:t>Second Outline Level</a:t>
            </a:r>
          </a:p>
          <a:p>
            <a:pPr marL="1296000" lvl="2" indent="-288000">
              <a:spcBef>
                <a:spcPts val="850"/>
              </a:spcBef>
              <a:buClr>
                <a:srgbClr val="FFFFFF"/>
              </a:buClr>
              <a:buSzPct val="45000"/>
              <a:buFont typeface="Wingdings" charset="2"/>
              <a:buChar char=""/>
            </a:pPr>
            <a:r>
              <a:rPr lang="bg-BG" sz="2400" b="0" strike="noStrike" spc="-1">
                <a:latin typeface="Arial"/>
              </a:rPr>
              <a:t>Third Outline Level</a:t>
            </a:r>
          </a:p>
          <a:p>
            <a:pPr marL="1728000" lvl="3" indent="-216000">
              <a:spcBef>
                <a:spcPts val="567"/>
              </a:spcBef>
              <a:buClr>
                <a:srgbClr val="FFFFFF"/>
              </a:buClr>
              <a:buSzPct val="75000"/>
              <a:buFont typeface="Symbol" charset="2"/>
              <a:buChar char=""/>
            </a:pPr>
            <a:r>
              <a:rPr lang="bg-BG" sz="2000" b="0" strike="noStrike" spc="-1">
                <a:latin typeface="Arial"/>
              </a:rPr>
              <a:t>Fourth Outline Level</a:t>
            </a:r>
          </a:p>
          <a:p>
            <a:pPr marL="2160000" lvl="4" indent="-216000">
              <a:spcBef>
                <a:spcPts val="283"/>
              </a:spcBef>
              <a:buClr>
                <a:srgbClr val="FFFFFF"/>
              </a:buClr>
              <a:buSzPct val="45000"/>
              <a:buFont typeface="Wingdings" charset="2"/>
              <a:buChar char=""/>
            </a:pPr>
            <a:r>
              <a:rPr lang="bg-BG" sz="2000" b="0" strike="noStrike" spc="-1">
                <a:latin typeface="Arial"/>
              </a:rPr>
              <a:t>Fifth Outline Level</a:t>
            </a:r>
          </a:p>
          <a:p>
            <a:pPr marL="2592000" lvl="5" indent="-216000">
              <a:spcBef>
                <a:spcPts val="283"/>
              </a:spcBef>
              <a:buClr>
                <a:srgbClr val="FFFFFF"/>
              </a:buClr>
              <a:buSzPct val="45000"/>
              <a:buFont typeface="Wingdings" charset="2"/>
              <a:buChar char=""/>
            </a:pPr>
            <a:r>
              <a:rPr lang="bg-BG" sz="2000" b="0" strike="noStrike" spc="-1">
                <a:latin typeface="Arial"/>
              </a:rPr>
              <a:t>Sixth Outline Level</a:t>
            </a:r>
          </a:p>
          <a:p>
            <a:pPr marL="3024000" lvl="6" indent="-216000">
              <a:spcBef>
                <a:spcPts val="283"/>
              </a:spcBef>
              <a:buClr>
                <a:srgbClr val="FFFFFF"/>
              </a:buClr>
              <a:buSzPct val="45000"/>
              <a:buFont typeface="Wingdings" charset="2"/>
              <a:buChar char=""/>
            </a:pPr>
            <a:r>
              <a:rPr lang="bg-BG"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6" name="PlaceHolder 1"/>
          <p:cNvSpPr>
            <a:spLocks noGrp="1"/>
          </p:cNvSpPr>
          <p:nvPr>
            <p:ph type="title"/>
          </p:nvPr>
        </p:nvSpPr>
        <p:spPr>
          <a:xfrm>
            <a:off x="188640" y="40320"/>
            <a:ext cx="9576720" cy="1110240"/>
          </a:xfrm>
          <a:prstGeom prst="rect">
            <a:avLst/>
          </a:prstGeom>
        </p:spPr>
        <p:txBody>
          <a:bodyPr lIns="0" tIns="0" rIns="0" bIns="0" anchor="ctr">
            <a:noAutofit/>
          </a:bodyPr>
          <a:lstStyle/>
          <a:p>
            <a:pPr algn="ctr"/>
            <a:endParaRPr lang="bg-BG" sz="4400" b="0" strike="noStrike" spc="-1">
              <a:latin typeface="Arial"/>
            </a:endParaRPr>
          </a:p>
        </p:txBody>
      </p:sp>
      <p:sp>
        <p:nvSpPr>
          <p:cNvPr id="77" name="PlaceHolder 2"/>
          <p:cNvSpPr>
            <a:spLocks noGrp="1"/>
          </p:cNvSpPr>
          <p:nvPr>
            <p:ph type="body"/>
          </p:nvPr>
        </p:nvSpPr>
        <p:spPr>
          <a:xfrm>
            <a:off x="190440" y="1151280"/>
            <a:ext cx="11804040" cy="55695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bg-BG"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bg-BG" sz="2800" b="0" strike="noStrike" spc="-1">
                <a:latin typeface="Arial"/>
              </a:rPr>
              <a:t>Second Outline Level</a:t>
            </a:r>
          </a:p>
          <a:p>
            <a:pPr marL="1296000" lvl="2" indent="-288000">
              <a:spcBef>
                <a:spcPts val="850"/>
              </a:spcBef>
              <a:buClr>
                <a:srgbClr val="000000"/>
              </a:buClr>
              <a:buSzPct val="45000"/>
              <a:buFont typeface="Wingdings" charset="2"/>
              <a:buChar char=""/>
            </a:pPr>
            <a:r>
              <a:rPr lang="bg-BG" sz="2400" b="0" strike="noStrike" spc="-1">
                <a:latin typeface="Arial"/>
              </a:rPr>
              <a:t>Third Outline Level</a:t>
            </a:r>
          </a:p>
          <a:p>
            <a:pPr marL="1728000" lvl="3" indent="-216000">
              <a:spcBef>
                <a:spcPts val="567"/>
              </a:spcBef>
              <a:buClr>
                <a:srgbClr val="000000"/>
              </a:buClr>
              <a:buSzPct val="75000"/>
              <a:buFont typeface="Symbol" charset="2"/>
              <a:buChar char=""/>
            </a:pPr>
            <a:r>
              <a:rPr lang="bg-BG" sz="2000" b="0" strike="noStrike" spc="-1">
                <a:latin typeface="Arial"/>
              </a:rPr>
              <a:t>Fourth Outline Level</a:t>
            </a:r>
          </a:p>
          <a:p>
            <a:pPr marL="2160000" lvl="4" indent="-216000">
              <a:spcBef>
                <a:spcPts val="283"/>
              </a:spcBef>
              <a:buClr>
                <a:srgbClr val="000000"/>
              </a:buClr>
              <a:buSzPct val="45000"/>
              <a:buFont typeface="Wingdings" charset="2"/>
              <a:buChar char=""/>
            </a:pPr>
            <a:r>
              <a:rPr lang="bg-BG" sz="2000" b="0" strike="noStrike" spc="-1">
                <a:latin typeface="Arial"/>
              </a:rPr>
              <a:t>Fifth Outline Level</a:t>
            </a:r>
          </a:p>
          <a:p>
            <a:pPr marL="2592000" lvl="5" indent="-216000">
              <a:spcBef>
                <a:spcPts val="283"/>
              </a:spcBef>
              <a:buClr>
                <a:srgbClr val="000000"/>
              </a:buClr>
              <a:buSzPct val="45000"/>
              <a:buFont typeface="Wingdings" charset="2"/>
              <a:buChar char=""/>
            </a:pPr>
            <a:r>
              <a:rPr lang="bg-BG" sz="2000" b="0" strike="noStrike" spc="-1">
                <a:latin typeface="Arial"/>
              </a:rPr>
              <a:t>Sixth Outline Level</a:t>
            </a:r>
          </a:p>
          <a:p>
            <a:pPr marL="3024000" lvl="6" indent="-216000">
              <a:spcBef>
                <a:spcPts val="283"/>
              </a:spcBef>
              <a:buClr>
                <a:srgbClr val="000000"/>
              </a:buClr>
              <a:buSzPct val="45000"/>
              <a:buFont typeface="Wingdings" charset="2"/>
              <a:buChar char=""/>
            </a:pPr>
            <a:r>
              <a:rPr lang="bg-BG"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14" name="CustomShape 1"/>
          <p:cNvSpPr/>
          <p:nvPr/>
        </p:nvSpPr>
        <p:spPr>
          <a:xfrm rot="322800">
            <a:off x="10053720" y="2253960"/>
            <a:ext cx="32724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bg-BG" sz="2000" b="1" strike="noStrike" spc="-1">
                <a:solidFill>
                  <a:srgbClr val="603A14"/>
                </a:solidFill>
                <a:latin typeface="Calibri"/>
                <a:ea typeface="DejaVu Sans"/>
              </a:rPr>
              <a:t>?</a:t>
            </a:r>
            <a:endParaRPr lang="bg-BG" sz="2000" b="0" strike="noStrike" spc="-1">
              <a:latin typeface="Arial"/>
            </a:endParaRPr>
          </a:p>
        </p:txBody>
      </p:sp>
      <p:sp>
        <p:nvSpPr>
          <p:cNvPr id="115" name="CustomShape 2"/>
          <p:cNvSpPr/>
          <p:nvPr/>
        </p:nvSpPr>
        <p:spPr>
          <a:xfrm rot="20630400">
            <a:off x="7554600" y="4340520"/>
            <a:ext cx="32724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bg-BG" sz="2000" b="1" strike="noStrike" spc="-1">
                <a:solidFill>
                  <a:srgbClr val="603A14"/>
                </a:solidFill>
                <a:latin typeface="Calibri"/>
                <a:ea typeface="DejaVu Sans"/>
              </a:rPr>
              <a:t>?</a:t>
            </a:r>
            <a:endParaRPr lang="bg-BG" sz="2000" b="0" strike="noStrike" spc="-1">
              <a:latin typeface="Arial"/>
            </a:endParaRPr>
          </a:p>
        </p:txBody>
      </p:sp>
      <p:sp>
        <p:nvSpPr>
          <p:cNvPr id="116" name="CustomShape 3"/>
          <p:cNvSpPr/>
          <p:nvPr/>
        </p:nvSpPr>
        <p:spPr>
          <a:xfrm>
            <a:off x="11497680" y="4679640"/>
            <a:ext cx="25992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bg-BG" sz="1200" b="0" strike="noStrike" spc="-1">
                <a:solidFill>
                  <a:srgbClr val="603A14"/>
                </a:solidFill>
                <a:latin typeface="Calibri"/>
                <a:ea typeface="DejaVu Sans"/>
              </a:rPr>
              <a:t>?</a:t>
            </a:r>
            <a:endParaRPr lang="bg-BG" sz="1200" b="0" strike="noStrike" spc="-1">
              <a:latin typeface="Arial"/>
            </a:endParaRPr>
          </a:p>
        </p:txBody>
      </p:sp>
      <p:sp>
        <p:nvSpPr>
          <p:cNvPr id="117" name="CustomShape 4"/>
          <p:cNvSpPr/>
          <p:nvPr/>
        </p:nvSpPr>
        <p:spPr>
          <a:xfrm rot="20971200">
            <a:off x="6090840" y="6108480"/>
            <a:ext cx="27360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bg-BG" sz="1400" b="0" strike="noStrike" spc="-1">
                <a:solidFill>
                  <a:srgbClr val="603A14"/>
                </a:solidFill>
                <a:latin typeface="Calibri"/>
                <a:ea typeface="DejaVu Sans"/>
              </a:rPr>
              <a:t>?</a:t>
            </a:r>
            <a:endParaRPr lang="bg-BG" sz="1400" b="0" strike="noStrike" spc="-1">
              <a:latin typeface="Arial"/>
            </a:endParaRPr>
          </a:p>
        </p:txBody>
      </p:sp>
      <p:sp>
        <p:nvSpPr>
          <p:cNvPr id="118" name="CustomShape 5"/>
          <p:cNvSpPr/>
          <p:nvPr/>
        </p:nvSpPr>
        <p:spPr>
          <a:xfrm rot="568800">
            <a:off x="9145440" y="4032720"/>
            <a:ext cx="31176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bg-BG" sz="1800" b="1" strike="noStrike" spc="-1">
                <a:solidFill>
                  <a:srgbClr val="603A14"/>
                </a:solidFill>
                <a:latin typeface="Calibri"/>
                <a:ea typeface="DejaVu Sans"/>
              </a:rPr>
              <a:t>?</a:t>
            </a:r>
            <a:endParaRPr lang="bg-BG" sz="1800" b="0" strike="noStrike" spc="-1">
              <a:latin typeface="Arial"/>
            </a:endParaRPr>
          </a:p>
        </p:txBody>
      </p:sp>
      <p:sp>
        <p:nvSpPr>
          <p:cNvPr id="119" name="CustomShape 6"/>
          <p:cNvSpPr/>
          <p:nvPr/>
        </p:nvSpPr>
        <p:spPr>
          <a:xfrm rot="219600">
            <a:off x="7032240" y="2560320"/>
            <a:ext cx="356040" cy="4554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bg-BG" sz="2400" b="1" strike="noStrike" spc="-1">
                <a:solidFill>
                  <a:srgbClr val="603A14"/>
                </a:solidFill>
                <a:latin typeface="Calibri"/>
                <a:ea typeface="DejaVu Sans"/>
              </a:rPr>
              <a:t>?</a:t>
            </a:r>
            <a:endParaRPr lang="bg-BG" sz="2400" b="0" strike="noStrike" spc="-1">
              <a:latin typeface="Arial"/>
            </a:endParaRPr>
          </a:p>
        </p:txBody>
      </p:sp>
      <p:sp>
        <p:nvSpPr>
          <p:cNvPr id="120" name="CustomShape 7"/>
          <p:cNvSpPr/>
          <p:nvPr/>
        </p:nvSpPr>
        <p:spPr>
          <a:xfrm rot="20972400">
            <a:off x="11751120" y="2320200"/>
            <a:ext cx="27360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bg-BG" sz="1400" b="0" strike="noStrike" spc="-1">
                <a:solidFill>
                  <a:srgbClr val="603A14"/>
                </a:solidFill>
                <a:latin typeface="Calibri"/>
                <a:ea typeface="DejaVu Sans"/>
              </a:rPr>
              <a:t>?</a:t>
            </a:r>
            <a:endParaRPr lang="bg-BG" sz="1400" b="0" strike="noStrike" spc="-1">
              <a:latin typeface="Arial"/>
            </a:endParaRPr>
          </a:p>
        </p:txBody>
      </p:sp>
      <p:sp>
        <p:nvSpPr>
          <p:cNvPr id="121" name="CustomShape 8"/>
          <p:cNvSpPr/>
          <p:nvPr/>
        </p:nvSpPr>
        <p:spPr>
          <a:xfrm rot="562200">
            <a:off x="11772000" y="3447720"/>
            <a:ext cx="259920" cy="272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bg-BG" sz="1200" b="0" strike="noStrike" spc="-1">
                <a:solidFill>
                  <a:srgbClr val="603A14"/>
                </a:solidFill>
                <a:latin typeface="Calibri"/>
                <a:ea typeface="DejaVu Sans"/>
              </a:rPr>
              <a:t>?</a:t>
            </a:r>
            <a:endParaRPr lang="bg-BG" sz="1200" b="0" strike="noStrike" spc="-1">
              <a:latin typeface="Arial"/>
            </a:endParaRPr>
          </a:p>
        </p:txBody>
      </p:sp>
      <p:sp>
        <p:nvSpPr>
          <p:cNvPr id="122" name="CustomShape 9"/>
          <p:cNvSpPr/>
          <p:nvPr/>
        </p:nvSpPr>
        <p:spPr>
          <a:xfrm rot="571200">
            <a:off x="11134080" y="5626440"/>
            <a:ext cx="273600" cy="30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bg-BG" sz="1400" b="0" strike="noStrike" spc="-1">
                <a:solidFill>
                  <a:srgbClr val="603A14"/>
                </a:solidFill>
                <a:latin typeface="Calibri"/>
                <a:ea typeface="DejaVu Sans"/>
              </a:rPr>
              <a:t>?</a:t>
            </a:r>
            <a:endParaRPr lang="bg-BG" sz="1400" b="0" strike="noStrike" spc="-1">
              <a:latin typeface="Arial"/>
            </a:endParaRPr>
          </a:p>
        </p:txBody>
      </p:sp>
      <p:sp>
        <p:nvSpPr>
          <p:cNvPr id="123" name="CustomShape 10"/>
          <p:cNvSpPr/>
          <p:nvPr/>
        </p:nvSpPr>
        <p:spPr>
          <a:xfrm rot="20949600">
            <a:off x="2942280" y="3237840"/>
            <a:ext cx="4540320" cy="94752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nchor="ctr">
            <a:noAutofit/>
          </a:bodyPr>
          <a:lstStyle/>
          <a:p>
            <a:pPr algn="ctr">
              <a:lnSpc>
                <a:spcPct val="100000"/>
              </a:lnSpc>
            </a:pPr>
            <a:r>
              <a:rPr lang="bg-BG" sz="6600" b="1" strike="noStrike" spc="-1">
                <a:solidFill>
                  <a:srgbClr val="F3BE60"/>
                </a:solidFill>
                <a:latin typeface="Calibri"/>
                <a:ea typeface="DejaVu Sans"/>
              </a:rPr>
              <a:t>Въпроси?</a:t>
            </a:r>
            <a:endParaRPr lang="bg-BG" sz="6600" b="0" strike="noStrike" spc="-1">
              <a:latin typeface="Arial"/>
            </a:endParaRPr>
          </a:p>
        </p:txBody>
      </p:sp>
      <p:pic>
        <p:nvPicPr>
          <p:cNvPr id="124" name="Picture 17"/>
          <p:cNvPicPr/>
          <p:nvPr/>
        </p:nvPicPr>
        <p:blipFill>
          <a:blip r:embed="rId15"/>
          <a:stretch/>
        </p:blipFill>
        <p:spPr>
          <a:xfrm rot="20967600">
            <a:off x="503640" y="2017440"/>
            <a:ext cx="2848680" cy="3304800"/>
          </a:xfrm>
          <a:prstGeom prst="rect">
            <a:avLst/>
          </a:prstGeom>
          <a:ln>
            <a:noFill/>
          </a:ln>
        </p:spPr>
      </p:pic>
      <p:sp>
        <p:nvSpPr>
          <p:cNvPr id="125" name="PlaceHolder 11"/>
          <p:cNvSpPr>
            <a:spLocks noGrp="1"/>
          </p:cNvSpPr>
          <p:nvPr>
            <p:ph type="title"/>
          </p:nvPr>
        </p:nvSpPr>
        <p:spPr>
          <a:xfrm>
            <a:off x="609120" y="273600"/>
            <a:ext cx="10969560" cy="1144800"/>
          </a:xfrm>
          <a:prstGeom prst="rect">
            <a:avLst/>
          </a:prstGeom>
        </p:spPr>
        <p:txBody>
          <a:bodyPr lIns="0" tIns="0" rIns="0" bIns="0" anchor="ctr">
            <a:noAutofit/>
          </a:bodyPr>
          <a:lstStyle/>
          <a:p>
            <a:pPr algn="ctr"/>
            <a:r>
              <a:rPr lang="bg-BG" sz="4400" b="0" strike="noStrike" spc="-1">
                <a:latin typeface="Arial"/>
              </a:rPr>
              <a:t>Click to edit the title text format</a:t>
            </a:r>
          </a:p>
        </p:txBody>
      </p:sp>
      <p:sp>
        <p:nvSpPr>
          <p:cNvPr id="126" name="PlaceHolder 12"/>
          <p:cNvSpPr>
            <a:spLocks noGrp="1"/>
          </p:cNvSpPr>
          <p:nvPr>
            <p:ph type="body"/>
          </p:nvPr>
        </p:nvSpPr>
        <p:spPr>
          <a:xfrm>
            <a:off x="609120" y="1604520"/>
            <a:ext cx="1096956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bg-BG"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bg-BG" sz="2800" b="0" strike="noStrike" spc="-1">
                <a:latin typeface="Arial"/>
              </a:rPr>
              <a:t>Second Outline Level</a:t>
            </a:r>
          </a:p>
          <a:p>
            <a:pPr marL="1296000" lvl="2" indent="-288000">
              <a:spcBef>
                <a:spcPts val="850"/>
              </a:spcBef>
              <a:buClr>
                <a:srgbClr val="FFFFFF"/>
              </a:buClr>
              <a:buSzPct val="45000"/>
              <a:buFont typeface="Wingdings" charset="2"/>
              <a:buChar char=""/>
            </a:pPr>
            <a:r>
              <a:rPr lang="bg-BG" sz="2400" b="0" strike="noStrike" spc="-1">
                <a:latin typeface="Arial"/>
              </a:rPr>
              <a:t>Third Outline Level</a:t>
            </a:r>
          </a:p>
          <a:p>
            <a:pPr marL="1728000" lvl="3" indent="-216000">
              <a:spcBef>
                <a:spcPts val="567"/>
              </a:spcBef>
              <a:buClr>
                <a:srgbClr val="FFFFFF"/>
              </a:buClr>
              <a:buSzPct val="75000"/>
              <a:buFont typeface="Symbol" charset="2"/>
              <a:buChar char=""/>
            </a:pPr>
            <a:r>
              <a:rPr lang="bg-BG" sz="2000" b="0" strike="noStrike" spc="-1">
                <a:latin typeface="Arial"/>
              </a:rPr>
              <a:t>Fourth Outline Level</a:t>
            </a:r>
          </a:p>
          <a:p>
            <a:pPr marL="2160000" lvl="4" indent="-216000">
              <a:spcBef>
                <a:spcPts val="283"/>
              </a:spcBef>
              <a:buClr>
                <a:srgbClr val="FFFFFF"/>
              </a:buClr>
              <a:buSzPct val="45000"/>
              <a:buFont typeface="Wingdings" charset="2"/>
              <a:buChar char=""/>
            </a:pPr>
            <a:r>
              <a:rPr lang="bg-BG" sz="2000" b="0" strike="noStrike" spc="-1">
                <a:latin typeface="Arial"/>
              </a:rPr>
              <a:t>Fifth Outline Level</a:t>
            </a:r>
          </a:p>
          <a:p>
            <a:pPr marL="2592000" lvl="5" indent="-216000">
              <a:spcBef>
                <a:spcPts val="283"/>
              </a:spcBef>
              <a:buClr>
                <a:srgbClr val="FFFFFF"/>
              </a:buClr>
              <a:buSzPct val="45000"/>
              <a:buFont typeface="Wingdings" charset="2"/>
              <a:buChar char=""/>
            </a:pPr>
            <a:r>
              <a:rPr lang="bg-BG" sz="2000" b="0" strike="noStrike" spc="-1">
                <a:latin typeface="Arial"/>
              </a:rPr>
              <a:t>Sixth Outline Level</a:t>
            </a:r>
          </a:p>
          <a:p>
            <a:pPr marL="3024000" lvl="6" indent="-216000">
              <a:spcBef>
                <a:spcPts val="283"/>
              </a:spcBef>
              <a:buClr>
                <a:srgbClr val="FFFFFF"/>
              </a:buClr>
              <a:buSzPct val="45000"/>
              <a:buFont typeface="Wingdings" charset="2"/>
              <a:buChar char=""/>
            </a:pPr>
            <a:r>
              <a:rPr lang="bg-BG"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it-kariera.mon.bg/e-learning/" TargetMode="Externa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hyperlink" Target="https://it-kariera.mon.bg/e-learning/" TargetMode="External"/><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912960" y="457200"/>
            <a:ext cx="10576440" cy="787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r">
              <a:lnSpc>
                <a:spcPct val="100000"/>
              </a:lnSpc>
            </a:pPr>
            <a:r>
              <a:rPr lang="bg-BG" sz="4800" b="1" strike="noStrike" spc="-1">
                <a:solidFill>
                  <a:srgbClr val="F6D18E"/>
                </a:solidFill>
                <a:latin typeface="Calibri"/>
              </a:rPr>
              <a:t>Управление на сензори с Ардуино</a:t>
            </a:r>
            <a:endParaRPr lang="bg-BG" sz="4800" b="0" strike="noStrike" spc="-1">
              <a:latin typeface="Arial"/>
            </a:endParaRPr>
          </a:p>
        </p:txBody>
      </p:sp>
      <p:sp>
        <p:nvSpPr>
          <p:cNvPr id="170" name="CustomShape 2"/>
          <p:cNvSpPr/>
          <p:nvPr/>
        </p:nvSpPr>
        <p:spPr>
          <a:xfrm>
            <a:off x="3579840" y="1554120"/>
            <a:ext cx="7909560" cy="8031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pPr>
            <a:r>
              <a:rPr lang="bg-BG" sz="4000" b="0" strike="noStrike" spc="197">
                <a:solidFill>
                  <a:srgbClr val="F0A22E"/>
                </a:solidFill>
                <a:latin typeface="Calibri"/>
              </a:rPr>
              <a:t>Електроника</a:t>
            </a:r>
            <a:endParaRPr lang="bg-BG" sz="4000" b="0" strike="noStrike" spc="-1">
              <a:latin typeface="Arial"/>
            </a:endParaRPr>
          </a:p>
        </p:txBody>
      </p:sp>
      <p:pic>
        <p:nvPicPr>
          <p:cNvPr id="171" name="Picture 17"/>
          <p:cNvPicPr/>
          <p:nvPr/>
        </p:nvPicPr>
        <p:blipFill>
          <a:blip r:embed="rId3"/>
          <a:stretch/>
        </p:blipFill>
        <p:spPr>
          <a:xfrm>
            <a:off x="5804280" y="3583440"/>
            <a:ext cx="1828800" cy="2006280"/>
          </a:xfrm>
          <a:prstGeom prst="rect">
            <a:avLst/>
          </a:prstGeom>
          <a:ln>
            <a:noFill/>
          </a:ln>
        </p:spPr>
      </p:pic>
      <p:pic>
        <p:nvPicPr>
          <p:cNvPr id="172" name="Picture 4"/>
          <p:cNvPicPr/>
          <p:nvPr/>
        </p:nvPicPr>
        <p:blipFill>
          <a:blip r:embed="rId4"/>
          <a:stretch/>
        </p:blipFill>
        <p:spPr>
          <a:xfrm>
            <a:off x="760320" y="4035600"/>
            <a:ext cx="2174760" cy="760320"/>
          </a:xfrm>
          <a:prstGeom prst="rect">
            <a:avLst/>
          </a:prstGeom>
          <a:ln>
            <a:solidFill>
              <a:srgbClr val="376092">
                <a:alpha val="50000"/>
              </a:srgbClr>
            </a:solidFill>
          </a:ln>
        </p:spPr>
      </p:pic>
      <p:sp>
        <p:nvSpPr>
          <p:cNvPr id="173" name="CustomShape 3"/>
          <p:cNvSpPr/>
          <p:nvPr/>
        </p:nvSpPr>
        <p:spPr>
          <a:xfrm>
            <a:off x="775080" y="4968000"/>
            <a:ext cx="3186720" cy="422640"/>
          </a:xfrm>
          <a:prstGeom prst="rect">
            <a:avLst/>
          </a:prstGeom>
          <a:noFill/>
          <a:ln>
            <a:noFill/>
          </a:ln>
        </p:spPr>
        <p:style>
          <a:lnRef idx="0">
            <a:scrgbClr r="0" g="0" b="0"/>
          </a:lnRef>
          <a:fillRef idx="0">
            <a:scrgbClr r="0" g="0" b="0"/>
          </a:fillRef>
          <a:effectRef idx="0">
            <a:scrgbClr r="0" g="0" b="0"/>
          </a:effectRef>
          <a:fontRef idx="minor"/>
        </p:style>
        <p:txBody>
          <a:bodyPr lIns="36000" tIns="36000" rIns="36000" bIns="36000" anchor="ctr">
            <a:noAutofit/>
          </a:bodyPr>
          <a:lstStyle/>
          <a:p>
            <a:pPr>
              <a:lnSpc>
                <a:spcPct val="105000"/>
              </a:lnSpc>
            </a:pPr>
            <a:r>
              <a:rPr lang="bg-BG" sz="2300" b="1" strike="noStrike" spc="-1">
                <a:solidFill>
                  <a:srgbClr val="F4B36C"/>
                </a:solidFill>
                <a:latin typeface="Calibri"/>
                <a:ea typeface="DejaVu Sans"/>
              </a:rPr>
              <a:t>Учителски екип</a:t>
            </a:r>
            <a:endParaRPr lang="bg-BG" sz="2300" b="0" strike="noStrike" spc="-1">
              <a:latin typeface="Arial"/>
            </a:endParaRPr>
          </a:p>
        </p:txBody>
      </p:sp>
      <p:sp>
        <p:nvSpPr>
          <p:cNvPr id="174" name="CustomShape 4"/>
          <p:cNvSpPr/>
          <p:nvPr/>
        </p:nvSpPr>
        <p:spPr>
          <a:xfrm>
            <a:off x="775080" y="5205600"/>
            <a:ext cx="3186720" cy="695880"/>
          </a:xfrm>
          <a:prstGeom prst="rect">
            <a:avLst/>
          </a:prstGeom>
          <a:noFill/>
          <a:ln>
            <a:noFill/>
          </a:ln>
        </p:spPr>
        <p:style>
          <a:lnRef idx="0">
            <a:scrgbClr r="0" g="0" b="0"/>
          </a:lnRef>
          <a:fillRef idx="0">
            <a:scrgbClr r="0" g="0" b="0"/>
          </a:fillRef>
          <a:effectRef idx="0">
            <a:scrgbClr r="0" g="0" b="0"/>
          </a:effectRef>
          <a:fontRef idx="minor"/>
        </p:style>
        <p:txBody>
          <a:bodyPr lIns="36000" tIns="36000" rIns="36000" bIns="36000" anchor="ctr">
            <a:noAutofit/>
          </a:bodyPr>
          <a:lstStyle/>
          <a:p>
            <a:pPr>
              <a:lnSpc>
                <a:spcPct val="105000"/>
              </a:lnSpc>
            </a:pPr>
            <a:r>
              <a:rPr lang="bg-BG" sz="2000" b="1" strike="noStrike" spc="-1">
                <a:solidFill>
                  <a:srgbClr val="F9DAAB"/>
                </a:solidFill>
                <a:latin typeface="Calibri"/>
                <a:ea typeface="DejaVu Sans"/>
              </a:rPr>
              <a:t>Обучение за ИТ кариера</a:t>
            </a:r>
            <a:endParaRPr lang="bg-BG" sz="2000" b="0" strike="noStrike" spc="-1">
              <a:latin typeface="Arial"/>
            </a:endParaRPr>
          </a:p>
        </p:txBody>
      </p:sp>
      <p:sp>
        <p:nvSpPr>
          <p:cNvPr id="175" name="CustomShape 5"/>
          <p:cNvSpPr/>
          <p:nvPr/>
        </p:nvSpPr>
        <p:spPr>
          <a:xfrm>
            <a:off x="775080" y="5705280"/>
            <a:ext cx="3809160" cy="346680"/>
          </a:xfrm>
          <a:prstGeom prst="rect">
            <a:avLst/>
          </a:prstGeom>
          <a:noFill/>
          <a:ln>
            <a:noFill/>
          </a:ln>
        </p:spPr>
        <p:style>
          <a:lnRef idx="0">
            <a:scrgbClr r="0" g="0" b="0"/>
          </a:lnRef>
          <a:fillRef idx="0">
            <a:scrgbClr r="0" g="0" b="0"/>
          </a:fillRef>
          <a:effectRef idx="0">
            <a:scrgbClr r="0" g="0" b="0"/>
          </a:effectRef>
          <a:fontRef idx="minor"/>
        </p:style>
        <p:txBody>
          <a:bodyPr lIns="36000" tIns="36000" rIns="36000" bIns="36000" anchor="ctr">
            <a:noAutofit/>
          </a:bodyPr>
          <a:lstStyle/>
          <a:p>
            <a:pPr>
              <a:lnSpc>
                <a:spcPct val="105000"/>
              </a:lnSpc>
            </a:pPr>
            <a:r>
              <a:rPr lang="bg-BG" sz="1800" b="1" u="sng" strike="noStrike" spc="-1">
                <a:solidFill>
                  <a:srgbClr val="0000FF"/>
                </a:solidFill>
                <a:uFill>
                  <a:solidFill>
                    <a:srgbClr val="FFFFFF"/>
                  </a:solidFill>
                </a:uFill>
                <a:latin typeface="Calibri"/>
                <a:ea typeface="DejaVu Sans"/>
                <a:hlinkClick r:id="rId5"/>
              </a:rPr>
              <a:t>https://it-kariera.mon.bg/e-learning/</a:t>
            </a:r>
            <a:endParaRPr lang="bg-BG"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1529280" y="6400800"/>
            <a:ext cx="10481760" cy="362880"/>
          </a:xfrm>
          <a:prstGeom prst="rect">
            <a:avLst/>
          </a:prstGeom>
          <a:noFill/>
          <a:ln>
            <a:noFill/>
          </a:ln>
        </p:spPr>
        <p:style>
          <a:lnRef idx="0">
            <a:scrgbClr r="0" g="0" b="0"/>
          </a:lnRef>
          <a:fillRef idx="0">
            <a:scrgbClr r="0" g="0" b="0"/>
          </a:fillRef>
          <a:effectRef idx="0">
            <a:scrgbClr r="0" g="0" b="0"/>
          </a:effectRef>
          <a:fontRef idx="minor"/>
        </p:style>
        <p:txBody>
          <a:bodyPr lIns="36000" tIns="36000" rIns="36000" bIns="36000">
            <a:noAutofit/>
          </a:bodyPr>
          <a:lstStyle/>
          <a:p>
            <a:pPr algn="r">
              <a:lnSpc>
                <a:spcPct val="100000"/>
              </a:lnSpc>
            </a:pPr>
            <a:r>
              <a:rPr lang="bg-BG" sz="1800" b="0" u="sng" strike="noStrike" spc="-1">
                <a:solidFill>
                  <a:srgbClr val="0000FF"/>
                </a:solidFill>
                <a:uFill>
                  <a:solidFill>
                    <a:srgbClr val="FFFFFF"/>
                  </a:solidFill>
                </a:uFill>
                <a:latin typeface="Calibri"/>
                <a:hlinkClick r:id="rId3"/>
              </a:rPr>
              <a:t>https://it-kariera.mon.bg/e-learning/</a:t>
            </a:r>
            <a:endParaRPr lang="bg-BG" sz="1800" b="0" strike="noStrike" spc="-1">
              <a:latin typeface="Arial"/>
            </a:endParaRPr>
          </a:p>
        </p:txBody>
      </p:sp>
      <p:sp>
        <p:nvSpPr>
          <p:cNvPr id="210" name="CustomShape 2"/>
          <p:cNvSpPr/>
          <p:nvPr/>
        </p:nvSpPr>
        <p:spPr>
          <a:xfrm>
            <a:off x="188640" y="40320"/>
            <a:ext cx="9576720" cy="111024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chor="ctr">
            <a:noAutofit/>
          </a:bodyPr>
          <a:lstStyle/>
          <a:p>
            <a:pPr>
              <a:lnSpc>
                <a:spcPct val="100000"/>
              </a:lnSpc>
            </a:pPr>
            <a:r>
              <a:rPr lang="bg-BG" sz="4000" b="1" strike="noStrike" spc="-1">
                <a:solidFill>
                  <a:srgbClr val="F3BE60"/>
                </a:solidFill>
                <a:latin typeface="Calibri"/>
              </a:rPr>
              <a:t>Вградени системи</a:t>
            </a:r>
            <a:endParaRPr lang="bg-BG" sz="4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11566440" y="6525000"/>
            <a:ext cx="428040" cy="195840"/>
          </a:xfrm>
          <a:prstGeom prst="rect">
            <a:avLst/>
          </a:prstGeom>
          <a:noFill/>
          <a:ln>
            <a:noFill/>
          </a:ln>
        </p:spPr>
        <p:style>
          <a:lnRef idx="0">
            <a:scrgbClr r="0" g="0" b="0"/>
          </a:lnRef>
          <a:fillRef idx="0">
            <a:scrgbClr r="0" g="0" b="0"/>
          </a:fillRef>
          <a:effectRef idx="0">
            <a:scrgbClr r="0" g="0" b="0"/>
          </a:effectRef>
          <a:fontRef idx="minor"/>
        </p:style>
        <p:txBody>
          <a:bodyPr lIns="36000" tIns="36000" rIns="36000" bIns="36000" anchor="ctr">
            <a:noAutofit/>
          </a:bodyPr>
          <a:lstStyle/>
          <a:p>
            <a:pPr algn="r">
              <a:lnSpc>
                <a:spcPct val="100000"/>
              </a:lnSpc>
            </a:pPr>
            <a:fld id="{6B10371A-7CA2-47C5-AB27-80C46BD8DFD9}" type="slidenum">
              <a:rPr lang="bg-BG" sz="1000" b="0" strike="noStrike" spc="-1">
                <a:solidFill>
                  <a:srgbClr val="FFFFFF"/>
                </a:solidFill>
                <a:latin typeface="Calibri"/>
              </a:rPr>
              <a:t>11</a:t>
            </a:fld>
            <a:endParaRPr lang="bg-BG" sz="1000" b="0" strike="noStrike" spc="-1">
              <a:latin typeface="Arial"/>
            </a:endParaRPr>
          </a:p>
        </p:txBody>
      </p:sp>
      <p:sp>
        <p:nvSpPr>
          <p:cNvPr id="212" name="CustomShape 2"/>
          <p:cNvSpPr/>
          <p:nvPr/>
        </p:nvSpPr>
        <p:spPr>
          <a:xfrm>
            <a:off x="190440" y="1012320"/>
            <a:ext cx="11804040" cy="556956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oAutofit/>
          </a:bodyPr>
          <a:lstStyle/>
          <a:p>
            <a:pPr marL="304920" indent="-304200">
              <a:lnSpc>
                <a:spcPct val="100000"/>
              </a:lnSpc>
              <a:buClr>
                <a:srgbClr val="F2B254"/>
              </a:buClr>
              <a:buFont typeface="Wingdings" charset="2"/>
              <a:buChar char=""/>
            </a:pPr>
            <a:r>
              <a:rPr lang="bg-BG" sz="3200" b="0" strike="noStrike" spc="-1">
                <a:solidFill>
                  <a:srgbClr val="FFFFFF"/>
                </a:solidFill>
                <a:latin typeface="Calibri"/>
              </a:rPr>
              <a:t>Видове сензори;</a:t>
            </a:r>
            <a:endParaRPr lang="bg-BG" sz="3200" b="0" strike="noStrike" spc="-1">
              <a:latin typeface="Arial"/>
            </a:endParaRPr>
          </a:p>
          <a:p>
            <a:pPr marL="304920" indent="-304200">
              <a:lnSpc>
                <a:spcPct val="100000"/>
              </a:lnSpc>
              <a:buClr>
                <a:srgbClr val="F2B254"/>
              </a:buClr>
              <a:buFont typeface="Wingdings" charset="2"/>
              <a:buChar char=""/>
            </a:pPr>
            <a:r>
              <a:rPr lang="bg-BG" sz="3200" b="0" strike="noStrike" spc="-1">
                <a:solidFill>
                  <a:srgbClr val="FFFFFF"/>
                </a:solidFill>
                <a:latin typeface="Calibri"/>
              </a:rPr>
              <a:t>Ултразвуков сензор;</a:t>
            </a:r>
            <a:endParaRPr lang="bg-BG" sz="3200" b="0" strike="noStrike" spc="-1">
              <a:latin typeface="Arial"/>
            </a:endParaRPr>
          </a:p>
          <a:p>
            <a:pPr marL="304920" indent="-304200">
              <a:lnSpc>
                <a:spcPct val="100000"/>
              </a:lnSpc>
              <a:buClr>
                <a:srgbClr val="F2B254"/>
              </a:buClr>
              <a:buFont typeface="Wingdings" charset="2"/>
              <a:buChar char=""/>
            </a:pPr>
            <a:r>
              <a:rPr lang="bg-BG" sz="3200" b="0" strike="noStrike" spc="-1">
                <a:solidFill>
                  <a:srgbClr val="FFFFFF"/>
                </a:solidFill>
                <a:latin typeface="Calibri"/>
              </a:rPr>
              <a:t>Сензор за осветеност;</a:t>
            </a:r>
            <a:endParaRPr lang="bg-BG" sz="3200" b="0" strike="noStrike" spc="-1">
              <a:latin typeface="Arial"/>
            </a:endParaRPr>
          </a:p>
          <a:p>
            <a:pPr marL="304920" indent="-304200">
              <a:lnSpc>
                <a:spcPct val="100000"/>
              </a:lnSpc>
              <a:buClr>
                <a:srgbClr val="F2B254"/>
              </a:buClr>
              <a:buFont typeface="Wingdings" charset="2"/>
              <a:buChar char=""/>
            </a:pPr>
            <a:r>
              <a:rPr lang="bg-BG" sz="3200" b="0" strike="noStrike" spc="-1">
                <a:solidFill>
                  <a:srgbClr val="FFFFFF"/>
                </a:solidFill>
                <a:latin typeface="Calibri"/>
              </a:rPr>
              <a:t>Сензор за температура;</a:t>
            </a:r>
            <a:endParaRPr lang="bg-BG" sz="3200" b="0" strike="noStrike" spc="-1">
              <a:latin typeface="Arial"/>
            </a:endParaRPr>
          </a:p>
          <a:p>
            <a:pPr marL="304920" indent="-304200">
              <a:lnSpc>
                <a:spcPct val="100000"/>
              </a:lnSpc>
              <a:buClr>
                <a:srgbClr val="F2B254"/>
              </a:buClr>
              <a:buFont typeface="Wingdings" charset="2"/>
              <a:buChar char=""/>
            </a:pPr>
            <a:endParaRPr lang="bg-BG" sz="3200" b="0" strike="noStrike" spc="-1">
              <a:latin typeface="Arial"/>
            </a:endParaRPr>
          </a:p>
        </p:txBody>
      </p:sp>
      <p:sp>
        <p:nvSpPr>
          <p:cNvPr id="213" name="CustomShape 3"/>
          <p:cNvSpPr/>
          <p:nvPr/>
        </p:nvSpPr>
        <p:spPr>
          <a:xfrm>
            <a:off x="188640" y="40320"/>
            <a:ext cx="9576720" cy="111024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chor="ctr">
            <a:noAutofit/>
          </a:bodyPr>
          <a:lstStyle/>
          <a:p>
            <a:pPr>
              <a:lnSpc>
                <a:spcPct val="100000"/>
              </a:lnSpc>
            </a:pPr>
            <a:r>
              <a:rPr lang="bg-BG" sz="4000" b="1" strike="noStrike" spc="-1">
                <a:solidFill>
                  <a:srgbClr val="F3BE60"/>
                </a:solidFill>
                <a:latin typeface="Calibri"/>
              </a:rPr>
              <a:t>Какво научихме днес?</a:t>
            </a:r>
            <a:endParaRPr lang="bg-BG" sz="4000" b="0" strike="noStrike" spc="-1">
              <a:latin typeface="Arial"/>
            </a:endParaRPr>
          </a:p>
        </p:txBody>
      </p:sp>
      <p:pic>
        <p:nvPicPr>
          <p:cNvPr id="214" name="Picture 2"/>
          <p:cNvPicPr/>
          <p:nvPr/>
        </p:nvPicPr>
        <p:blipFill>
          <a:blip r:embed="rId3"/>
          <a:stretch/>
        </p:blipFill>
        <p:spPr>
          <a:xfrm>
            <a:off x="8859600" y="1676520"/>
            <a:ext cx="2873160" cy="24580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11566440" y="6525000"/>
            <a:ext cx="428040" cy="195840"/>
          </a:xfrm>
          <a:prstGeom prst="rect">
            <a:avLst/>
          </a:prstGeom>
          <a:noFill/>
          <a:ln>
            <a:noFill/>
          </a:ln>
        </p:spPr>
        <p:style>
          <a:lnRef idx="0">
            <a:scrgbClr r="0" g="0" b="0"/>
          </a:lnRef>
          <a:fillRef idx="0">
            <a:scrgbClr r="0" g="0" b="0"/>
          </a:fillRef>
          <a:effectRef idx="0">
            <a:scrgbClr r="0" g="0" b="0"/>
          </a:effectRef>
          <a:fontRef idx="minor"/>
        </p:style>
        <p:txBody>
          <a:bodyPr lIns="36000" tIns="36000" rIns="36000" bIns="36000" anchor="ctr">
            <a:noAutofit/>
          </a:bodyPr>
          <a:lstStyle/>
          <a:p>
            <a:pPr algn="r">
              <a:lnSpc>
                <a:spcPct val="100000"/>
              </a:lnSpc>
            </a:pPr>
            <a:fld id="{B1FD96CA-4329-48E8-AB87-9DEFC9FCE0FF}" type="slidenum">
              <a:rPr lang="bg-BG" sz="1000" b="0" strike="noStrike" spc="-1">
                <a:solidFill>
                  <a:srgbClr val="FFFFFF"/>
                </a:solidFill>
                <a:latin typeface="Calibri"/>
              </a:rPr>
              <a:t>12</a:t>
            </a:fld>
            <a:endParaRPr lang="bg-BG" sz="1000" b="0" strike="noStrike" spc="-1">
              <a:latin typeface="Arial"/>
            </a:endParaRPr>
          </a:p>
        </p:txBody>
      </p:sp>
      <p:sp>
        <p:nvSpPr>
          <p:cNvPr id="216" name="CustomShape 2"/>
          <p:cNvSpPr/>
          <p:nvPr/>
        </p:nvSpPr>
        <p:spPr>
          <a:xfrm>
            <a:off x="190440" y="1151280"/>
            <a:ext cx="11804040" cy="556956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oAutofit/>
          </a:bodyPr>
          <a:lstStyle/>
          <a:p>
            <a:pPr marL="304920" indent="-304200">
              <a:lnSpc>
                <a:spcPct val="100000"/>
              </a:lnSpc>
              <a:buClr>
                <a:srgbClr val="F2B254"/>
              </a:buClr>
              <a:buFont typeface="Wingdings" charset="2"/>
              <a:buChar char=""/>
            </a:pPr>
            <a:r>
              <a:rPr lang="bg-BG" sz="3400" b="0" strike="noStrike" spc="-1">
                <a:solidFill>
                  <a:srgbClr val="FFFFFF"/>
                </a:solidFill>
                <a:latin typeface="Calibri"/>
              </a:rPr>
              <a:t>Настоящият курс (слайдове, примери, видео, задачи и др.) се разпространяват под свободен лиценз "</a:t>
            </a:r>
            <a:r>
              <a:rPr lang="bg-BG" sz="3400" b="0" u="sng" strike="noStrike" spc="-1">
                <a:solidFill>
                  <a:srgbClr val="0000FF"/>
                </a:solidFill>
                <a:uFill>
                  <a:solidFill>
                    <a:srgbClr val="FFFFFF"/>
                  </a:solidFill>
                </a:uFill>
                <a:latin typeface="Calibri"/>
                <a:hlinkClick r:id="rId3"/>
              </a:rPr>
              <a:t>Creative Commons </a:t>
            </a:r>
            <a:r>
              <a:rPr lang="bg-BG" sz="3400" b="0" u="sng" strike="noStrike" spc="-1">
                <a:solidFill>
                  <a:srgbClr val="0000FF"/>
                </a:solidFill>
                <a:uFill>
                  <a:solidFill>
                    <a:srgbClr val="FFFFFF"/>
                  </a:solidFill>
                </a:uFill>
                <a:latin typeface="Calibri"/>
                <a:hlinkClick r:id="rId3"/>
              </a:rPr>
              <a:t>Attribution-NonCommercial-ShareAlike</a:t>
            </a:r>
            <a:r>
              <a:rPr lang="bg-BG" sz="3400" b="0" u="sng" strike="noStrike" spc="-1">
                <a:solidFill>
                  <a:srgbClr val="0000FF"/>
                </a:solidFill>
                <a:uFill>
                  <a:solidFill>
                    <a:srgbClr val="FFFFFF"/>
                  </a:solidFill>
                </a:uFill>
                <a:latin typeface="Calibri"/>
                <a:hlinkClick r:id="rId3"/>
              </a:rPr>
              <a:t> 4.0 International</a:t>
            </a:r>
            <a:r>
              <a:rPr lang="bg-BG" sz="3400" b="0" strike="noStrike" spc="-1">
                <a:solidFill>
                  <a:srgbClr val="FFFFFF"/>
                </a:solidFill>
                <a:latin typeface="Calibri"/>
              </a:rPr>
              <a:t>"</a:t>
            </a:r>
            <a:endParaRPr lang="bg-BG" sz="3400" b="0" strike="noStrike" spc="-1">
              <a:latin typeface="Arial"/>
            </a:endParaRPr>
          </a:p>
          <a:p>
            <a:pPr>
              <a:lnSpc>
                <a:spcPct val="100000"/>
              </a:lnSpc>
            </a:pPr>
            <a:endParaRPr lang="bg-BG" sz="3400" b="0" strike="noStrike" spc="-1">
              <a:latin typeface="Arial"/>
            </a:endParaRPr>
          </a:p>
          <a:p>
            <a:pPr>
              <a:lnSpc>
                <a:spcPct val="100000"/>
              </a:lnSpc>
            </a:pPr>
            <a:endParaRPr lang="bg-BG" sz="3400" b="0" strike="noStrike" spc="-1">
              <a:latin typeface="Arial"/>
            </a:endParaRPr>
          </a:p>
          <a:p>
            <a:pPr>
              <a:lnSpc>
                <a:spcPct val="100000"/>
              </a:lnSpc>
            </a:pPr>
            <a:endParaRPr lang="bg-BG" sz="3400" b="0" strike="noStrike" spc="-1">
              <a:latin typeface="Arial"/>
            </a:endParaRPr>
          </a:p>
        </p:txBody>
      </p:sp>
      <p:sp>
        <p:nvSpPr>
          <p:cNvPr id="217" name="CustomShape 3"/>
          <p:cNvSpPr/>
          <p:nvPr/>
        </p:nvSpPr>
        <p:spPr>
          <a:xfrm>
            <a:off x="188640" y="40320"/>
            <a:ext cx="9576720" cy="111024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chor="ctr">
            <a:noAutofit/>
          </a:bodyPr>
          <a:lstStyle/>
          <a:p>
            <a:pPr>
              <a:lnSpc>
                <a:spcPct val="100000"/>
              </a:lnSpc>
            </a:pPr>
            <a:r>
              <a:rPr lang="bg-BG" sz="4000" b="1" strike="noStrike" spc="-1">
                <a:solidFill>
                  <a:srgbClr val="F3BE60"/>
                </a:solidFill>
                <a:latin typeface="Calibri"/>
              </a:rPr>
              <a:t>Лиценз</a:t>
            </a:r>
            <a:endParaRPr lang="bg-BG" sz="4000" b="0" strike="noStrike" spc="-1">
              <a:latin typeface="Arial"/>
            </a:endParaRPr>
          </a:p>
        </p:txBody>
      </p:sp>
      <p:pic>
        <p:nvPicPr>
          <p:cNvPr id="218" name="Picture 4"/>
          <p:cNvPicPr/>
          <p:nvPr/>
        </p:nvPicPr>
        <p:blipFill>
          <a:blip r:embed="rId4"/>
          <a:stretch/>
        </p:blipFill>
        <p:spPr>
          <a:xfrm>
            <a:off x="4507560" y="3462480"/>
            <a:ext cx="3170160" cy="1108800"/>
          </a:xfrm>
          <a:prstGeom prst="rect">
            <a:avLst/>
          </a:prstGeom>
          <a:ln>
            <a:solidFill>
              <a:srgbClr val="953735"/>
            </a:solid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189360" y="41400"/>
            <a:ext cx="5053320" cy="110988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chor="ctr">
            <a:noAutofit/>
          </a:bodyPr>
          <a:lstStyle/>
          <a:p>
            <a:pPr>
              <a:lnSpc>
                <a:spcPct val="100000"/>
              </a:lnSpc>
            </a:pPr>
            <a:r>
              <a:rPr lang="bg-BG" sz="4000" b="1" strike="noStrike" spc="-1">
                <a:solidFill>
                  <a:srgbClr val="F3BE60"/>
                </a:solidFill>
                <a:latin typeface="Calibri"/>
              </a:rPr>
              <a:t>Съдържание</a:t>
            </a:r>
            <a:endParaRPr lang="bg-BG" sz="4000" b="0" strike="noStrike" spc="-1">
              <a:latin typeface="Arial"/>
            </a:endParaRPr>
          </a:p>
        </p:txBody>
      </p:sp>
      <p:sp>
        <p:nvSpPr>
          <p:cNvPr id="177" name="CustomShape 2"/>
          <p:cNvSpPr/>
          <p:nvPr/>
        </p:nvSpPr>
        <p:spPr>
          <a:xfrm>
            <a:off x="11566440" y="6525000"/>
            <a:ext cx="428040" cy="195840"/>
          </a:xfrm>
          <a:prstGeom prst="rect">
            <a:avLst/>
          </a:prstGeom>
          <a:noFill/>
          <a:ln>
            <a:noFill/>
          </a:ln>
        </p:spPr>
        <p:style>
          <a:lnRef idx="0">
            <a:scrgbClr r="0" g="0" b="0"/>
          </a:lnRef>
          <a:fillRef idx="0">
            <a:scrgbClr r="0" g="0" b="0"/>
          </a:fillRef>
          <a:effectRef idx="0">
            <a:scrgbClr r="0" g="0" b="0"/>
          </a:effectRef>
          <a:fontRef idx="minor"/>
        </p:style>
        <p:txBody>
          <a:bodyPr lIns="36000" tIns="36000" rIns="36000" bIns="36000" anchor="ctr">
            <a:noAutofit/>
          </a:bodyPr>
          <a:lstStyle/>
          <a:p>
            <a:pPr algn="r">
              <a:lnSpc>
                <a:spcPct val="100000"/>
              </a:lnSpc>
            </a:pPr>
            <a:fld id="{7C9BC3F5-D85E-4E81-8851-66B19326C968}" type="slidenum">
              <a:rPr lang="bg-BG" sz="1000" b="0" strike="noStrike" spc="-1">
                <a:solidFill>
                  <a:srgbClr val="FFFFFF"/>
                </a:solidFill>
                <a:latin typeface="Calibri"/>
              </a:rPr>
              <a:t>2</a:t>
            </a:fld>
            <a:endParaRPr lang="bg-BG" sz="1000" b="0" strike="noStrike" spc="-1">
              <a:latin typeface="Arial"/>
            </a:endParaRPr>
          </a:p>
        </p:txBody>
      </p:sp>
      <p:sp>
        <p:nvSpPr>
          <p:cNvPr id="178" name="CustomShape 3"/>
          <p:cNvSpPr/>
          <p:nvPr/>
        </p:nvSpPr>
        <p:spPr>
          <a:xfrm>
            <a:off x="190440" y="1191600"/>
            <a:ext cx="9941760" cy="552924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oAutofit/>
          </a:bodyPr>
          <a:lstStyle/>
          <a:p>
            <a:pPr marL="432000" indent="-323640">
              <a:lnSpc>
                <a:spcPct val="100000"/>
              </a:lnSpc>
              <a:buClr>
                <a:srgbClr val="FFFFFF"/>
              </a:buClr>
              <a:buSzPct val="45000"/>
              <a:buFont typeface="Wingdings" charset="2"/>
              <a:buChar char=""/>
            </a:pPr>
            <a:r>
              <a:rPr lang="bg-BG" sz="3400" b="0" strike="noStrike" spc="-1">
                <a:solidFill>
                  <a:srgbClr val="FFFFFF"/>
                </a:solidFill>
                <a:latin typeface="Calibri"/>
              </a:rPr>
              <a:t>Видове сензори;</a:t>
            </a:r>
            <a:endParaRPr lang="bg-BG" sz="3400" b="0" strike="noStrike" spc="-1">
              <a:latin typeface="Arial"/>
            </a:endParaRPr>
          </a:p>
          <a:p>
            <a:pPr marL="432000" indent="-323640">
              <a:lnSpc>
                <a:spcPct val="100000"/>
              </a:lnSpc>
              <a:buClr>
                <a:srgbClr val="FFFFFF"/>
              </a:buClr>
              <a:buSzPct val="45000"/>
              <a:buFont typeface="Wingdings" charset="2"/>
              <a:buChar char=""/>
            </a:pPr>
            <a:r>
              <a:rPr lang="bg-BG" sz="3400" b="0" strike="noStrike" spc="-1">
                <a:solidFill>
                  <a:srgbClr val="FFFFFF"/>
                </a:solidFill>
                <a:latin typeface="Calibri"/>
              </a:rPr>
              <a:t>Сензор за температура;</a:t>
            </a:r>
            <a:endParaRPr lang="bg-BG" sz="3400" b="0" strike="noStrike" spc="-1">
              <a:latin typeface="Arial"/>
            </a:endParaRPr>
          </a:p>
          <a:p>
            <a:pPr marL="432000" indent="-323640">
              <a:lnSpc>
                <a:spcPct val="100000"/>
              </a:lnSpc>
              <a:buClr>
                <a:srgbClr val="FFFFFF"/>
              </a:buClr>
              <a:buSzPct val="45000"/>
              <a:buFont typeface="Wingdings" charset="2"/>
              <a:buChar char=""/>
            </a:pPr>
            <a:r>
              <a:rPr lang="bg-BG" sz="3400" b="0" strike="noStrike" spc="-1">
                <a:solidFill>
                  <a:srgbClr val="FFFFFF"/>
                </a:solidFill>
                <a:latin typeface="Calibri"/>
              </a:rPr>
              <a:t>Сензор за газ;</a:t>
            </a:r>
            <a:endParaRPr lang="bg-BG" sz="3400" b="0" strike="noStrike" spc="-1">
              <a:latin typeface="Arial"/>
            </a:endParaRPr>
          </a:p>
          <a:p>
            <a:pPr marL="432000" indent="-323640">
              <a:lnSpc>
                <a:spcPct val="100000"/>
              </a:lnSpc>
              <a:buClr>
                <a:srgbClr val="FFFFFF"/>
              </a:buClr>
              <a:buSzPct val="45000"/>
              <a:buFont typeface="Wingdings" charset="2"/>
              <a:buChar char=""/>
            </a:pPr>
            <a:r>
              <a:rPr lang="bg-BG" sz="3400" b="0" strike="noStrike" spc="-1">
                <a:solidFill>
                  <a:srgbClr val="FFFFFF"/>
                </a:solidFill>
                <a:latin typeface="Calibri"/>
              </a:rPr>
              <a:t>Сензор за разстояние – ултразвуков;</a:t>
            </a:r>
            <a:endParaRPr lang="bg-BG" sz="3400" b="0" strike="noStrike" spc="-1">
              <a:latin typeface="Arial"/>
            </a:endParaRPr>
          </a:p>
        </p:txBody>
      </p:sp>
      <p:pic>
        <p:nvPicPr>
          <p:cNvPr id="179" name="Picture 2"/>
          <p:cNvPicPr/>
          <p:nvPr/>
        </p:nvPicPr>
        <p:blipFill>
          <a:blip r:embed="rId2"/>
          <a:stretch/>
        </p:blipFill>
        <p:spPr>
          <a:xfrm>
            <a:off x="8609040" y="2822040"/>
            <a:ext cx="3405960" cy="35150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7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188640" y="40320"/>
            <a:ext cx="11881440" cy="111024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chor="ctr">
            <a:noAutofit/>
          </a:bodyPr>
          <a:lstStyle/>
          <a:p>
            <a:pPr>
              <a:lnSpc>
                <a:spcPct val="100000"/>
              </a:lnSpc>
            </a:pPr>
            <a:r>
              <a:rPr lang="bg-BG" sz="4000" b="1" strike="noStrike" spc="-1">
                <a:solidFill>
                  <a:srgbClr val="F3BE60"/>
                </a:solidFill>
                <a:latin typeface="Calibri"/>
              </a:rPr>
              <a:t>Как да „разбираме“ околната среда</a:t>
            </a:r>
            <a:endParaRPr lang="bg-BG" sz="4000" b="0" strike="noStrike" spc="-1">
              <a:latin typeface="Arial"/>
            </a:endParaRPr>
          </a:p>
        </p:txBody>
      </p:sp>
      <p:sp>
        <p:nvSpPr>
          <p:cNvPr id="181" name="CustomShape 2"/>
          <p:cNvSpPr/>
          <p:nvPr/>
        </p:nvSpPr>
        <p:spPr>
          <a:xfrm>
            <a:off x="101520" y="1228680"/>
            <a:ext cx="10969200" cy="524772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oAutofit/>
          </a:bodyPr>
          <a:lstStyle/>
          <a:p>
            <a:pPr marL="304920" indent="-304200">
              <a:lnSpc>
                <a:spcPct val="100000"/>
              </a:lnSpc>
            </a:pPr>
            <a:endParaRPr lang="bg-BG" sz="1800" b="0" strike="noStrike" spc="-1">
              <a:latin typeface="Arial"/>
            </a:endParaRPr>
          </a:p>
          <a:p>
            <a:pPr marL="304920" indent="-304200">
              <a:lnSpc>
                <a:spcPct val="100000"/>
              </a:lnSpc>
            </a:pPr>
            <a:endParaRPr lang="bg-BG" sz="1800" b="0" strike="noStrike" spc="-1">
              <a:latin typeface="Arial"/>
            </a:endParaRPr>
          </a:p>
        </p:txBody>
      </p:sp>
      <p:sp>
        <p:nvSpPr>
          <p:cNvPr id="182" name="TextShape 3"/>
          <p:cNvSpPr txBox="1"/>
          <p:nvPr/>
        </p:nvSpPr>
        <p:spPr>
          <a:xfrm>
            <a:off x="365760" y="1228680"/>
            <a:ext cx="11521440" cy="4707527"/>
          </a:xfrm>
          <a:prstGeom prst="rect">
            <a:avLst/>
          </a:prstGeom>
          <a:noFill/>
          <a:ln>
            <a:noFill/>
          </a:ln>
        </p:spPr>
        <p:txBody>
          <a:bodyPr lIns="90000" tIns="45000" rIns="90000" bIns="45000">
            <a:spAutoFit/>
          </a:bodyPr>
          <a:lstStyle/>
          <a:p>
            <a:r>
              <a:rPr lang="bg-BG" sz="2000" b="0" strike="noStrike" spc="-1" dirty="0">
                <a:solidFill>
                  <a:schemeClr val="bg1"/>
                </a:solidFill>
                <a:latin typeface="Arial"/>
              </a:rPr>
              <a:t>-	Едно от основните неща при микроконтролерите е събираме данни за околната среда. За тази цел се използват елементи, наречени сензори.</a:t>
            </a:r>
          </a:p>
          <a:p>
            <a:r>
              <a:rPr lang="bg-BG" sz="2000" b="0" strike="noStrike" spc="-1" dirty="0">
                <a:solidFill>
                  <a:schemeClr val="bg1"/>
                </a:solidFill>
                <a:latin typeface="Arial"/>
              </a:rPr>
              <a:t>-	Сензорът преобразува физическа величина от околната среда (налягане, температура, влага, осветеност, разстояние до предмет) до електрически сигнал;</a:t>
            </a:r>
          </a:p>
          <a:p>
            <a:r>
              <a:rPr lang="bg-BG" sz="2000" b="0" strike="noStrike" spc="-1" dirty="0">
                <a:solidFill>
                  <a:schemeClr val="bg1"/>
                </a:solidFill>
                <a:latin typeface="Arial"/>
              </a:rPr>
              <a:t>-	Според вида на електрическия сигнал на изхода на сензора, аналогови и цифрови;</a:t>
            </a:r>
          </a:p>
          <a:p>
            <a:r>
              <a:rPr lang="bg-BG" sz="2000" b="0" strike="noStrike" spc="-1" dirty="0">
                <a:solidFill>
                  <a:schemeClr val="bg1"/>
                </a:solidFill>
                <a:latin typeface="Arial"/>
              </a:rPr>
              <a:t>-	Най- широко разпространените аналогови сензори са резистивните – променят своето съпротивление спрямо влианието на околната среда;</a:t>
            </a:r>
          </a:p>
          <a:p>
            <a:r>
              <a:rPr lang="bg-BG" sz="2000" b="0" strike="noStrike" spc="-1" dirty="0">
                <a:solidFill>
                  <a:schemeClr val="bg1"/>
                </a:solidFill>
                <a:latin typeface="Arial"/>
              </a:rPr>
              <a:t>-	Аналоговите резистивни сензори се свързват във верига – резистивен делите, за да се отчете тяхното съпротивление, и да се изчисли реалната стойност на физичната величина;</a:t>
            </a:r>
          </a:p>
          <a:p>
            <a:r>
              <a:rPr lang="bg-BG" sz="2000" b="0" strike="noStrike" spc="-1" dirty="0">
                <a:solidFill>
                  <a:schemeClr val="bg1"/>
                </a:solidFill>
                <a:latin typeface="Arial"/>
              </a:rPr>
              <a:t>-	Други аналогови сензори са капацитивните. Те предимно се използват за измерване на количество течности или влага във въздуха;</a:t>
            </a:r>
          </a:p>
          <a:p>
            <a:r>
              <a:rPr lang="bg-BG" sz="2000" b="0" strike="noStrike" spc="-1" dirty="0">
                <a:solidFill>
                  <a:schemeClr val="bg1"/>
                </a:solidFill>
                <a:latin typeface="Arial"/>
              </a:rPr>
              <a:t>-	За разлика от аналоговите сензори, където са нужни междинни стъпки за преобразуване на физична величина в подходяща за обработка от контролер, при цифровите сензори измерваната физична величина се получава в микроконтролера по цифрова комуникационна шина на готово, без междинни стъпки.</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188640" y="40320"/>
            <a:ext cx="12000240" cy="111024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chor="ctr">
            <a:noAutofit/>
          </a:bodyPr>
          <a:lstStyle/>
          <a:p>
            <a:pPr>
              <a:lnSpc>
                <a:spcPct val="100000"/>
              </a:lnSpc>
            </a:pPr>
            <a:r>
              <a:rPr lang="bg-BG" sz="4000" b="1" strike="noStrike" spc="-1">
                <a:solidFill>
                  <a:srgbClr val="F3BE60"/>
                </a:solidFill>
                <a:latin typeface="Calibri"/>
              </a:rPr>
              <a:t>Преобразуване на физични величини</a:t>
            </a:r>
            <a:endParaRPr lang="bg-BG" sz="4000" b="0" strike="noStrike" spc="-1">
              <a:latin typeface="Arial"/>
            </a:endParaRPr>
          </a:p>
        </p:txBody>
      </p:sp>
      <p:pic>
        <p:nvPicPr>
          <p:cNvPr id="184" name="Picture 183"/>
          <p:cNvPicPr/>
          <p:nvPr/>
        </p:nvPicPr>
        <p:blipFill>
          <a:blip r:embed="rId2"/>
          <a:srcRect t="12547"/>
          <a:stretch/>
        </p:blipFill>
        <p:spPr>
          <a:xfrm>
            <a:off x="786960" y="1280160"/>
            <a:ext cx="10737000" cy="53949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188640" y="40320"/>
            <a:ext cx="9576720" cy="111024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chor="ctr">
            <a:noAutofit/>
          </a:bodyPr>
          <a:lstStyle/>
          <a:p>
            <a:pPr>
              <a:lnSpc>
                <a:spcPct val="100000"/>
              </a:lnSpc>
            </a:pPr>
            <a:r>
              <a:rPr lang="bg-BG" sz="4000" b="1" strike="noStrike" spc="-1">
                <a:solidFill>
                  <a:srgbClr val="F3BE60"/>
                </a:solidFill>
                <a:latin typeface="Calibri"/>
              </a:rPr>
              <a:t>Какво можем да измерим?</a:t>
            </a:r>
            <a:endParaRPr lang="bg-BG" sz="4000" b="0" strike="noStrike" spc="-1">
              <a:latin typeface="Arial"/>
            </a:endParaRPr>
          </a:p>
        </p:txBody>
      </p:sp>
      <p:sp>
        <p:nvSpPr>
          <p:cNvPr id="186" name="CustomShape 2"/>
          <p:cNvSpPr/>
          <p:nvPr/>
        </p:nvSpPr>
        <p:spPr>
          <a:xfrm>
            <a:off x="101520" y="1228680"/>
            <a:ext cx="10969200" cy="524772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oAutofit/>
          </a:bodyPr>
          <a:lstStyle/>
          <a:p>
            <a:pPr marL="304920" indent="-304200">
              <a:lnSpc>
                <a:spcPct val="100000"/>
              </a:lnSpc>
            </a:pPr>
            <a:endParaRPr lang="bg-BG" sz="1800" b="0" strike="noStrike" spc="-1">
              <a:latin typeface="Arial"/>
            </a:endParaRPr>
          </a:p>
          <a:p>
            <a:pPr marL="304920" indent="-304200">
              <a:lnSpc>
                <a:spcPct val="100000"/>
              </a:lnSpc>
            </a:pPr>
            <a:endParaRPr lang="bg-BG" sz="1800" b="0" strike="noStrike" spc="-1">
              <a:latin typeface="Arial"/>
            </a:endParaRPr>
          </a:p>
        </p:txBody>
      </p:sp>
      <p:sp>
        <p:nvSpPr>
          <p:cNvPr id="187" name="TextShape 3"/>
          <p:cNvSpPr txBox="1"/>
          <p:nvPr/>
        </p:nvSpPr>
        <p:spPr>
          <a:xfrm>
            <a:off x="365760" y="1150560"/>
            <a:ext cx="11521440" cy="3784198"/>
          </a:xfrm>
          <a:prstGeom prst="rect">
            <a:avLst/>
          </a:prstGeom>
          <a:noFill/>
          <a:ln>
            <a:noFill/>
          </a:ln>
        </p:spPr>
        <p:txBody>
          <a:bodyPr lIns="90000" tIns="45000" rIns="90000" bIns="45000">
            <a:spAutoFit/>
          </a:bodyPr>
          <a:lstStyle/>
          <a:p>
            <a:r>
              <a:rPr lang="bg-BG" sz="2000" b="0" strike="noStrike" spc="-1" dirty="0">
                <a:solidFill>
                  <a:schemeClr val="bg1"/>
                </a:solidFill>
                <a:latin typeface="Arial"/>
              </a:rPr>
              <a:t>-	Температура;</a:t>
            </a:r>
          </a:p>
          <a:p>
            <a:r>
              <a:rPr lang="bg-BG" sz="2000" b="0" strike="noStrike" spc="-1" dirty="0">
                <a:solidFill>
                  <a:schemeClr val="bg1"/>
                </a:solidFill>
                <a:latin typeface="Arial"/>
              </a:rPr>
              <a:t>-	Влага;</a:t>
            </a:r>
          </a:p>
          <a:p>
            <a:r>
              <a:rPr lang="bg-BG" sz="2000" b="0" strike="noStrike" spc="-1" dirty="0">
                <a:solidFill>
                  <a:schemeClr val="bg1"/>
                </a:solidFill>
                <a:latin typeface="Arial"/>
              </a:rPr>
              <a:t>-	Съдържание на газ в атмосферата (пропан-бутан, въгероден оксид, хлор и т.н.)</a:t>
            </a:r>
          </a:p>
          <a:p>
            <a:r>
              <a:rPr lang="bg-BG" sz="2000" b="0" strike="noStrike" spc="-1" dirty="0">
                <a:solidFill>
                  <a:schemeClr val="bg1"/>
                </a:solidFill>
                <a:latin typeface="Arial"/>
              </a:rPr>
              <a:t>-	Ускорение  - акселерометър;</a:t>
            </a:r>
          </a:p>
          <a:p>
            <a:r>
              <a:rPr lang="bg-BG" sz="2000" b="0" strike="noStrike" spc="-1" dirty="0">
                <a:solidFill>
                  <a:schemeClr val="bg1"/>
                </a:solidFill>
                <a:latin typeface="Arial"/>
              </a:rPr>
              <a:t>-	Завъртане – жироскопичен сензор;</a:t>
            </a:r>
          </a:p>
          <a:p>
            <a:r>
              <a:rPr lang="bg-BG" sz="2000" b="0" strike="noStrike" spc="-1" dirty="0">
                <a:solidFill>
                  <a:schemeClr val="bg1"/>
                </a:solidFill>
                <a:latin typeface="Arial"/>
              </a:rPr>
              <a:t>-	Разстояние – ултразвуков сензор;</a:t>
            </a:r>
          </a:p>
          <a:p>
            <a:r>
              <a:rPr lang="bg-BG" sz="2000" b="0" strike="noStrike" spc="-1" dirty="0">
                <a:solidFill>
                  <a:schemeClr val="bg1"/>
                </a:solidFill>
                <a:latin typeface="Arial"/>
              </a:rPr>
              <a:t>-	Инклинация – наклон – tilt сенсор;</a:t>
            </a:r>
          </a:p>
          <a:p>
            <a:r>
              <a:rPr lang="bg-BG" sz="2000" b="0" strike="noStrike" spc="-1" dirty="0">
                <a:solidFill>
                  <a:schemeClr val="bg1"/>
                </a:solidFill>
                <a:latin typeface="Arial"/>
              </a:rPr>
              <a:t>-	Осветеност;</a:t>
            </a:r>
          </a:p>
          <a:p>
            <a:r>
              <a:rPr lang="bg-BG" sz="2000" b="0" strike="noStrike" spc="-1" dirty="0">
                <a:solidFill>
                  <a:schemeClr val="bg1"/>
                </a:solidFill>
                <a:latin typeface="Arial"/>
              </a:rPr>
              <a:t>-	Цвят;</a:t>
            </a:r>
          </a:p>
          <a:p>
            <a:r>
              <a:rPr lang="bg-BG" sz="2000" b="0" strike="noStrike" spc="-1" dirty="0">
                <a:solidFill>
                  <a:schemeClr val="bg1"/>
                </a:solidFill>
                <a:latin typeface="Arial"/>
              </a:rPr>
              <a:t>-	Височина;</a:t>
            </a:r>
          </a:p>
          <a:p>
            <a:r>
              <a:rPr lang="bg-BG" sz="2000" b="0" strike="noStrike" spc="-1" dirty="0">
                <a:solidFill>
                  <a:schemeClr val="bg1"/>
                </a:solidFill>
                <a:latin typeface="Arial"/>
              </a:rPr>
              <a:t>-	Скорост;</a:t>
            </a:r>
          </a:p>
          <a:p>
            <a:r>
              <a:rPr lang="bg-BG" sz="2000" b="0" strike="noStrike" spc="-1" dirty="0">
                <a:solidFill>
                  <a:schemeClr val="bg1"/>
                </a:solidFill>
                <a:latin typeface="Arial"/>
              </a:rPr>
              <a:t>-	Радар – PIR (person in range)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ustomShape 1"/>
          <p:cNvSpPr/>
          <p:nvPr/>
        </p:nvSpPr>
        <p:spPr>
          <a:xfrm>
            <a:off x="188640" y="-365760"/>
            <a:ext cx="11607120" cy="151632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chor="ctr">
            <a:noAutofit/>
          </a:bodyPr>
          <a:lstStyle/>
          <a:p>
            <a:pPr>
              <a:lnSpc>
                <a:spcPct val="100000"/>
              </a:lnSpc>
            </a:pPr>
            <a:r>
              <a:rPr lang="bg-BG" sz="4400" b="0" strike="noStrike" spc="-1">
                <a:solidFill>
                  <a:srgbClr val="FFFFFF"/>
                </a:solidFill>
                <a:latin typeface="Calibri Light"/>
                <a:ea typeface="Noto Sans CJK SC Regular"/>
              </a:rPr>
              <a:t>Сензор за температурата</a:t>
            </a:r>
            <a:endParaRPr lang="bg-BG" sz="4400" b="0" strike="noStrike" spc="-1">
              <a:latin typeface="Arial"/>
            </a:endParaRPr>
          </a:p>
        </p:txBody>
      </p:sp>
      <p:pic>
        <p:nvPicPr>
          <p:cNvPr id="189" name="Picture 2"/>
          <p:cNvPicPr/>
          <p:nvPr/>
        </p:nvPicPr>
        <p:blipFill>
          <a:blip r:embed="rId2"/>
          <a:stretch/>
        </p:blipFill>
        <p:spPr>
          <a:xfrm>
            <a:off x="7786800" y="3732120"/>
            <a:ext cx="3734640" cy="2485800"/>
          </a:xfrm>
          <a:prstGeom prst="rect">
            <a:avLst/>
          </a:prstGeom>
          <a:ln>
            <a:noFill/>
          </a:ln>
        </p:spPr>
      </p:pic>
      <p:pic>
        <p:nvPicPr>
          <p:cNvPr id="190" name="Picture 189"/>
          <p:cNvPicPr/>
          <p:nvPr/>
        </p:nvPicPr>
        <p:blipFill>
          <a:blip r:embed="rId3"/>
          <a:stretch/>
        </p:blipFill>
        <p:spPr>
          <a:xfrm>
            <a:off x="5212080" y="4023360"/>
            <a:ext cx="2103120" cy="2246040"/>
          </a:xfrm>
          <a:prstGeom prst="rect">
            <a:avLst/>
          </a:prstGeom>
          <a:ln>
            <a:noFill/>
          </a:ln>
        </p:spPr>
      </p:pic>
      <p:sp>
        <p:nvSpPr>
          <p:cNvPr id="191" name="TextShape 2"/>
          <p:cNvSpPr txBox="1"/>
          <p:nvPr/>
        </p:nvSpPr>
        <p:spPr>
          <a:xfrm>
            <a:off x="0" y="883080"/>
            <a:ext cx="12188880" cy="2000880"/>
          </a:xfrm>
          <a:prstGeom prst="rect">
            <a:avLst/>
          </a:prstGeom>
          <a:noFill/>
          <a:ln>
            <a:noFill/>
          </a:ln>
        </p:spPr>
        <p:txBody>
          <a:bodyPr>
            <a:normAutofit fontScale="97000"/>
          </a:bodyPr>
          <a:lstStyle/>
          <a:p>
            <a:pPr algn="just">
              <a:lnSpc>
                <a:spcPct val="90000"/>
              </a:lnSpc>
              <a:spcBef>
                <a:spcPts val="1001"/>
              </a:spcBef>
            </a:pPr>
            <a:r>
              <a:rPr lang="bg-BG" sz="1800" b="0" strike="noStrike" spc="-1" dirty="0">
                <a:solidFill>
                  <a:srgbClr val="FFFFFF"/>
                </a:solidFill>
                <a:latin typeface="Calibri"/>
              </a:rPr>
              <a:t>-	Аналогов сензор;</a:t>
            </a:r>
            <a:endParaRPr lang="bg-BG" sz="1800" b="0" strike="noStrike" spc="-1" dirty="0">
              <a:latin typeface="Arial"/>
            </a:endParaRPr>
          </a:p>
          <a:p>
            <a:pPr algn="just">
              <a:lnSpc>
                <a:spcPct val="90000"/>
              </a:lnSpc>
              <a:spcBef>
                <a:spcPts val="1001"/>
              </a:spcBef>
            </a:pPr>
            <a:r>
              <a:rPr lang="bg-BG" sz="1800" b="0" strike="noStrike" spc="-1" dirty="0">
                <a:solidFill>
                  <a:srgbClr val="FFFFFF"/>
                </a:solidFill>
                <a:latin typeface="Calibri"/>
              </a:rPr>
              <a:t>-	Захранване: 5V;</a:t>
            </a:r>
            <a:endParaRPr lang="bg-BG" sz="1800" b="0" strike="noStrike" spc="-1" dirty="0">
              <a:latin typeface="Arial"/>
            </a:endParaRPr>
          </a:p>
          <a:p>
            <a:pPr algn="just">
              <a:lnSpc>
                <a:spcPct val="90000"/>
              </a:lnSpc>
              <a:spcBef>
                <a:spcPts val="1001"/>
              </a:spcBef>
            </a:pPr>
            <a:r>
              <a:rPr lang="bg-BG" sz="1800" b="0" strike="noStrike" spc="-1" dirty="0">
                <a:solidFill>
                  <a:srgbClr val="FFFFFF"/>
                </a:solidFill>
                <a:latin typeface="Calibri"/>
              </a:rPr>
              <a:t>-	Изходен сигнал – напрежение;</a:t>
            </a:r>
            <a:endParaRPr lang="bg-BG" sz="1800" b="0" strike="noStrike" spc="-1" dirty="0">
              <a:latin typeface="Arial"/>
            </a:endParaRPr>
          </a:p>
          <a:p>
            <a:pPr algn="just">
              <a:lnSpc>
                <a:spcPct val="90000"/>
              </a:lnSpc>
              <a:spcBef>
                <a:spcPts val="1001"/>
              </a:spcBef>
            </a:pPr>
            <a:r>
              <a:rPr lang="bg-BG" sz="1800" b="0" strike="noStrike" spc="-1" dirty="0">
                <a:solidFill>
                  <a:srgbClr val="FFFFFF"/>
                </a:solidFill>
                <a:latin typeface="Calibri"/>
              </a:rPr>
              <a:t>-	Свързва се към аналогов пин от ардуино;</a:t>
            </a:r>
            <a:endParaRPr lang="bg-BG" sz="1800" b="0" strike="noStrike" spc="-1" dirty="0">
              <a:latin typeface="Arial"/>
            </a:endParaRPr>
          </a:p>
          <a:p>
            <a:pPr algn="just">
              <a:lnSpc>
                <a:spcPct val="90000"/>
              </a:lnSpc>
              <a:spcBef>
                <a:spcPts val="1001"/>
              </a:spcBef>
            </a:pPr>
            <a:r>
              <a:rPr lang="bg-BG" sz="1800" b="0" strike="noStrike" spc="-1" dirty="0">
                <a:solidFill>
                  <a:srgbClr val="FFFFFF"/>
                </a:solidFill>
                <a:latin typeface="Calibri"/>
              </a:rPr>
              <a:t>-	За преобразуване на измереното напрежение в Целзиеви градуси се използва следната диаграма:</a:t>
            </a:r>
            <a:endParaRPr lang="bg-BG" sz="1800" b="0" strike="noStrike" spc="-1" dirty="0">
              <a:latin typeface="Arial"/>
            </a:endParaRPr>
          </a:p>
          <a:p>
            <a:pPr algn="just">
              <a:lnSpc>
                <a:spcPct val="90000"/>
              </a:lnSpc>
              <a:spcBef>
                <a:spcPts val="1001"/>
              </a:spcBef>
            </a:pPr>
            <a:endParaRPr lang="bg-BG" sz="1800" b="0" strike="noStrike" spc="-1" dirty="0">
              <a:latin typeface="Arial"/>
            </a:endParaRPr>
          </a:p>
        </p:txBody>
      </p:sp>
      <p:sp>
        <p:nvSpPr>
          <p:cNvPr id="192" name="TextShape 3"/>
          <p:cNvSpPr txBox="1"/>
          <p:nvPr/>
        </p:nvSpPr>
        <p:spPr>
          <a:xfrm>
            <a:off x="91440" y="6213123"/>
            <a:ext cx="9323280" cy="644877"/>
          </a:xfrm>
          <a:prstGeom prst="rect">
            <a:avLst/>
          </a:prstGeom>
          <a:noFill/>
          <a:ln>
            <a:noFill/>
          </a:ln>
        </p:spPr>
        <p:txBody>
          <a:bodyPr lIns="90000" tIns="45000" rIns="90000" bIns="45000">
            <a:spAutoFit/>
          </a:bodyPr>
          <a:lstStyle/>
          <a:p>
            <a:r>
              <a:rPr lang="bg-BG" sz="1800" b="0" strike="noStrike" spc="-1" dirty="0">
                <a:solidFill>
                  <a:schemeClr val="bg1"/>
                </a:solidFill>
                <a:latin typeface="Arial"/>
              </a:rPr>
              <a:t>https://www.analog.com/media/en/technical-documentation/data-sheets/TMP35_36_37.pdf</a:t>
            </a:r>
          </a:p>
        </p:txBody>
      </p:sp>
      <p:pic>
        <p:nvPicPr>
          <p:cNvPr id="193" name="Picture 192"/>
          <p:cNvPicPr/>
          <p:nvPr/>
        </p:nvPicPr>
        <p:blipFill>
          <a:blip r:embed="rId4"/>
          <a:stretch/>
        </p:blipFill>
        <p:spPr>
          <a:xfrm>
            <a:off x="457200" y="2883960"/>
            <a:ext cx="4480560" cy="34254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188640" y="40320"/>
            <a:ext cx="9576720" cy="111024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chor="ctr">
            <a:noAutofit/>
          </a:bodyPr>
          <a:lstStyle/>
          <a:p>
            <a:pPr>
              <a:lnSpc>
                <a:spcPct val="100000"/>
              </a:lnSpc>
            </a:pPr>
            <a:r>
              <a:rPr lang="bg-BG" sz="4000" b="1" strike="noStrike" spc="-1">
                <a:solidFill>
                  <a:srgbClr val="F3BE60"/>
                </a:solidFill>
                <a:latin typeface="Calibri"/>
              </a:rPr>
              <a:t>Сензор за газ.</a:t>
            </a:r>
            <a:endParaRPr lang="bg-BG" sz="4000" b="0" strike="noStrike" spc="-1">
              <a:latin typeface="Arial"/>
            </a:endParaRPr>
          </a:p>
        </p:txBody>
      </p:sp>
      <p:pic>
        <p:nvPicPr>
          <p:cNvPr id="195" name="Picture 3"/>
          <p:cNvPicPr/>
          <p:nvPr/>
        </p:nvPicPr>
        <p:blipFill>
          <a:blip r:embed="rId2"/>
          <a:stretch/>
        </p:blipFill>
        <p:spPr>
          <a:xfrm>
            <a:off x="9784080" y="4480560"/>
            <a:ext cx="2138400" cy="2138400"/>
          </a:xfrm>
          <a:prstGeom prst="rect">
            <a:avLst/>
          </a:prstGeom>
          <a:ln>
            <a:noFill/>
          </a:ln>
        </p:spPr>
      </p:pic>
      <p:pic>
        <p:nvPicPr>
          <p:cNvPr id="196" name="Picture 195"/>
          <p:cNvPicPr/>
          <p:nvPr/>
        </p:nvPicPr>
        <p:blipFill>
          <a:blip r:embed="rId3"/>
          <a:stretch/>
        </p:blipFill>
        <p:spPr>
          <a:xfrm>
            <a:off x="9784080" y="2113560"/>
            <a:ext cx="2011680" cy="2092680"/>
          </a:xfrm>
          <a:prstGeom prst="rect">
            <a:avLst/>
          </a:prstGeom>
          <a:ln>
            <a:noFill/>
          </a:ln>
        </p:spPr>
      </p:pic>
      <p:sp>
        <p:nvSpPr>
          <p:cNvPr id="197" name="TextShape 2"/>
          <p:cNvSpPr txBox="1"/>
          <p:nvPr/>
        </p:nvSpPr>
        <p:spPr>
          <a:xfrm>
            <a:off x="0" y="963720"/>
            <a:ext cx="9509760" cy="4797000"/>
          </a:xfrm>
          <a:prstGeom prst="rect">
            <a:avLst/>
          </a:prstGeom>
          <a:noFill/>
          <a:ln>
            <a:noFill/>
          </a:ln>
        </p:spPr>
        <p:txBody>
          <a:bodyPr>
            <a:normAutofit fontScale="98500"/>
          </a:bodyPr>
          <a:lstStyle/>
          <a:p>
            <a:pPr algn="just">
              <a:lnSpc>
                <a:spcPct val="90000"/>
              </a:lnSpc>
              <a:spcBef>
                <a:spcPts val="1001"/>
              </a:spcBef>
            </a:pPr>
            <a:r>
              <a:rPr lang="bg-BG" sz="2400" b="0" strike="noStrike" spc="-1">
                <a:solidFill>
                  <a:srgbClr val="FFFFFF"/>
                </a:solidFill>
                <a:latin typeface="Calibri"/>
              </a:rPr>
              <a:t>     Засичането на газ се основава на промяната на съпротивлението на сензора, когато газът е в контакт с активния материала. Работи на 5V DC и черпи около 800mW. Може да открива концентрации като пропан-бутан, дим, алкохол, водород, метан. Аналоговото изходно напрежение, осигурено от сензора, се променя пропорционално на концентрацията на газ. </a:t>
            </a:r>
            <a:endParaRPr lang="bg-BG" sz="2400" b="0" strike="noStrike" spc="-1">
              <a:latin typeface="Arial"/>
            </a:endParaRPr>
          </a:p>
          <a:p>
            <a:pPr marL="228600" indent="-228240" algn="just">
              <a:lnSpc>
                <a:spcPct val="90000"/>
              </a:lnSpc>
              <a:spcBef>
                <a:spcPts val="1001"/>
              </a:spcBef>
              <a:buClr>
                <a:srgbClr val="FFFFFF"/>
              </a:buClr>
              <a:buFont typeface="Arial"/>
              <a:buChar char="•"/>
            </a:pPr>
            <a:r>
              <a:rPr lang="bg-BG" sz="2400" b="0" strike="noStrike" spc="-1">
                <a:solidFill>
                  <a:srgbClr val="FFFFFF"/>
                </a:solidFill>
                <a:latin typeface="Calibri"/>
              </a:rPr>
              <a:t>Vcc – захранва модула. Може да се свърже към 5V изходи</a:t>
            </a:r>
            <a:endParaRPr lang="bg-BG" sz="2400" b="0" strike="noStrike" spc="-1">
              <a:latin typeface="Arial"/>
            </a:endParaRPr>
          </a:p>
          <a:p>
            <a:pPr marL="228600" indent="-228240" algn="just">
              <a:lnSpc>
                <a:spcPct val="90000"/>
              </a:lnSpc>
              <a:spcBef>
                <a:spcPts val="1001"/>
              </a:spcBef>
              <a:buClr>
                <a:srgbClr val="FFFFFF"/>
              </a:buClr>
              <a:buFont typeface="Arial"/>
              <a:buChar char="•"/>
            </a:pPr>
            <a:r>
              <a:rPr lang="bg-BG" sz="2400" b="0" strike="noStrike" spc="-1">
                <a:solidFill>
                  <a:srgbClr val="FFFFFF"/>
                </a:solidFill>
                <a:latin typeface="Calibri"/>
              </a:rPr>
              <a:t>GND – земя; трябва да е звързана към GND пина</a:t>
            </a:r>
            <a:endParaRPr lang="bg-BG" sz="2400" b="0" strike="noStrike" spc="-1">
              <a:latin typeface="Arial"/>
            </a:endParaRPr>
          </a:p>
          <a:p>
            <a:pPr marL="228600" indent="-228240" algn="just">
              <a:lnSpc>
                <a:spcPct val="90000"/>
              </a:lnSpc>
              <a:spcBef>
                <a:spcPts val="1001"/>
              </a:spcBef>
              <a:buClr>
                <a:srgbClr val="FFFFFF"/>
              </a:buClr>
              <a:buFont typeface="Arial"/>
              <a:buChar char="•"/>
            </a:pPr>
            <a:r>
              <a:rPr lang="bg-BG" sz="2400" b="0" strike="noStrike" spc="-1">
                <a:solidFill>
                  <a:srgbClr val="FFFFFF"/>
                </a:solidFill>
                <a:latin typeface="Calibri"/>
              </a:rPr>
              <a:t>D0 – осигурява цифрово представяне на наличието на горими газове</a:t>
            </a:r>
            <a:endParaRPr lang="bg-BG" sz="2400" b="0" strike="noStrike" spc="-1">
              <a:latin typeface="Arial"/>
            </a:endParaRPr>
          </a:p>
          <a:p>
            <a:pPr marL="228600" indent="-228240" algn="just">
              <a:lnSpc>
                <a:spcPct val="90000"/>
              </a:lnSpc>
              <a:spcBef>
                <a:spcPts val="1001"/>
              </a:spcBef>
              <a:buClr>
                <a:srgbClr val="FFFFFF"/>
              </a:buClr>
              <a:buFont typeface="Arial"/>
              <a:buChar char="•"/>
            </a:pPr>
            <a:r>
              <a:rPr lang="bg-BG" sz="2400" b="0" strike="noStrike" spc="-1">
                <a:solidFill>
                  <a:srgbClr val="FFFFFF"/>
                </a:solidFill>
                <a:latin typeface="Calibri"/>
              </a:rPr>
              <a:t>A0 – осигурява аналогово изходно напрежение, пропорционално на концентрацията на дим/газ</a:t>
            </a:r>
            <a:endParaRPr lang="bg-BG" sz="2400" b="0" strike="noStrike" spc="-1">
              <a:latin typeface="Arial"/>
            </a:endParaRPr>
          </a:p>
        </p:txBody>
      </p:sp>
      <p:sp>
        <p:nvSpPr>
          <p:cNvPr id="198" name="TextShape 3"/>
          <p:cNvSpPr txBox="1"/>
          <p:nvPr/>
        </p:nvSpPr>
        <p:spPr>
          <a:xfrm>
            <a:off x="84600" y="5937504"/>
            <a:ext cx="6773400" cy="644877"/>
          </a:xfrm>
          <a:prstGeom prst="rect">
            <a:avLst/>
          </a:prstGeom>
          <a:noFill/>
          <a:ln>
            <a:noFill/>
          </a:ln>
        </p:spPr>
        <p:txBody>
          <a:bodyPr lIns="90000" tIns="45000" rIns="90000" bIns="45000">
            <a:spAutoFit/>
          </a:bodyPr>
          <a:lstStyle/>
          <a:p>
            <a:r>
              <a:rPr lang="bg-BG" sz="1800" b="0" strike="noStrike" spc="-1" dirty="0">
                <a:solidFill>
                  <a:schemeClr val="bg1"/>
                </a:solidFill>
                <a:latin typeface="Arial"/>
              </a:rPr>
              <a:t>https://lastminuteengineers.com/mq2-gas-senser-arduino-tutorial/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188640" y="40320"/>
            <a:ext cx="9576720" cy="111024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chor="ctr">
            <a:noAutofit/>
          </a:bodyPr>
          <a:lstStyle/>
          <a:p>
            <a:pPr>
              <a:lnSpc>
                <a:spcPct val="100000"/>
              </a:lnSpc>
            </a:pPr>
            <a:r>
              <a:rPr lang="bg-BG" sz="4000" b="1" strike="noStrike" spc="-1">
                <a:solidFill>
                  <a:srgbClr val="F3BE60"/>
                </a:solidFill>
                <a:latin typeface="Calibri"/>
              </a:rPr>
              <a:t>Ултразвуков сензор</a:t>
            </a:r>
            <a:endParaRPr lang="bg-BG" sz="4000" b="0" strike="noStrike" spc="-1">
              <a:latin typeface="Arial"/>
            </a:endParaRPr>
          </a:p>
        </p:txBody>
      </p:sp>
      <p:pic>
        <p:nvPicPr>
          <p:cNvPr id="200" name="Picture 4"/>
          <p:cNvPicPr/>
          <p:nvPr/>
        </p:nvPicPr>
        <p:blipFill>
          <a:blip r:embed="rId2"/>
          <a:stretch/>
        </p:blipFill>
        <p:spPr>
          <a:xfrm>
            <a:off x="8452080" y="3429000"/>
            <a:ext cx="3435120" cy="2576160"/>
          </a:xfrm>
          <a:prstGeom prst="rect">
            <a:avLst/>
          </a:prstGeom>
          <a:ln>
            <a:noFill/>
          </a:ln>
        </p:spPr>
      </p:pic>
      <p:sp>
        <p:nvSpPr>
          <p:cNvPr id="201" name="TextShape 2"/>
          <p:cNvSpPr txBox="1"/>
          <p:nvPr/>
        </p:nvSpPr>
        <p:spPr>
          <a:xfrm>
            <a:off x="91440" y="5218176"/>
            <a:ext cx="8067600" cy="644877"/>
          </a:xfrm>
          <a:prstGeom prst="rect">
            <a:avLst/>
          </a:prstGeom>
          <a:noFill/>
          <a:ln>
            <a:noFill/>
          </a:ln>
        </p:spPr>
        <p:txBody>
          <a:bodyPr lIns="90000" tIns="45000" rIns="90000" bIns="45000">
            <a:spAutoFit/>
          </a:bodyPr>
          <a:lstStyle/>
          <a:p>
            <a:r>
              <a:rPr lang="bg-BG" sz="1800" b="0" strike="noStrike" spc="-1" dirty="0">
                <a:solidFill>
                  <a:schemeClr val="bg1"/>
                </a:solidFill>
                <a:latin typeface="Arial"/>
              </a:rPr>
              <a:t>https://randomnerdtutorials.com/complete-guide-for-ultrasonic-sensor-hc-sr04/</a:t>
            </a:r>
          </a:p>
        </p:txBody>
      </p:sp>
      <p:pic>
        <p:nvPicPr>
          <p:cNvPr id="202" name="Picture 201"/>
          <p:cNvPicPr/>
          <p:nvPr/>
        </p:nvPicPr>
        <p:blipFill>
          <a:blip r:embed="rId3"/>
          <a:stretch/>
        </p:blipFill>
        <p:spPr>
          <a:xfrm>
            <a:off x="8412480" y="1051560"/>
            <a:ext cx="3474720" cy="2170800"/>
          </a:xfrm>
          <a:prstGeom prst="rect">
            <a:avLst/>
          </a:prstGeom>
          <a:ln>
            <a:noFill/>
          </a:ln>
        </p:spPr>
      </p:pic>
      <p:sp>
        <p:nvSpPr>
          <p:cNvPr id="203" name="TextShape 3"/>
          <p:cNvSpPr txBox="1"/>
          <p:nvPr/>
        </p:nvSpPr>
        <p:spPr>
          <a:xfrm>
            <a:off x="370080" y="1378440"/>
            <a:ext cx="7310880" cy="4382280"/>
          </a:xfrm>
          <a:prstGeom prst="rect">
            <a:avLst/>
          </a:prstGeom>
          <a:noFill/>
          <a:ln>
            <a:noFill/>
          </a:ln>
        </p:spPr>
        <p:txBody>
          <a:bodyPr>
            <a:noAutofit/>
          </a:bodyPr>
          <a:lstStyle/>
          <a:p>
            <a:pPr algn="just">
              <a:lnSpc>
                <a:spcPct val="90000"/>
              </a:lnSpc>
              <a:spcBef>
                <a:spcPts val="1001"/>
              </a:spcBef>
            </a:pPr>
            <a:r>
              <a:rPr lang="bg-BG" sz="2800" b="0" strike="noStrike" spc="-1">
                <a:solidFill>
                  <a:srgbClr val="FFFFFF"/>
                </a:solidFill>
                <a:latin typeface="Calibri"/>
              </a:rPr>
              <a:t>Модулът HC-SR04 разполага с 4 пина – GND, Vcc, Trig и Echo. GND и Vcc трябва да бъдат свързани съответно към земята и 3.3V на пиновете на микроконтролера, а Trig и Echo - към които и да е пинове. Ултразвуковите импулси пътуват навън, докато не се сблъскат с някакъв обект. Обектът причинява вълната да се отразява обратно. Ултразвуковият приемник открива отразената вълна.</a:t>
            </a:r>
            <a:endParaRPr lang="bg-BG" sz="2800" b="0" strike="noStrike" spc="-1">
              <a:latin typeface="Arial"/>
            </a:endParaRPr>
          </a:p>
        </p:txBody>
      </p:sp>
      <p:sp>
        <p:nvSpPr>
          <p:cNvPr id="204" name="TextShape 4"/>
          <p:cNvSpPr txBox="1"/>
          <p:nvPr/>
        </p:nvSpPr>
        <p:spPr>
          <a:xfrm>
            <a:off x="91440" y="6017544"/>
            <a:ext cx="10041120" cy="644877"/>
          </a:xfrm>
          <a:prstGeom prst="rect">
            <a:avLst/>
          </a:prstGeom>
          <a:noFill/>
          <a:ln>
            <a:noFill/>
          </a:ln>
        </p:spPr>
        <p:txBody>
          <a:bodyPr lIns="90000" tIns="45000" rIns="90000" bIns="45000">
            <a:spAutoFit/>
          </a:bodyPr>
          <a:lstStyle/>
          <a:p>
            <a:r>
              <a:rPr lang="bg-BG" sz="1800" b="0" strike="noStrike" spc="-1" dirty="0">
                <a:solidFill>
                  <a:schemeClr val="bg1"/>
                </a:solidFill>
                <a:latin typeface="Arial"/>
              </a:rPr>
              <a:t>https://create.arduino.cc/projecthub/jake/how-to-use-an-ultrasonic-sensor-with-an-arduino-63527b</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188640" y="40320"/>
            <a:ext cx="9576720" cy="111024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chor="ctr">
            <a:noAutofit/>
          </a:bodyPr>
          <a:lstStyle/>
          <a:p>
            <a:pPr>
              <a:lnSpc>
                <a:spcPct val="100000"/>
              </a:lnSpc>
            </a:pPr>
            <a:r>
              <a:rPr lang="bg-BG" sz="4000" b="1" strike="noStrike" spc="-1">
                <a:solidFill>
                  <a:srgbClr val="F3BE60"/>
                </a:solidFill>
                <a:latin typeface="Calibri"/>
              </a:rPr>
              <a:t>Фоторезистор</a:t>
            </a:r>
            <a:endParaRPr lang="bg-BG" sz="4000" b="0" strike="noStrike" spc="-1">
              <a:latin typeface="Arial"/>
            </a:endParaRPr>
          </a:p>
        </p:txBody>
      </p:sp>
      <p:pic>
        <p:nvPicPr>
          <p:cNvPr id="206" name="Picture 2"/>
          <p:cNvPicPr/>
          <p:nvPr/>
        </p:nvPicPr>
        <p:blipFill>
          <a:blip r:embed="rId2"/>
          <a:stretch/>
        </p:blipFill>
        <p:spPr>
          <a:xfrm>
            <a:off x="8961120" y="160200"/>
            <a:ext cx="2857320" cy="2857320"/>
          </a:xfrm>
          <a:prstGeom prst="rect">
            <a:avLst/>
          </a:prstGeom>
          <a:ln>
            <a:noFill/>
          </a:ln>
        </p:spPr>
      </p:pic>
      <p:sp>
        <p:nvSpPr>
          <p:cNvPr id="207" name="TextShape 2"/>
          <p:cNvSpPr txBox="1"/>
          <p:nvPr/>
        </p:nvSpPr>
        <p:spPr>
          <a:xfrm>
            <a:off x="167040" y="1226880"/>
            <a:ext cx="6782400" cy="4350960"/>
          </a:xfrm>
          <a:prstGeom prst="rect">
            <a:avLst/>
          </a:prstGeom>
          <a:noFill/>
          <a:ln>
            <a:noFill/>
          </a:ln>
        </p:spPr>
        <p:txBody>
          <a:bodyPr>
            <a:noAutofit/>
          </a:bodyPr>
          <a:lstStyle/>
          <a:p>
            <a:pPr algn="just">
              <a:lnSpc>
                <a:spcPct val="90000"/>
              </a:lnSpc>
              <a:spcBef>
                <a:spcPts val="1001"/>
              </a:spcBef>
            </a:pPr>
            <a:r>
              <a:rPr lang="bg-BG" sz="2800" b="0" strike="noStrike" spc="-1">
                <a:solidFill>
                  <a:srgbClr val="FFFFFF"/>
                </a:solidFill>
                <a:latin typeface="Calibri"/>
              </a:rPr>
              <a:t>Фоторезисторите (LDR) са светлочувствителни устройства, които най-често се използват за указване на присъствието или отсъствието на светлина, или за измерване на интензитета на светлината. В тъмното тяхното съпротивление е много високо, понякога до 1MΩ, но когато LDR сензорът е изложен на светлина, съпротивлението пада драстично, дори до няколко ома.</a:t>
            </a:r>
            <a:endParaRPr lang="bg-BG" sz="2800" b="0" strike="noStrike" spc="-1">
              <a:latin typeface="Arial"/>
            </a:endParaRPr>
          </a:p>
        </p:txBody>
      </p:sp>
      <p:pic>
        <p:nvPicPr>
          <p:cNvPr id="208" name="Picture 207"/>
          <p:cNvPicPr/>
          <p:nvPr/>
        </p:nvPicPr>
        <p:blipFill>
          <a:blip r:embed="rId3"/>
          <a:stretch/>
        </p:blipFill>
        <p:spPr>
          <a:xfrm>
            <a:off x="7132320" y="3803040"/>
            <a:ext cx="4746960" cy="28450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Software-University-Foundation</Template>
  <TotalTime>2195</TotalTime>
  <Words>447</Words>
  <Application>Microsoft Office PowerPoint</Application>
  <PresentationFormat>Custom</PresentationFormat>
  <Paragraphs>77</Paragraphs>
  <Slides>12</Slides>
  <Notes>4</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12</vt:i4>
      </vt:variant>
    </vt:vector>
  </HeadingPairs>
  <TitlesOfParts>
    <vt:vector size="24" baseType="lpstr">
      <vt:lpstr>Arial</vt:lpstr>
      <vt:lpstr>Calibri</vt:lpstr>
      <vt:lpstr>Calibri Light</vt:lpstr>
      <vt:lpstr>DejaVu Sans</vt:lpstr>
      <vt:lpstr>Noto Sans CJK SC Regular</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Software University (SoftUni)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Basics – Course Overview</dc:title>
  <dc:subject>Software Development Course</dc:subject>
  <dc:creator>Software University Foundation</dc:creator>
  <cp:keywords>session cache pipeline CSRF sockets rest signalR roles authentication authorization web net core entity framework csharp server http protocol html css cookies asp mvc identity razor filters SoftUni Software University programming software development software engineering course</cp:keywords>
  <dc:description>Software University Foundation - http://softuni.foundation/</dc:description>
  <cp:lastModifiedBy>Samuil Slavchev</cp:lastModifiedBy>
  <cp:revision>214</cp:revision>
  <dcterms:created xsi:type="dcterms:W3CDTF">2014-01-02T17:00:34Z</dcterms:created>
  <dcterms:modified xsi:type="dcterms:W3CDTF">2019-06-17T05:26:53Z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Software University (SoftUni)</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5</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22</vt:i4>
  </property>
  <property fmtid="{D5CDD505-2E9C-101B-9397-08002B2CF9AE}" pid="13" name="_TemplateID">
    <vt:lpwstr>TC027879909991</vt:lpwstr>
  </property>
  <property fmtid="{D5CDD505-2E9C-101B-9397-08002B2CF9AE}" pid="14" name="category">
    <vt:lpwstr>programming;computer programming;software development;web development</vt:lpwstr>
  </property>
</Properties>
</file>