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handoutMasterIdLst>
    <p:handoutMasterId r:id="rId56"/>
  </p:handoutMasterIdLst>
  <p:sldIdLst>
    <p:sldId id="256" r:id="rId5"/>
    <p:sldId id="257" r:id="rId6"/>
    <p:sldId id="258" r:id="rId7"/>
    <p:sldId id="309" r:id="rId8"/>
    <p:sldId id="308" r:id="rId9"/>
    <p:sldId id="259" r:id="rId10"/>
    <p:sldId id="260" r:id="rId11"/>
    <p:sldId id="261" r:id="rId12"/>
    <p:sldId id="262" r:id="rId13"/>
    <p:sldId id="263" r:id="rId14"/>
    <p:sldId id="264" r:id="rId15"/>
    <p:sldId id="265" r:id="rId16"/>
    <p:sldId id="286" r:id="rId17"/>
    <p:sldId id="270" r:id="rId18"/>
    <p:sldId id="267" r:id="rId19"/>
    <p:sldId id="268" r:id="rId20"/>
    <p:sldId id="266" r:id="rId21"/>
    <p:sldId id="271" r:id="rId22"/>
    <p:sldId id="272" r:id="rId23"/>
    <p:sldId id="273" r:id="rId24"/>
    <p:sldId id="274" r:id="rId25"/>
    <p:sldId id="275" r:id="rId26"/>
    <p:sldId id="269" r:id="rId27"/>
    <p:sldId id="278" r:id="rId28"/>
    <p:sldId id="276" r:id="rId29"/>
    <p:sldId id="277" r:id="rId30"/>
    <p:sldId id="280" r:id="rId31"/>
    <p:sldId id="282" r:id="rId32"/>
    <p:sldId id="283" r:id="rId33"/>
    <p:sldId id="285" r:id="rId34"/>
    <p:sldId id="284" r:id="rId35"/>
    <p:sldId id="289" r:id="rId36"/>
    <p:sldId id="290" r:id="rId37"/>
    <p:sldId id="292" r:id="rId38"/>
    <p:sldId id="291" r:id="rId39"/>
    <p:sldId id="293" r:id="rId40"/>
    <p:sldId id="294" r:id="rId41"/>
    <p:sldId id="296" r:id="rId42"/>
    <p:sldId id="299" r:id="rId43"/>
    <p:sldId id="300" r:id="rId44"/>
    <p:sldId id="297" r:id="rId45"/>
    <p:sldId id="298" r:id="rId46"/>
    <p:sldId id="295" r:id="rId47"/>
    <p:sldId id="301" r:id="rId48"/>
    <p:sldId id="302" r:id="rId49"/>
    <p:sldId id="303" r:id="rId50"/>
    <p:sldId id="288" r:id="rId51"/>
    <p:sldId id="306" r:id="rId52"/>
    <p:sldId id="305" r:id="rId53"/>
    <p:sldId id="307" r:id="rId54"/>
  </p:sldIdLst>
  <p:sldSz cx="12192000" cy="6858000"/>
  <p:notesSz cx="7010400" cy="92964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4B2F"/>
    <a:srgbClr val="000000"/>
    <a:srgbClr val="00A0AE"/>
    <a:srgbClr val="4B2B4B"/>
    <a:srgbClr val="50C6DD"/>
    <a:srgbClr val="D1CAD2"/>
    <a:srgbClr val="B7A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3E26B0-2035-46B3-8D75-F50340C0FEDD}" v="82" dt="2021-11-21T16:34:21.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4" autoAdjust="0"/>
  </p:normalViewPr>
  <p:slideViewPr>
    <p:cSldViewPr showGuides="1">
      <p:cViewPr varScale="1">
        <p:scale>
          <a:sx n="114" d="100"/>
          <a:sy n="114" d="100"/>
        </p:scale>
        <p:origin x="414"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0" d="100"/>
          <a:sy n="80" d="100"/>
        </p:scale>
        <p:origin x="-2022"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aike Van Den Bulck" userId="7ae8461b-40ce-4649-ae6c-89dd952e0fe3" providerId="ADAL" clId="{7E3F2009-54B7-4AC9-95F7-14685D9D7DDA}"/>
    <pc:docChg chg="undo custSel addSld modSld">
      <pc:chgData name="Maaike Van Den Bulck" userId="7ae8461b-40ce-4649-ae6c-89dd952e0fe3" providerId="ADAL" clId="{7E3F2009-54B7-4AC9-95F7-14685D9D7DDA}" dt="2021-11-16T15:50:26.458" v="382" actId="1076"/>
      <pc:docMkLst>
        <pc:docMk/>
      </pc:docMkLst>
      <pc:sldChg chg="addSp delSp modSp mod">
        <pc:chgData name="Maaike Van Den Bulck" userId="7ae8461b-40ce-4649-ae6c-89dd952e0fe3" providerId="ADAL" clId="{7E3F2009-54B7-4AC9-95F7-14685D9D7DDA}" dt="2021-11-16T15:50:26.458" v="382" actId="1076"/>
        <pc:sldMkLst>
          <pc:docMk/>
          <pc:sldMk cId="2682767353" sldId="266"/>
        </pc:sldMkLst>
        <pc:spChg chg="mod">
          <ac:chgData name="Maaike Van Den Bulck" userId="7ae8461b-40ce-4649-ae6c-89dd952e0fe3" providerId="ADAL" clId="{7E3F2009-54B7-4AC9-95F7-14685D9D7DDA}" dt="2021-11-16T15:48:16.682" v="351" actId="20577"/>
          <ac:spMkLst>
            <pc:docMk/>
            <pc:sldMk cId="2682767353" sldId="266"/>
            <ac:spMk id="3" creationId="{F0A4F515-D863-4AC0-ABF9-36CF6C992FD1}"/>
          </ac:spMkLst>
        </pc:spChg>
        <pc:picChg chg="add del">
          <ac:chgData name="Maaike Van Den Bulck" userId="7ae8461b-40ce-4649-ae6c-89dd952e0fe3" providerId="ADAL" clId="{7E3F2009-54B7-4AC9-95F7-14685D9D7DDA}" dt="2021-11-16T15:48:54.081" v="352" actId="478"/>
          <ac:picMkLst>
            <pc:docMk/>
            <pc:sldMk cId="2682767353" sldId="266"/>
            <ac:picMk id="7" creationId="{6E055001-C014-483A-921E-DABC71BA405C}"/>
          </ac:picMkLst>
        </pc:picChg>
        <pc:picChg chg="add mod modCrop">
          <ac:chgData name="Maaike Van Den Bulck" userId="7ae8461b-40ce-4649-ae6c-89dd952e0fe3" providerId="ADAL" clId="{7E3F2009-54B7-4AC9-95F7-14685D9D7DDA}" dt="2021-11-16T15:50:26.458" v="382" actId="1076"/>
          <ac:picMkLst>
            <pc:docMk/>
            <pc:sldMk cId="2682767353" sldId="266"/>
            <ac:picMk id="9" creationId="{6A8990C9-400A-4F79-96A6-320CAFE8A2AF}"/>
          </ac:picMkLst>
        </pc:picChg>
      </pc:sldChg>
      <pc:sldChg chg="modSp mod">
        <pc:chgData name="Maaike Van Den Bulck" userId="7ae8461b-40ce-4649-ae6c-89dd952e0fe3" providerId="ADAL" clId="{7E3F2009-54B7-4AC9-95F7-14685D9D7DDA}" dt="2021-11-16T15:18:41.230" v="343" actId="20577"/>
        <pc:sldMkLst>
          <pc:docMk/>
          <pc:sldMk cId="2600961431" sldId="267"/>
        </pc:sldMkLst>
        <pc:spChg chg="mod">
          <ac:chgData name="Maaike Van Den Bulck" userId="7ae8461b-40ce-4649-ae6c-89dd952e0fe3" providerId="ADAL" clId="{7E3F2009-54B7-4AC9-95F7-14685D9D7DDA}" dt="2021-11-16T15:18:41.230" v="343" actId="20577"/>
          <ac:spMkLst>
            <pc:docMk/>
            <pc:sldMk cId="2600961431" sldId="267"/>
            <ac:spMk id="2" creationId="{AA0DCD77-B06B-418C-84B9-FF887CE22CAA}"/>
          </ac:spMkLst>
        </pc:spChg>
      </pc:sldChg>
      <pc:sldChg chg="addSp modSp new mod">
        <pc:chgData name="Maaike Van Den Bulck" userId="7ae8461b-40ce-4649-ae6c-89dd952e0fe3" providerId="ADAL" clId="{7E3F2009-54B7-4AC9-95F7-14685D9D7DDA}" dt="2021-11-16T15:50:02.858" v="376" actId="1076"/>
        <pc:sldMkLst>
          <pc:docMk/>
          <pc:sldMk cId="3000048844" sldId="268"/>
        </pc:sldMkLst>
        <pc:spChg chg="mod">
          <ac:chgData name="Maaike Van Den Bulck" userId="7ae8461b-40ce-4649-ae6c-89dd952e0fe3" providerId="ADAL" clId="{7E3F2009-54B7-4AC9-95F7-14685D9D7DDA}" dt="2021-11-16T15:49:46.784" v="369" actId="20577"/>
          <ac:spMkLst>
            <pc:docMk/>
            <pc:sldMk cId="3000048844" sldId="268"/>
            <ac:spMk id="3" creationId="{ED8E9D4A-2225-4536-8100-E466AFF9FA46}"/>
          </ac:spMkLst>
        </pc:spChg>
        <pc:picChg chg="add mod">
          <ac:chgData name="Maaike Van Den Bulck" userId="7ae8461b-40ce-4649-ae6c-89dd952e0fe3" providerId="ADAL" clId="{7E3F2009-54B7-4AC9-95F7-14685D9D7DDA}" dt="2021-11-16T15:50:02.858" v="376" actId="1076"/>
          <ac:picMkLst>
            <pc:docMk/>
            <pc:sldMk cId="3000048844" sldId="268"/>
            <ac:picMk id="7" creationId="{B9ABF5A8-EEA6-4294-9D15-4A874D43C38A}"/>
          </ac:picMkLst>
        </pc:picChg>
      </pc:sldChg>
    </pc:docChg>
  </pc:docChgLst>
  <pc:docChgLst>
    <pc:chgData name="Maaike Van Den Bulck" userId="7ae8461b-40ce-4649-ae6c-89dd952e0fe3" providerId="ADAL" clId="{2C3E26B0-2035-46B3-8D75-F50340C0FEDD}"/>
    <pc:docChg chg="undo redo custSel addSld delSld modSld sldOrd">
      <pc:chgData name="Maaike Van Den Bulck" userId="7ae8461b-40ce-4649-ae6c-89dd952e0fe3" providerId="ADAL" clId="{2C3E26B0-2035-46B3-8D75-F50340C0FEDD}" dt="2021-11-22T15:15:53.139" v="6787" actId="1076"/>
      <pc:docMkLst>
        <pc:docMk/>
      </pc:docMkLst>
      <pc:sldChg chg="addSp delSp modSp mod">
        <pc:chgData name="Maaike Van Den Bulck" userId="7ae8461b-40ce-4649-ae6c-89dd952e0fe3" providerId="ADAL" clId="{2C3E26B0-2035-46B3-8D75-F50340C0FEDD}" dt="2021-11-21T16:31:22.611" v="6257" actId="14100"/>
        <pc:sldMkLst>
          <pc:docMk/>
          <pc:sldMk cId="2180744436" sldId="258"/>
        </pc:sldMkLst>
        <pc:spChg chg="mod">
          <ac:chgData name="Maaike Van Den Bulck" userId="7ae8461b-40ce-4649-ae6c-89dd952e0fe3" providerId="ADAL" clId="{2C3E26B0-2035-46B3-8D75-F50340C0FEDD}" dt="2021-11-21T16:30:18.727" v="6252" actId="20577"/>
          <ac:spMkLst>
            <pc:docMk/>
            <pc:sldMk cId="2180744436" sldId="258"/>
            <ac:spMk id="2" creationId="{4786C2C4-F192-4B4C-AAED-72EA60AEA35D}"/>
          </ac:spMkLst>
        </pc:spChg>
        <pc:picChg chg="add mod">
          <ac:chgData name="Maaike Van Den Bulck" userId="7ae8461b-40ce-4649-ae6c-89dd952e0fe3" providerId="ADAL" clId="{2C3E26B0-2035-46B3-8D75-F50340C0FEDD}" dt="2021-11-21T16:31:22.611" v="6257" actId="14100"/>
          <ac:picMkLst>
            <pc:docMk/>
            <pc:sldMk cId="2180744436" sldId="258"/>
            <ac:picMk id="7" creationId="{31EB5097-B476-49D3-A2D8-B36DBF3B34F0}"/>
          </ac:picMkLst>
        </pc:picChg>
        <pc:picChg chg="del mod">
          <ac:chgData name="Maaike Van Den Bulck" userId="7ae8461b-40ce-4649-ae6c-89dd952e0fe3" providerId="ADAL" clId="{2C3E26B0-2035-46B3-8D75-F50340C0FEDD}" dt="2021-11-21T16:31:16.988" v="6254" actId="478"/>
          <ac:picMkLst>
            <pc:docMk/>
            <pc:sldMk cId="2180744436" sldId="258"/>
            <ac:picMk id="9" creationId="{22CF2965-FFFD-4A9F-AC32-2476C02A2D51}"/>
          </ac:picMkLst>
        </pc:picChg>
      </pc:sldChg>
      <pc:sldChg chg="modSp mod">
        <pc:chgData name="Maaike Van Den Bulck" userId="7ae8461b-40ce-4649-ae6c-89dd952e0fe3" providerId="ADAL" clId="{2C3E26B0-2035-46B3-8D75-F50340C0FEDD}" dt="2021-11-19T15:48:55.152" v="1205" actId="20577"/>
        <pc:sldMkLst>
          <pc:docMk/>
          <pc:sldMk cId="2666340551" sldId="260"/>
        </pc:sldMkLst>
        <pc:spChg chg="mod">
          <ac:chgData name="Maaike Van Den Bulck" userId="7ae8461b-40ce-4649-ae6c-89dd952e0fe3" providerId="ADAL" clId="{2C3E26B0-2035-46B3-8D75-F50340C0FEDD}" dt="2021-11-16T16:46:02.430" v="10" actId="20577"/>
          <ac:spMkLst>
            <pc:docMk/>
            <pc:sldMk cId="2666340551" sldId="260"/>
            <ac:spMk id="2" creationId="{C5E69077-10A4-4B9E-81FD-79EDDF336187}"/>
          </ac:spMkLst>
        </pc:spChg>
        <pc:spChg chg="mod">
          <ac:chgData name="Maaike Van Den Bulck" userId="7ae8461b-40ce-4649-ae6c-89dd952e0fe3" providerId="ADAL" clId="{2C3E26B0-2035-46B3-8D75-F50340C0FEDD}" dt="2021-11-19T15:48:55.152" v="1205" actId="20577"/>
          <ac:spMkLst>
            <pc:docMk/>
            <pc:sldMk cId="2666340551" sldId="260"/>
            <ac:spMk id="3" creationId="{05F6CD9F-6587-4ABA-935B-21E7B213CA61}"/>
          </ac:spMkLst>
        </pc:spChg>
      </pc:sldChg>
      <pc:sldChg chg="addSp delSp modSp mod">
        <pc:chgData name="Maaike Van Den Bulck" userId="7ae8461b-40ce-4649-ae6c-89dd952e0fe3" providerId="ADAL" clId="{2C3E26B0-2035-46B3-8D75-F50340C0FEDD}" dt="2021-11-19T19:52:53.064" v="2685" actId="20577"/>
        <pc:sldMkLst>
          <pc:docMk/>
          <pc:sldMk cId="3764765580" sldId="263"/>
        </pc:sldMkLst>
        <pc:spChg chg="mod">
          <ac:chgData name="Maaike Van Den Bulck" userId="7ae8461b-40ce-4649-ae6c-89dd952e0fe3" providerId="ADAL" clId="{2C3E26B0-2035-46B3-8D75-F50340C0FEDD}" dt="2021-11-19T19:52:53.064" v="2685" actId="20577"/>
          <ac:spMkLst>
            <pc:docMk/>
            <pc:sldMk cId="3764765580" sldId="263"/>
            <ac:spMk id="2" creationId="{C5E69077-10A4-4B9E-81FD-79EDDF336187}"/>
          </ac:spMkLst>
        </pc:spChg>
        <pc:spChg chg="mod">
          <ac:chgData name="Maaike Van Den Bulck" userId="7ae8461b-40ce-4649-ae6c-89dd952e0fe3" providerId="ADAL" clId="{2C3E26B0-2035-46B3-8D75-F50340C0FEDD}" dt="2021-11-19T15:49:00.044" v="1208" actId="20577"/>
          <ac:spMkLst>
            <pc:docMk/>
            <pc:sldMk cId="3764765580" sldId="263"/>
            <ac:spMk id="3" creationId="{05F6CD9F-6587-4ABA-935B-21E7B213CA61}"/>
          </ac:spMkLst>
        </pc:spChg>
        <pc:picChg chg="del">
          <ac:chgData name="Maaike Van Den Bulck" userId="7ae8461b-40ce-4649-ae6c-89dd952e0fe3" providerId="ADAL" clId="{2C3E26B0-2035-46B3-8D75-F50340C0FEDD}" dt="2021-11-19T19:24:36.847" v="2310" actId="478"/>
          <ac:picMkLst>
            <pc:docMk/>
            <pc:sldMk cId="3764765580" sldId="263"/>
            <ac:picMk id="7" creationId="{197C7AA4-901A-4A92-B2A7-64A09DB5C2C0}"/>
          </ac:picMkLst>
        </pc:picChg>
        <pc:picChg chg="add del">
          <ac:chgData name="Maaike Van Den Bulck" userId="7ae8461b-40ce-4649-ae6c-89dd952e0fe3" providerId="ADAL" clId="{2C3E26B0-2035-46B3-8D75-F50340C0FEDD}" dt="2021-11-19T19:25:12.268" v="2312" actId="478"/>
          <ac:picMkLst>
            <pc:docMk/>
            <pc:sldMk cId="3764765580" sldId="263"/>
            <ac:picMk id="8" creationId="{116365AF-9508-440A-B1F2-3B52BFF8D484}"/>
          </ac:picMkLst>
        </pc:picChg>
        <pc:picChg chg="add mod modCrop">
          <ac:chgData name="Maaike Van Den Bulck" userId="7ae8461b-40ce-4649-ae6c-89dd952e0fe3" providerId="ADAL" clId="{2C3E26B0-2035-46B3-8D75-F50340C0FEDD}" dt="2021-11-19T19:27:32.742" v="2387" actId="1076"/>
          <ac:picMkLst>
            <pc:docMk/>
            <pc:sldMk cId="3764765580" sldId="263"/>
            <ac:picMk id="10" creationId="{FB68686A-AE46-4A1D-95D4-EC85BD4BD8E5}"/>
          </ac:picMkLst>
        </pc:picChg>
      </pc:sldChg>
      <pc:sldChg chg="addSp delSp modSp mod">
        <pc:chgData name="Maaike Van Den Bulck" userId="7ae8461b-40ce-4649-ae6c-89dd952e0fe3" providerId="ADAL" clId="{2C3E26B0-2035-46B3-8D75-F50340C0FEDD}" dt="2021-11-19T15:49:06.651" v="1209" actId="20577"/>
        <pc:sldMkLst>
          <pc:docMk/>
          <pc:sldMk cId="2682767353" sldId="266"/>
        </pc:sldMkLst>
        <pc:spChg chg="del">
          <ac:chgData name="Maaike Van Den Bulck" userId="7ae8461b-40ce-4649-ae6c-89dd952e0fe3" providerId="ADAL" clId="{2C3E26B0-2035-46B3-8D75-F50340C0FEDD}" dt="2021-11-19T14:47:31.189" v="52" actId="22"/>
          <ac:spMkLst>
            <pc:docMk/>
            <pc:sldMk cId="2682767353" sldId="266"/>
            <ac:spMk id="2" creationId="{9DEC54A7-E8AD-48AE-BC29-313636A8B78B}"/>
          </ac:spMkLst>
        </pc:spChg>
        <pc:spChg chg="mod">
          <ac:chgData name="Maaike Van Den Bulck" userId="7ae8461b-40ce-4649-ae6c-89dd952e0fe3" providerId="ADAL" clId="{2C3E26B0-2035-46B3-8D75-F50340C0FEDD}" dt="2021-11-19T15:49:06.651" v="1209" actId="20577"/>
          <ac:spMkLst>
            <pc:docMk/>
            <pc:sldMk cId="2682767353" sldId="266"/>
            <ac:spMk id="3" creationId="{F0A4F515-D863-4AC0-ABF9-36CF6C992FD1}"/>
          </ac:spMkLst>
        </pc:spChg>
        <pc:spChg chg="add mod">
          <ac:chgData name="Maaike Van Den Bulck" userId="7ae8461b-40ce-4649-ae6c-89dd952e0fe3" providerId="ADAL" clId="{2C3E26B0-2035-46B3-8D75-F50340C0FEDD}" dt="2021-11-19T15:08:02.045" v="619" actId="20577"/>
          <ac:spMkLst>
            <pc:docMk/>
            <pc:sldMk cId="2682767353" sldId="266"/>
            <ac:spMk id="11" creationId="{A3C282FA-6EFF-4F9C-8F2A-2354BD44AC22}"/>
          </ac:spMkLst>
        </pc:spChg>
        <pc:spChg chg="add mod">
          <ac:chgData name="Maaike Van Den Bulck" userId="7ae8461b-40ce-4649-ae6c-89dd952e0fe3" providerId="ADAL" clId="{2C3E26B0-2035-46B3-8D75-F50340C0FEDD}" dt="2021-11-19T15:07:30.172" v="549" actId="1582"/>
          <ac:spMkLst>
            <pc:docMk/>
            <pc:sldMk cId="2682767353" sldId="266"/>
            <ac:spMk id="12" creationId="{AA0B43BB-430D-4E0F-A509-4A753A0BF33E}"/>
          </ac:spMkLst>
        </pc:spChg>
        <pc:picChg chg="add mod ord">
          <ac:chgData name="Maaike Van Den Bulck" userId="7ae8461b-40ce-4649-ae6c-89dd952e0fe3" providerId="ADAL" clId="{2C3E26B0-2035-46B3-8D75-F50340C0FEDD}" dt="2021-11-19T14:48:14.701" v="61" actId="1076"/>
          <ac:picMkLst>
            <pc:docMk/>
            <pc:sldMk cId="2682767353" sldId="266"/>
            <ac:picMk id="7" creationId="{3C060555-84A8-4473-8ABF-FF6B790DF0F6}"/>
          </ac:picMkLst>
        </pc:picChg>
        <pc:picChg chg="del">
          <ac:chgData name="Maaike Van Den Bulck" userId="7ae8461b-40ce-4649-ae6c-89dd952e0fe3" providerId="ADAL" clId="{2C3E26B0-2035-46B3-8D75-F50340C0FEDD}" dt="2021-11-19T14:47:15.801" v="51" actId="478"/>
          <ac:picMkLst>
            <pc:docMk/>
            <pc:sldMk cId="2682767353" sldId="266"/>
            <ac:picMk id="9" creationId="{6A8990C9-400A-4F79-96A6-320CAFE8A2AF}"/>
          </ac:picMkLst>
        </pc:picChg>
        <pc:picChg chg="add mod">
          <ac:chgData name="Maaike Van Den Bulck" userId="7ae8461b-40ce-4649-ae6c-89dd952e0fe3" providerId="ADAL" clId="{2C3E26B0-2035-46B3-8D75-F50340C0FEDD}" dt="2021-11-19T14:48:26.676" v="63" actId="14100"/>
          <ac:picMkLst>
            <pc:docMk/>
            <pc:sldMk cId="2682767353" sldId="266"/>
            <ac:picMk id="10" creationId="{C9A76850-A27E-4C16-B20D-00B6B5E05EC2}"/>
          </ac:picMkLst>
        </pc:picChg>
      </pc:sldChg>
      <pc:sldChg chg="addSp delSp modSp mod">
        <pc:chgData name="Maaike Van Den Bulck" userId="7ae8461b-40ce-4649-ae6c-89dd952e0fe3" providerId="ADAL" clId="{2C3E26B0-2035-46B3-8D75-F50340C0FEDD}" dt="2021-11-19T14:46:37.487" v="50" actId="14100"/>
        <pc:sldMkLst>
          <pc:docMk/>
          <pc:sldMk cId="3000048844" sldId="268"/>
        </pc:sldMkLst>
        <pc:picChg chg="del mod">
          <ac:chgData name="Maaike Van Den Bulck" userId="7ae8461b-40ce-4649-ae6c-89dd952e0fe3" providerId="ADAL" clId="{2C3E26B0-2035-46B3-8D75-F50340C0FEDD}" dt="2021-11-19T14:46:30.682" v="47" actId="478"/>
          <ac:picMkLst>
            <pc:docMk/>
            <pc:sldMk cId="3000048844" sldId="268"/>
            <ac:picMk id="7" creationId="{B9ABF5A8-EEA6-4294-9D15-4A874D43C38A}"/>
          </ac:picMkLst>
        </pc:picChg>
        <pc:picChg chg="add mod">
          <ac:chgData name="Maaike Van Den Bulck" userId="7ae8461b-40ce-4649-ae6c-89dd952e0fe3" providerId="ADAL" clId="{2C3E26B0-2035-46B3-8D75-F50340C0FEDD}" dt="2021-11-19T14:46:37.487" v="50" actId="14100"/>
          <ac:picMkLst>
            <pc:docMk/>
            <pc:sldMk cId="3000048844" sldId="268"/>
            <ac:picMk id="8" creationId="{7194E6CB-1F59-4FC3-B360-3635A124139C}"/>
          </ac:picMkLst>
        </pc:picChg>
      </pc:sldChg>
      <pc:sldChg chg="addSp delSp modSp new mod">
        <pc:chgData name="Maaike Van Den Bulck" userId="7ae8461b-40ce-4649-ae6c-89dd952e0fe3" providerId="ADAL" clId="{2C3E26B0-2035-46B3-8D75-F50340C0FEDD}" dt="2021-11-19T15:37:34.592" v="1188"/>
        <pc:sldMkLst>
          <pc:docMk/>
          <pc:sldMk cId="2593861221" sldId="269"/>
        </pc:sldMkLst>
        <pc:spChg chg="mod">
          <ac:chgData name="Maaike Van Den Bulck" userId="7ae8461b-40ce-4649-ae6c-89dd952e0fe3" providerId="ADAL" clId="{2C3E26B0-2035-46B3-8D75-F50340C0FEDD}" dt="2021-11-19T15:37:34.592" v="1188"/>
          <ac:spMkLst>
            <pc:docMk/>
            <pc:sldMk cId="2593861221" sldId="269"/>
            <ac:spMk id="2" creationId="{214A7ECF-AFF7-41AF-9BCD-FE3D89A53DDC}"/>
          </ac:spMkLst>
        </pc:spChg>
        <pc:spChg chg="mod">
          <ac:chgData name="Maaike Van Den Bulck" userId="7ae8461b-40ce-4649-ae6c-89dd952e0fe3" providerId="ADAL" clId="{2C3E26B0-2035-46B3-8D75-F50340C0FEDD}" dt="2021-11-16T16:47:20.996" v="31" actId="20577"/>
          <ac:spMkLst>
            <pc:docMk/>
            <pc:sldMk cId="2593861221" sldId="269"/>
            <ac:spMk id="3" creationId="{88F15532-7F36-4D81-8A8F-2120D7375649}"/>
          </ac:spMkLst>
        </pc:spChg>
        <pc:spChg chg="add del mod">
          <ac:chgData name="Maaike Van Den Bulck" userId="7ae8461b-40ce-4649-ae6c-89dd952e0fe3" providerId="ADAL" clId="{2C3E26B0-2035-46B3-8D75-F50340C0FEDD}" dt="2021-11-19T15:02:43.446" v="381" actId="21"/>
          <ac:spMkLst>
            <pc:docMk/>
            <pc:sldMk cId="2593861221" sldId="269"/>
            <ac:spMk id="6" creationId="{A6B6E05E-A196-4A65-88B8-CC996A70BFA2}"/>
          </ac:spMkLst>
        </pc:spChg>
      </pc:sldChg>
      <pc:sldChg chg="modSp new mod">
        <pc:chgData name="Maaike Van Den Bulck" userId="7ae8461b-40ce-4649-ae6c-89dd952e0fe3" providerId="ADAL" clId="{2C3E26B0-2035-46B3-8D75-F50340C0FEDD}" dt="2021-11-19T15:34:14.554" v="1187" actId="20577"/>
        <pc:sldMkLst>
          <pc:docMk/>
          <pc:sldMk cId="38853344" sldId="270"/>
        </pc:sldMkLst>
        <pc:spChg chg="mod">
          <ac:chgData name="Maaike Van Den Bulck" userId="7ae8461b-40ce-4649-ae6c-89dd952e0fe3" providerId="ADAL" clId="{2C3E26B0-2035-46B3-8D75-F50340C0FEDD}" dt="2021-11-19T15:34:14.554" v="1187" actId="20577"/>
          <ac:spMkLst>
            <pc:docMk/>
            <pc:sldMk cId="38853344" sldId="270"/>
            <ac:spMk id="2" creationId="{1249073B-E00C-489F-846C-55BAF1281FE0}"/>
          </ac:spMkLst>
        </pc:spChg>
        <pc:spChg chg="mod">
          <ac:chgData name="Maaike Van Den Bulck" userId="7ae8461b-40ce-4649-ae6c-89dd952e0fe3" providerId="ADAL" clId="{2C3E26B0-2035-46B3-8D75-F50340C0FEDD}" dt="2021-11-19T15:02:26.133" v="372" actId="20577"/>
          <ac:spMkLst>
            <pc:docMk/>
            <pc:sldMk cId="38853344" sldId="270"/>
            <ac:spMk id="3" creationId="{F49F3212-B44F-45B5-8DE7-411FEAB95C5A}"/>
          </ac:spMkLst>
        </pc:spChg>
      </pc:sldChg>
      <pc:sldChg chg="addSp delSp modSp add mod">
        <pc:chgData name="Maaike Van Den Bulck" userId="7ae8461b-40ce-4649-ae6c-89dd952e0fe3" providerId="ADAL" clId="{2C3E26B0-2035-46B3-8D75-F50340C0FEDD}" dt="2021-11-19T15:49:09.894" v="1210" actId="20577"/>
        <pc:sldMkLst>
          <pc:docMk/>
          <pc:sldMk cId="1292660335" sldId="271"/>
        </pc:sldMkLst>
        <pc:spChg chg="mod">
          <ac:chgData name="Maaike Van Den Bulck" userId="7ae8461b-40ce-4649-ae6c-89dd952e0fe3" providerId="ADAL" clId="{2C3E26B0-2035-46B3-8D75-F50340C0FEDD}" dt="2021-11-19T15:49:09.894" v="1210" actId="20577"/>
          <ac:spMkLst>
            <pc:docMk/>
            <pc:sldMk cId="1292660335" sldId="271"/>
            <ac:spMk id="3" creationId="{F0A4F515-D863-4AC0-ABF9-36CF6C992FD1}"/>
          </ac:spMkLst>
        </pc:spChg>
        <pc:spChg chg="add del mod">
          <ac:chgData name="Maaike Van Den Bulck" userId="7ae8461b-40ce-4649-ae6c-89dd952e0fe3" providerId="ADAL" clId="{2C3E26B0-2035-46B3-8D75-F50340C0FEDD}" dt="2021-11-19T15:05:31.986" v="391" actId="478"/>
          <ac:spMkLst>
            <pc:docMk/>
            <pc:sldMk cId="1292660335" sldId="271"/>
            <ac:spMk id="8" creationId="{CF4D6565-7DD2-4F0F-876D-634E2121D82E}"/>
          </ac:spMkLst>
        </pc:spChg>
        <pc:spChg chg="add mod">
          <ac:chgData name="Maaike Van Den Bulck" userId="7ae8461b-40ce-4649-ae6c-89dd952e0fe3" providerId="ADAL" clId="{2C3E26B0-2035-46B3-8D75-F50340C0FEDD}" dt="2021-11-19T15:11:36.628" v="853" actId="20577"/>
          <ac:spMkLst>
            <pc:docMk/>
            <pc:sldMk cId="1292660335" sldId="271"/>
            <ac:spMk id="9" creationId="{278E987E-B565-40F3-BDF2-E3B674C01BE5}"/>
          </ac:spMkLst>
        </pc:spChg>
        <pc:spChg chg="del">
          <ac:chgData name="Maaike Van Den Bulck" userId="7ae8461b-40ce-4649-ae6c-89dd952e0fe3" providerId="ADAL" clId="{2C3E26B0-2035-46B3-8D75-F50340C0FEDD}" dt="2021-11-19T15:02:47.251" v="382" actId="478"/>
          <ac:spMkLst>
            <pc:docMk/>
            <pc:sldMk cId="1292660335" sldId="271"/>
            <ac:spMk id="11" creationId="{A3C282FA-6EFF-4F9C-8F2A-2354BD44AC22}"/>
          </ac:spMkLst>
        </pc:spChg>
        <pc:spChg chg="add mod">
          <ac:chgData name="Maaike Van Den Bulck" userId="7ae8461b-40ce-4649-ae6c-89dd952e0fe3" providerId="ADAL" clId="{2C3E26B0-2035-46B3-8D75-F50340C0FEDD}" dt="2021-11-19T15:13:03.313" v="859"/>
          <ac:spMkLst>
            <pc:docMk/>
            <pc:sldMk cId="1292660335" sldId="271"/>
            <ac:spMk id="12" creationId="{779ACC1B-B243-457C-B9BE-254E7A037988}"/>
          </ac:spMkLst>
        </pc:spChg>
        <pc:picChg chg="mod">
          <ac:chgData name="Maaike Van Den Bulck" userId="7ae8461b-40ce-4649-ae6c-89dd952e0fe3" providerId="ADAL" clId="{2C3E26B0-2035-46B3-8D75-F50340C0FEDD}" dt="2021-11-19T15:10:27.711" v="755" actId="1076"/>
          <ac:picMkLst>
            <pc:docMk/>
            <pc:sldMk cId="1292660335" sldId="271"/>
            <ac:picMk id="10" creationId="{C9A76850-A27E-4C16-B20D-00B6B5E05EC2}"/>
          </ac:picMkLst>
        </pc:picChg>
      </pc:sldChg>
      <pc:sldChg chg="addSp delSp modSp add mod">
        <pc:chgData name="Maaike Van Den Bulck" userId="7ae8461b-40ce-4649-ae6c-89dd952e0fe3" providerId="ADAL" clId="{2C3E26B0-2035-46B3-8D75-F50340C0FEDD}" dt="2021-11-19T15:18:50.171" v="992" actId="20577"/>
        <pc:sldMkLst>
          <pc:docMk/>
          <pc:sldMk cId="3463579938" sldId="272"/>
        </pc:sldMkLst>
        <pc:spChg chg="mod">
          <ac:chgData name="Maaike Van Den Bulck" userId="7ae8461b-40ce-4649-ae6c-89dd952e0fe3" providerId="ADAL" clId="{2C3E26B0-2035-46B3-8D75-F50340C0FEDD}" dt="2021-11-19T15:18:50.171" v="992" actId="20577"/>
          <ac:spMkLst>
            <pc:docMk/>
            <pc:sldMk cId="3463579938" sldId="272"/>
            <ac:spMk id="3" creationId="{F0A4F515-D863-4AC0-ABF9-36CF6C992FD1}"/>
          </ac:spMkLst>
        </pc:spChg>
        <pc:spChg chg="add del mod">
          <ac:chgData name="Maaike Van Den Bulck" userId="7ae8461b-40ce-4649-ae6c-89dd952e0fe3" providerId="ADAL" clId="{2C3E26B0-2035-46B3-8D75-F50340C0FEDD}" dt="2021-11-19T15:13:17.766" v="863" actId="478"/>
          <ac:spMkLst>
            <pc:docMk/>
            <pc:sldMk cId="3463579938" sldId="272"/>
            <ac:spMk id="6" creationId="{DA968923-8B73-4BC5-96A0-A0F7B837A13A}"/>
          </ac:spMkLst>
        </pc:spChg>
        <pc:spChg chg="mod">
          <ac:chgData name="Maaike Van Den Bulck" userId="7ae8461b-40ce-4649-ae6c-89dd952e0fe3" providerId="ADAL" clId="{2C3E26B0-2035-46B3-8D75-F50340C0FEDD}" dt="2021-11-19T15:15:09.231" v="978" actId="14100"/>
          <ac:spMkLst>
            <pc:docMk/>
            <pc:sldMk cId="3463579938" sldId="272"/>
            <ac:spMk id="9" creationId="{278E987E-B565-40F3-BDF2-E3B674C01BE5}"/>
          </ac:spMkLst>
        </pc:spChg>
        <pc:spChg chg="add mod">
          <ac:chgData name="Maaike Van Den Bulck" userId="7ae8461b-40ce-4649-ae6c-89dd952e0fe3" providerId="ADAL" clId="{2C3E26B0-2035-46B3-8D75-F50340C0FEDD}" dt="2021-11-19T15:13:11.407" v="862" actId="14100"/>
          <ac:spMkLst>
            <pc:docMk/>
            <pc:sldMk cId="3463579938" sldId="272"/>
            <ac:spMk id="12" creationId="{859CB0A3-C5DD-4E12-9ABA-9DD88D1EBCD5}"/>
          </ac:spMkLst>
        </pc:spChg>
        <pc:picChg chg="del">
          <ac:chgData name="Maaike Van Den Bulck" userId="7ae8461b-40ce-4649-ae6c-89dd952e0fe3" providerId="ADAL" clId="{2C3E26B0-2035-46B3-8D75-F50340C0FEDD}" dt="2021-11-19T15:12:50.182" v="855" actId="478"/>
          <ac:picMkLst>
            <pc:docMk/>
            <pc:sldMk cId="3463579938" sldId="272"/>
            <ac:picMk id="7" creationId="{3C060555-84A8-4473-8ABF-FF6B790DF0F6}"/>
          </ac:picMkLst>
        </pc:picChg>
        <pc:picChg chg="del mod">
          <ac:chgData name="Maaike Van Den Bulck" userId="7ae8461b-40ce-4649-ae6c-89dd952e0fe3" providerId="ADAL" clId="{2C3E26B0-2035-46B3-8D75-F50340C0FEDD}" dt="2021-11-19T15:13:52.089" v="876" actId="478"/>
          <ac:picMkLst>
            <pc:docMk/>
            <pc:sldMk cId="3463579938" sldId="272"/>
            <ac:picMk id="10" creationId="{C9A76850-A27E-4C16-B20D-00B6B5E05EC2}"/>
          </ac:picMkLst>
        </pc:picChg>
        <pc:picChg chg="add mod">
          <ac:chgData name="Maaike Van Den Bulck" userId="7ae8461b-40ce-4649-ae6c-89dd952e0fe3" providerId="ADAL" clId="{2C3E26B0-2035-46B3-8D75-F50340C0FEDD}" dt="2021-11-19T15:12:57.815" v="858" actId="14100"/>
          <ac:picMkLst>
            <pc:docMk/>
            <pc:sldMk cId="3463579938" sldId="272"/>
            <ac:picMk id="11" creationId="{8B9AE337-50E7-4BC9-9CAD-E25EF8518C97}"/>
          </ac:picMkLst>
        </pc:picChg>
        <pc:picChg chg="add del">
          <ac:chgData name="Maaike Van Den Bulck" userId="7ae8461b-40ce-4649-ae6c-89dd952e0fe3" providerId="ADAL" clId="{2C3E26B0-2035-46B3-8D75-F50340C0FEDD}" dt="2021-11-19T15:14:17.797" v="878" actId="478"/>
          <ac:picMkLst>
            <pc:docMk/>
            <pc:sldMk cId="3463579938" sldId="272"/>
            <ac:picMk id="14" creationId="{1C0ECEAF-2484-45E0-A6C9-0699306125D9}"/>
          </ac:picMkLst>
        </pc:picChg>
        <pc:picChg chg="add mod">
          <ac:chgData name="Maaike Van Den Bulck" userId="7ae8461b-40ce-4649-ae6c-89dd952e0fe3" providerId="ADAL" clId="{2C3E26B0-2035-46B3-8D75-F50340C0FEDD}" dt="2021-11-19T15:14:22.663" v="880" actId="1076"/>
          <ac:picMkLst>
            <pc:docMk/>
            <pc:sldMk cId="3463579938" sldId="272"/>
            <ac:picMk id="16" creationId="{800FC2E9-9F62-4C5E-B7E3-44DC3B6E0CC9}"/>
          </ac:picMkLst>
        </pc:picChg>
      </pc:sldChg>
      <pc:sldChg chg="addSp delSp modSp add mod">
        <pc:chgData name="Maaike Van Den Bulck" userId="7ae8461b-40ce-4649-ae6c-89dd952e0fe3" providerId="ADAL" clId="{2C3E26B0-2035-46B3-8D75-F50340C0FEDD}" dt="2021-11-19T15:49:12.267" v="1211" actId="20577"/>
        <pc:sldMkLst>
          <pc:docMk/>
          <pc:sldMk cId="1102612621" sldId="273"/>
        </pc:sldMkLst>
        <pc:spChg chg="mod">
          <ac:chgData name="Maaike Van Den Bulck" userId="7ae8461b-40ce-4649-ae6c-89dd952e0fe3" providerId="ADAL" clId="{2C3E26B0-2035-46B3-8D75-F50340C0FEDD}" dt="2021-11-19T15:49:12.267" v="1211" actId="20577"/>
          <ac:spMkLst>
            <pc:docMk/>
            <pc:sldMk cId="1102612621" sldId="273"/>
            <ac:spMk id="3" creationId="{F0A4F515-D863-4AC0-ABF9-36CF6C992FD1}"/>
          </ac:spMkLst>
        </pc:spChg>
        <pc:spChg chg="add del mod">
          <ac:chgData name="Maaike Van Den Bulck" userId="7ae8461b-40ce-4649-ae6c-89dd952e0fe3" providerId="ADAL" clId="{2C3E26B0-2035-46B3-8D75-F50340C0FEDD}" dt="2021-11-19T15:27:17.809" v="997" actId="22"/>
          <ac:spMkLst>
            <pc:docMk/>
            <pc:sldMk cId="1102612621" sldId="273"/>
            <ac:spMk id="6" creationId="{948428F9-53DF-478D-B0EA-E4795304FF77}"/>
          </ac:spMkLst>
        </pc:spChg>
        <pc:spChg chg="mod">
          <ac:chgData name="Maaike Van Den Bulck" userId="7ae8461b-40ce-4649-ae6c-89dd952e0fe3" providerId="ADAL" clId="{2C3E26B0-2035-46B3-8D75-F50340C0FEDD}" dt="2021-11-19T15:31:35.031" v="1106" actId="403"/>
          <ac:spMkLst>
            <pc:docMk/>
            <pc:sldMk cId="1102612621" sldId="273"/>
            <ac:spMk id="11" creationId="{A3C282FA-6EFF-4F9C-8F2A-2354BD44AC22}"/>
          </ac:spMkLst>
        </pc:spChg>
        <pc:spChg chg="mod">
          <ac:chgData name="Maaike Van Den Bulck" userId="7ae8461b-40ce-4649-ae6c-89dd952e0fe3" providerId="ADAL" clId="{2C3E26B0-2035-46B3-8D75-F50340C0FEDD}" dt="2021-11-19T15:30:43.662" v="1049" actId="14100"/>
          <ac:spMkLst>
            <pc:docMk/>
            <pc:sldMk cId="1102612621" sldId="273"/>
            <ac:spMk id="12" creationId="{AA0B43BB-430D-4E0F-A509-4A753A0BF33E}"/>
          </ac:spMkLst>
        </pc:spChg>
        <pc:spChg chg="add del mod">
          <ac:chgData name="Maaike Van Den Bulck" userId="7ae8461b-40ce-4649-ae6c-89dd952e0fe3" providerId="ADAL" clId="{2C3E26B0-2035-46B3-8D75-F50340C0FEDD}" dt="2021-11-19T15:31:02.723" v="1053" actId="478"/>
          <ac:spMkLst>
            <pc:docMk/>
            <pc:sldMk cId="1102612621" sldId="273"/>
            <ac:spMk id="14" creationId="{CAD228F8-4FF6-4A9F-A060-A5F4C7E87FE4}"/>
          </ac:spMkLst>
        </pc:spChg>
        <pc:picChg chg="del">
          <ac:chgData name="Maaike Van Den Bulck" userId="7ae8461b-40ce-4649-ae6c-89dd952e0fe3" providerId="ADAL" clId="{2C3E26B0-2035-46B3-8D75-F50340C0FEDD}" dt="2021-11-19T15:26:14.082" v="996" actId="478"/>
          <ac:picMkLst>
            <pc:docMk/>
            <pc:sldMk cId="1102612621" sldId="273"/>
            <ac:picMk id="7" creationId="{3C060555-84A8-4473-8ABF-FF6B790DF0F6}"/>
          </ac:picMkLst>
        </pc:picChg>
        <pc:picChg chg="add del mod ord">
          <ac:chgData name="Maaike Van Den Bulck" userId="7ae8461b-40ce-4649-ae6c-89dd952e0fe3" providerId="ADAL" clId="{2C3E26B0-2035-46B3-8D75-F50340C0FEDD}" dt="2021-11-19T15:30:08.241" v="1043" actId="478"/>
          <ac:picMkLst>
            <pc:docMk/>
            <pc:sldMk cId="1102612621" sldId="273"/>
            <ac:picMk id="9" creationId="{1529DF7B-F6FC-4754-8AE0-ACFAC61CDD8F}"/>
          </ac:picMkLst>
        </pc:picChg>
        <pc:picChg chg="del">
          <ac:chgData name="Maaike Van Den Bulck" userId="7ae8461b-40ce-4649-ae6c-89dd952e0fe3" providerId="ADAL" clId="{2C3E26B0-2035-46B3-8D75-F50340C0FEDD}" dt="2021-11-19T15:28:03.737" v="1000" actId="478"/>
          <ac:picMkLst>
            <pc:docMk/>
            <pc:sldMk cId="1102612621" sldId="273"/>
            <ac:picMk id="10" creationId="{C9A76850-A27E-4C16-B20D-00B6B5E05EC2}"/>
          </ac:picMkLst>
        </pc:picChg>
        <pc:picChg chg="add mod ord modCrop">
          <ac:chgData name="Maaike Van Den Bulck" userId="7ae8461b-40ce-4649-ae6c-89dd952e0fe3" providerId="ADAL" clId="{2C3E26B0-2035-46B3-8D75-F50340C0FEDD}" dt="2021-11-19T15:30:26.843" v="1047" actId="167"/>
          <ac:picMkLst>
            <pc:docMk/>
            <pc:sldMk cId="1102612621" sldId="273"/>
            <ac:picMk id="16" creationId="{1CE8735B-A127-4B70-9564-1164091FFD9D}"/>
          </ac:picMkLst>
        </pc:picChg>
      </pc:sldChg>
      <pc:sldChg chg="addSp modSp add mod">
        <pc:chgData name="Maaike Van Den Bulck" userId="7ae8461b-40ce-4649-ae6c-89dd952e0fe3" providerId="ADAL" clId="{2C3E26B0-2035-46B3-8D75-F50340C0FEDD}" dt="2021-11-19T15:49:14.765" v="1212" actId="20577"/>
        <pc:sldMkLst>
          <pc:docMk/>
          <pc:sldMk cId="3825296436" sldId="274"/>
        </pc:sldMkLst>
        <pc:spChg chg="mod">
          <ac:chgData name="Maaike Van Den Bulck" userId="7ae8461b-40ce-4649-ae6c-89dd952e0fe3" providerId="ADAL" clId="{2C3E26B0-2035-46B3-8D75-F50340C0FEDD}" dt="2021-11-19T15:49:14.765" v="1212" actId="20577"/>
          <ac:spMkLst>
            <pc:docMk/>
            <pc:sldMk cId="3825296436" sldId="274"/>
            <ac:spMk id="3" creationId="{F0A4F515-D863-4AC0-ABF9-36CF6C992FD1}"/>
          </ac:spMkLst>
        </pc:spChg>
        <pc:spChg chg="add mod">
          <ac:chgData name="Maaike Van Den Bulck" userId="7ae8461b-40ce-4649-ae6c-89dd952e0fe3" providerId="ADAL" clId="{2C3E26B0-2035-46B3-8D75-F50340C0FEDD}" dt="2021-11-19T15:33:23.391" v="1152" actId="208"/>
          <ac:spMkLst>
            <pc:docMk/>
            <pc:sldMk cId="3825296436" sldId="274"/>
            <ac:spMk id="8" creationId="{3C4364AD-270B-488D-AAC0-691D4CDD0517}"/>
          </ac:spMkLst>
        </pc:spChg>
        <pc:spChg chg="mod">
          <ac:chgData name="Maaike Van Den Bulck" userId="7ae8461b-40ce-4649-ae6c-89dd952e0fe3" providerId="ADAL" clId="{2C3E26B0-2035-46B3-8D75-F50340C0FEDD}" dt="2021-11-19T15:32:54.285" v="1147" actId="20577"/>
          <ac:spMkLst>
            <pc:docMk/>
            <pc:sldMk cId="3825296436" sldId="274"/>
            <ac:spMk id="11" creationId="{A3C282FA-6EFF-4F9C-8F2A-2354BD44AC22}"/>
          </ac:spMkLst>
        </pc:spChg>
      </pc:sldChg>
      <pc:sldChg chg="add del">
        <pc:chgData name="Maaike Van Den Bulck" userId="7ae8461b-40ce-4649-ae6c-89dd952e0fe3" providerId="ADAL" clId="{2C3E26B0-2035-46B3-8D75-F50340C0FEDD}" dt="2021-11-19T15:32:09.398" v="1107" actId="47"/>
        <pc:sldMkLst>
          <pc:docMk/>
          <pc:sldMk cId="4009322396" sldId="274"/>
        </pc:sldMkLst>
      </pc:sldChg>
      <pc:sldChg chg="add del">
        <pc:chgData name="Maaike Van Den Bulck" userId="7ae8461b-40ce-4649-ae6c-89dd952e0fe3" providerId="ADAL" clId="{2C3E26B0-2035-46B3-8D75-F50340C0FEDD}" dt="2021-11-19T15:32:10.531" v="1108" actId="47"/>
        <pc:sldMkLst>
          <pc:docMk/>
          <pc:sldMk cId="2015379626" sldId="275"/>
        </pc:sldMkLst>
      </pc:sldChg>
      <pc:sldChg chg="modSp add mod">
        <pc:chgData name="Maaike Van Den Bulck" userId="7ae8461b-40ce-4649-ae6c-89dd952e0fe3" providerId="ADAL" clId="{2C3E26B0-2035-46B3-8D75-F50340C0FEDD}" dt="2021-11-19T15:34:06.923" v="1176" actId="20577"/>
        <pc:sldMkLst>
          <pc:docMk/>
          <pc:sldMk cId="2333195279" sldId="275"/>
        </pc:sldMkLst>
        <pc:spChg chg="mod">
          <ac:chgData name="Maaike Van Den Bulck" userId="7ae8461b-40ce-4649-ae6c-89dd952e0fe3" providerId="ADAL" clId="{2C3E26B0-2035-46B3-8D75-F50340C0FEDD}" dt="2021-11-19T15:34:06.923" v="1176" actId="20577"/>
          <ac:spMkLst>
            <pc:docMk/>
            <pc:sldMk cId="2333195279" sldId="275"/>
            <ac:spMk id="2" creationId="{1249073B-E00C-489F-846C-55BAF1281FE0}"/>
          </ac:spMkLst>
        </pc:spChg>
        <pc:spChg chg="mod">
          <ac:chgData name="Maaike Van Den Bulck" userId="7ae8461b-40ce-4649-ae6c-89dd952e0fe3" providerId="ADAL" clId="{2C3E26B0-2035-46B3-8D75-F50340C0FEDD}" dt="2021-11-19T15:33:56.234" v="1160" actId="20577"/>
          <ac:spMkLst>
            <pc:docMk/>
            <pc:sldMk cId="2333195279" sldId="275"/>
            <ac:spMk id="3" creationId="{F49F3212-B44F-45B5-8DE7-411FEAB95C5A}"/>
          </ac:spMkLst>
        </pc:spChg>
      </pc:sldChg>
      <pc:sldChg chg="addSp modSp new mod ord">
        <pc:chgData name="Maaike Van Den Bulck" userId="7ae8461b-40ce-4649-ae6c-89dd952e0fe3" providerId="ADAL" clId="{2C3E26B0-2035-46B3-8D75-F50340C0FEDD}" dt="2021-11-19T19:28:11.304" v="2417" actId="20577"/>
        <pc:sldMkLst>
          <pc:docMk/>
          <pc:sldMk cId="2246074994" sldId="276"/>
        </pc:sldMkLst>
        <pc:spChg chg="mod">
          <ac:chgData name="Maaike Van Den Bulck" userId="7ae8461b-40ce-4649-ae6c-89dd952e0fe3" providerId="ADAL" clId="{2C3E26B0-2035-46B3-8D75-F50340C0FEDD}" dt="2021-11-19T19:28:11.304" v="2417" actId="20577"/>
          <ac:spMkLst>
            <pc:docMk/>
            <pc:sldMk cId="2246074994" sldId="276"/>
            <ac:spMk id="2" creationId="{718566CF-033B-462E-9BD2-95E71B2AA3F0}"/>
          </ac:spMkLst>
        </pc:spChg>
        <pc:spChg chg="mod">
          <ac:chgData name="Maaike Van Den Bulck" userId="7ae8461b-40ce-4649-ae6c-89dd952e0fe3" providerId="ADAL" clId="{2C3E26B0-2035-46B3-8D75-F50340C0FEDD}" dt="2021-11-19T19:16:14.816" v="2068" actId="20577"/>
          <ac:spMkLst>
            <pc:docMk/>
            <pc:sldMk cId="2246074994" sldId="276"/>
            <ac:spMk id="3" creationId="{784CD2B5-190C-4EAD-8DDC-643DCAEFAAA1}"/>
          </ac:spMkLst>
        </pc:spChg>
        <pc:picChg chg="add mod">
          <ac:chgData name="Maaike Van Den Bulck" userId="7ae8461b-40ce-4649-ae6c-89dd952e0fe3" providerId="ADAL" clId="{2C3E26B0-2035-46B3-8D75-F50340C0FEDD}" dt="2021-11-19T19:11:19.463" v="1573" actId="1076"/>
          <ac:picMkLst>
            <pc:docMk/>
            <pc:sldMk cId="2246074994" sldId="276"/>
            <ac:picMk id="7" creationId="{EC1C9B7F-331A-4F34-AF3E-905F4F9390FC}"/>
          </ac:picMkLst>
        </pc:picChg>
      </pc:sldChg>
      <pc:sldChg chg="addSp delSp modSp new mod">
        <pc:chgData name="Maaike Van Den Bulck" userId="7ae8461b-40ce-4649-ae6c-89dd952e0fe3" providerId="ADAL" clId="{2C3E26B0-2035-46B3-8D75-F50340C0FEDD}" dt="2021-11-21T13:59:11.826" v="3571" actId="164"/>
        <pc:sldMkLst>
          <pc:docMk/>
          <pc:sldMk cId="629032854" sldId="277"/>
        </pc:sldMkLst>
        <pc:spChg chg="mod">
          <ac:chgData name="Maaike Van Den Bulck" userId="7ae8461b-40ce-4649-ae6c-89dd952e0fe3" providerId="ADAL" clId="{2C3E26B0-2035-46B3-8D75-F50340C0FEDD}" dt="2021-11-21T13:56:58.304" v="3476" actId="20577"/>
          <ac:spMkLst>
            <pc:docMk/>
            <pc:sldMk cId="629032854" sldId="277"/>
            <ac:spMk id="2" creationId="{55D70B79-05CB-4514-A586-616A48C699A1}"/>
          </ac:spMkLst>
        </pc:spChg>
        <pc:spChg chg="mod">
          <ac:chgData name="Maaike Van Den Bulck" userId="7ae8461b-40ce-4649-ae6c-89dd952e0fe3" providerId="ADAL" clId="{2C3E26B0-2035-46B3-8D75-F50340C0FEDD}" dt="2021-11-19T19:00:41.170" v="1303" actId="20577"/>
          <ac:spMkLst>
            <pc:docMk/>
            <pc:sldMk cId="629032854" sldId="277"/>
            <ac:spMk id="3" creationId="{EAD57D40-B55B-4BD4-8844-DDC048FD5633}"/>
          </ac:spMkLst>
        </pc:spChg>
        <pc:spChg chg="add mod topLvl">
          <ac:chgData name="Maaike Van Den Bulck" userId="7ae8461b-40ce-4649-ae6c-89dd952e0fe3" providerId="ADAL" clId="{2C3E26B0-2035-46B3-8D75-F50340C0FEDD}" dt="2021-11-19T19:04:35.818" v="1394" actId="164"/>
          <ac:spMkLst>
            <pc:docMk/>
            <pc:sldMk cId="629032854" sldId="277"/>
            <ac:spMk id="8" creationId="{61AAD6F4-C4F0-4285-989C-6AF418F7E3D5}"/>
          </ac:spMkLst>
        </pc:spChg>
        <pc:spChg chg="add del mod">
          <ac:chgData name="Maaike Van Den Bulck" userId="7ae8461b-40ce-4649-ae6c-89dd952e0fe3" providerId="ADAL" clId="{2C3E26B0-2035-46B3-8D75-F50340C0FEDD}" dt="2021-11-21T13:55:20.769" v="3427"/>
          <ac:spMkLst>
            <pc:docMk/>
            <pc:sldMk cId="629032854" sldId="277"/>
            <ac:spMk id="9" creationId="{A69BE9A9-727A-47D6-B971-BAF287E89D2C}"/>
          </ac:spMkLst>
        </pc:spChg>
        <pc:spChg chg="add del mod">
          <ac:chgData name="Maaike Van Den Bulck" userId="7ae8461b-40ce-4649-ae6c-89dd952e0fe3" providerId="ADAL" clId="{2C3E26B0-2035-46B3-8D75-F50340C0FEDD}" dt="2021-11-21T13:55:50.415" v="3434" actId="478"/>
          <ac:spMkLst>
            <pc:docMk/>
            <pc:sldMk cId="629032854" sldId="277"/>
            <ac:spMk id="11" creationId="{34B2F4CA-EAD0-493E-9B5E-B99A286AD9B2}"/>
          </ac:spMkLst>
        </pc:spChg>
        <pc:spChg chg="add mod">
          <ac:chgData name="Maaike Van Den Bulck" userId="7ae8461b-40ce-4649-ae6c-89dd952e0fe3" providerId="ADAL" clId="{2C3E26B0-2035-46B3-8D75-F50340C0FEDD}" dt="2021-11-19T19:10:14.755" v="1570" actId="164"/>
          <ac:spMkLst>
            <pc:docMk/>
            <pc:sldMk cId="629032854" sldId="277"/>
            <ac:spMk id="13" creationId="{F4DBE78C-51B7-469F-B2F4-09D033CC4160}"/>
          </ac:spMkLst>
        </pc:spChg>
        <pc:spChg chg="mod topLvl">
          <ac:chgData name="Maaike Van Den Bulck" userId="7ae8461b-40ce-4649-ae6c-89dd952e0fe3" providerId="ADAL" clId="{2C3E26B0-2035-46B3-8D75-F50340C0FEDD}" dt="2021-11-21T13:59:11.826" v="3571" actId="164"/>
          <ac:spMkLst>
            <pc:docMk/>
            <pc:sldMk cId="629032854" sldId="277"/>
            <ac:spMk id="14" creationId="{9E6D60F6-1019-4D83-BCC3-042842E1FE93}"/>
          </ac:spMkLst>
        </pc:spChg>
        <pc:grpChg chg="add mod">
          <ac:chgData name="Maaike Van Den Bulck" userId="7ae8461b-40ce-4649-ae6c-89dd952e0fe3" providerId="ADAL" clId="{2C3E26B0-2035-46B3-8D75-F50340C0FEDD}" dt="2021-11-21T13:59:11.826" v="3571" actId="164"/>
          <ac:grpSpMkLst>
            <pc:docMk/>
            <pc:sldMk cId="629032854" sldId="277"/>
            <ac:grpSpMk id="6" creationId="{527E35C0-0B37-4FAE-9334-C11033BDDEB9}"/>
          </ac:grpSpMkLst>
        </pc:grpChg>
        <pc:grpChg chg="add del mod">
          <ac:chgData name="Maaike Van Den Bulck" userId="7ae8461b-40ce-4649-ae6c-89dd952e0fe3" providerId="ADAL" clId="{2C3E26B0-2035-46B3-8D75-F50340C0FEDD}" dt="2021-11-19T19:03:57.083" v="1389" actId="165"/>
          <ac:grpSpMkLst>
            <pc:docMk/>
            <pc:sldMk cId="629032854" sldId="277"/>
            <ac:grpSpMk id="9" creationId="{E6EDCFF4-7F1C-49C3-A896-4E63D3917A39}"/>
          </ac:grpSpMkLst>
        </pc:grpChg>
        <pc:grpChg chg="add mod">
          <ac:chgData name="Maaike Van Den Bulck" userId="7ae8461b-40ce-4649-ae6c-89dd952e0fe3" providerId="ADAL" clId="{2C3E26B0-2035-46B3-8D75-F50340C0FEDD}" dt="2021-11-21T13:55:47.674" v="3433" actId="1076"/>
          <ac:grpSpMkLst>
            <pc:docMk/>
            <pc:sldMk cId="629032854" sldId="277"/>
            <ac:grpSpMk id="10" creationId="{B0E83F49-331A-46B3-86C4-885AE21585A9}"/>
          </ac:grpSpMkLst>
        </pc:grpChg>
        <pc:grpChg chg="add del mod">
          <ac:chgData name="Maaike Van Den Bulck" userId="7ae8461b-40ce-4649-ae6c-89dd952e0fe3" providerId="ADAL" clId="{2C3E26B0-2035-46B3-8D75-F50340C0FEDD}" dt="2021-11-21T13:56:14.356" v="3437" actId="165"/>
          <ac:grpSpMkLst>
            <pc:docMk/>
            <pc:sldMk cId="629032854" sldId="277"/>
            <ac:grpSpMk id="12" creationId="{058073F2-BD1C-4DFE-97BA-55F5077F6A9B}"/>
          </ac:grpSpMkLst>
        </pc:grpChg>
        <pc:grpChg chg="add del mod">
          <ac:chgData name="Maaike Van Den Bulck" userId="7ae8461b-40ce-4649-ae6c-89dd952e0fe3" providerId="ADAL" clId="{2C3E26B0-2035-46B3-8D75-F50340C0FEDD}" dt="2021-11-19T19:16:38.826" v="2091" actId="478"/>
          <ac:grpSpMkLst>
            <pc:docMk/>
            <pc:sldMk cId="629032854" sldId="277"/>
            <ac:grpSpMk id="14" creationId="{89195678-EC3E-49DD-8420-1B82A64D49F9}"/>
          </ac:grpSpMkLst>
        </pc:grpChg>
        <pc:picChg chg="add mod topLvl modCrop">
          <ac:chgData name="Maaike Van Den Bulck" userId="7ae8461b-40ce-4649-ae6c-89dd952e0fe3" providerId="ADAL" clId="{2C3E26B0-2035-46B3-8D75-F50340C0FEDD}" dt="2021-11-19T19:04:35.818" v="1394" actId="164"/>
          <ac:picMkLst>
            <pc:docMk/>
            <pc:sldMk cId="629032854" sldId="277"/>
            <ac:picMk id="7" creationId="{53A5A619-4B77-42AF-B768-3F7F3F364743}"/>
          </ac:picMkLst>
        </pc:picChg>
        <pc:picChg chg="add mod">
          <ac:chgData name="Maaike Van Den Bulck" userId="7ae8461b-40ce-4649-ae6c-89dd952e0fe3" providerId="ADAL" clId="{2C3E26B0-2035-46B3-8D75-F50340C0FEDD}" dt="2021-11-19T19:10:14.755" v="1570" actId="164"/>
          <ac:picMkLst>
            <pc:docMk/>
            <pc:sldMk cId="629032854" sldId="277"/>
            <ac:picMk id="12" creationId="{5B3F8AF9-CF9C-4834-95B0-C9921EC0A43F}"/>
          </ac:picMkLst>
        </pc:picChg>
        <pc:picChg chg="mod topLvl">
          <ac:chgData name="Maaike Van Den Bulck" userId="7ae8461b-40ce-4649-ae6c-89dd952e0fe3" providerId="ADAL" clId="{2C3E26B0-2035-46B3-8D75-F50340C0FEDD}" dt="2021-11-21T13:59:11.826" v="3571" actId="164"/>
          <ac:picMkLst>
            <pc:docMk/>
            <pc:sldMk cId="629032854" sldId="277"/>
            <ac:picMk id="13" creationId="{414D5A87-3CAD-4112-BD33-968E10CBF5F3}"/>
          </ac:picMkLst>
        </pc:picChg>
      </pc:sldChg>
      <pc:sldChg chg="modSp new mod ord">
        <pc:chgData name="Maaike Van Den Bulck" userId="7ae8461b-40ce-4649-ae6c-89dd952e0fe3" providerId="ADAL" clId="{2C3E26B0-2035-46B3-8D75-F50340C0FEDD}" dt="2021-11-19T19:15:56.092" v="2053"/>
        <pc:sldMkLst>
          <pc:docMk/>
          <pc:sldMk cId="823230520" sldId="278"/>
        </pc:sldMkLst>
        <pc:spChg chg="mod">
          <ac:chgData name="Maaike Van Den Bulck" userId="7ae8461b-40ce-4649-ae6c-89dd952e0fe3" providerId="ADAL" clId="{2C3E26B0-2035-46B3-8D75-F50340C0FEDD}" dt="2021-11-19T19:15:43.058" v="2051" actId="20577"/>
          <ac:spMkLst>
            <pc:docMk/>
            <pc:sldMk cId="823230520" sldId="278"/>
            <ac:spMk id="2" creationId="{B75C968F-F89C-4EE1-95D6-330A0806C244}"/>
          </ac:spMkLst>
        </pc:spChg>
        <pc:spChg chg="mod">
          <ac:chgData name="Maaike Van Den Bulck" userId="7ae8461b-40ce-4649-ae6c-89dd952e0fe3" providerId="ADAL" clId="{2C3E26B0-2035-46B3-8D75-F50340C0FEDD}" dt="2021-11-19T19:12:23.614" v="1611" actId="20577"/>
          <ac:spMkLst>
            <pc:docMk/>
            <pc:sldMk cId="823230520" sldId="278"/>
            <ac:spMk id="3" creationId="{97464D98-F8BA-47C8-8C8D-A10D3F1E4293}"/>
          </ac:spMkLst>
        </pc:spChg>
      </pc:sldChg>
      <pc:sldChg chg="delSp modSp add del mod">
        <pc:chgData name="Maaike Van Den Bulck" userId="7ae8461b-40ce-4649-ae6c-89dd952e0fe3" providerId="ADAL" clId="{2C3E26B0-2035-46B3-8D75-F50340C0FEDD}" dt="2021-11-21T13:59:49.558" v="3612" actId="47"/>
        <pc:sldMkLst>
          <pc:docMk/>
          <pc:sldMk cId="3360811737" sldId="279"/>
        </pc:sldMkLst>
        <pc:spChg chg="mod">
          <ac:chgData name="Maaike Van Den Bulck" userId="7ae8461b-40ce-4649-ae6c-89dd952e0fe3" providerId="ADAL" clId="{2C3E26B0-2035-46B3-8D75-F50340C0FEDD}" dt="2021-11-19T20:07:31.374" v="3251" actId="20577"/>
          <ac:spMkLst>
            <pc:docMk/>
            <pc:sldMk cId="3360811737" sldId="279"/>
            <ac:spMk id="2" creationId="{55D70B79-05CB-4514-A586-616A48C699A1}"/>
          </ac:spMkLst>
        </pc:spChg>
        <pc:grpChg chg="del">
          <ac:chgData name="Maaike Van Den Bulck" userId="7ae8461b-40ce-4649-ae6c-89dd952e0fe3" providerId="ADAL" clId="{2C3E26B0-2035-46B3-8D75-F50340C0FEDD}" dt="2021-11-19T20:06:50.084" v="3157" actId="478"/>
          <ac:grpSpMkLst>
            <pc:docMk/>
            <pc:sldMk cId="3360811737" sldId="279"/>
            <ac:grpSpMk id="10" creationId="{B0E83F49-331A-46B3-86C4-885AE21585A9}"/>
          </ac:grpSpMkLst>
        </pc:grpChg>
        <pc:grpChg chg="mod">
          <ac:chgData name="Maaike Van Den Bulck" userId="7ae8461b-40ce-4649-ae6c-89dd952e0fe3" providerId="ADAL" clId="{2C3E26B0-2035-46B3-8D75-F50340C0FEDD}" dt="2021-11-19T20:06:53.753" v="3158" actId="1076"/>
          <ac:grpSpMkLst>
            <pc:docMk/>
            <pc:sldMk cId="3360811737" sldId="279"/>
            <ac:grpSpMk id="14" creationId="{89195678-EC3E-49DD-8420-1B82A64D49F9}"/>
          </ac:grpSpMkLst>
        </pc:grpChg>
      </pc:sldChg>
      <pc:sldChg chg="addSp modSp new mod">
        <pc:chgData name="Maaike Van Den Bulck" userId="7ae8461b-40ce-4649-ae6c-89dd952e0fe3" providerId="ADAL" clId="{2C3E26B0-2035-46B3-8D75-F50340C0FEDD}" dt="2021-11-22T15:15:36.460" v="6785" actId="1076"/>
        <pc:sldMkLst>
          <pc:docMk/>
          <pc:sldMk cId="2617850692" sldId="280"/>
        </pc:sldMkLst>
        <pc:spChg chg="mod">
          <ac:chgData name="Maaike Van Den Bulck" userId="7ae8461b-40ce-4649-ae6c-89dd952e0fe3" providerId="ADAL" clId="{2C3E26B0-2035-46B3-8D75-F50340C0FEDD}" dt="2021-11-19T19:28:20.813" v="2419" actId="20577"/>
          <ac:spMkLst>
            <pc:docMk/>
            <pc:sldMk cId="2617850692" sldId="280"/>
            <ac:spMk id="2" creationId="{B68E99DF-931A-460D-9BA5-A124466CAA50}"/>
          </ac:spMkLst>
        </pc:spChg>
        <pc:spChg chg="mod">
          <ac:chgData name="Maaike Van Den Bulck" userId="7ae8461b-40ce-4649-ae6c-89dd952e0fe3" providerId="ADAL" clId="{2C3E26B0-2035-46B3-8D75-F50340C0FEDD}" dt="2021-11-21T16:04:57.182" v="6122" actId="20577"/>
          <ac:spMkLst>
            <pc:docMk/>
            <pc:sldMk cId="2617850692" sldId="280"/>
            <ac:spMk id="3" creationId="{E86AD4A5-8AE0-4B4D-9B8B-1D5D650F8DD2}"/>
          </ac:spMkLst>
        </pc:spChg>
        <pc:spChg chg="add mod">
          <ac:chgData name="Maaike Van Den Bulck" userId="7ae8461b-40ce-4649-ae6c-89dd952e0fe3" providerId="ADAL" clId="{2C3E26B0-2035-46B3-8D75-F50340C0FEDD}" dt="2021-11-22T15:15:35.676" v="6784" actId="1076"/>
          <ac:spMkLst>
            <pc:docMk/>
            <pc:sldMk cId="2617850692" sldId="280"/>
            <ac:spMk id="8" creationId="{4A46FD3F-4244-4C7E-9B1D-5E85646228BC}"/>
          </ac:spMkLst>
        </pc:spChg>
        <pc:spChg chg="add mod">
          <ac:chgData name="Maaike Van Den Bulck" userId="7ae8461b-40ce-4649-ae6c-89dd952e0fe3" providerId="ADAL" clId="{2C3E26B0-2035-46B3-8D75-F50340C0FEDD}" dt="2021-11-22T15:15:34.852" v="6783" actId="1076"/>
          <ac:spMkLst>
            <pc:docMk/>
            <pc:sldMk cId="2617850692" sldId="280"/>
            <ac:spMk id="10" creationId="{0E21EA13-6C85-40B5-A038-57F59068B6B0}"/>
          </ac:spMkLst>
        </pc:spChg>
        <pc:picChg chg="add mod">
          <ac:chgData name="Maaike Van Den Bulck" userId="7ae8461b-40ce-4649-ae6c-89dd952e0fe3" providerId="ADAL" clId="{2C3E26B0-2035-46B3-8D75-F50340C0FEDD}" dt="2021-11-22T15:15:36.460" v="6785" actId="1076"/>
          <ac:picMkLst>
            <pc:docMk/>
            <pc:sldMk cId="2617850692" sldId="280"/>
            <ac:picMk id="7" creationId="{1ED03D6B-9F0F-4EDA-928C-B5A51C127541}"/>
          </ac:picMkLst>
        </pc:picChg>
        <pc:picChg chg="add mod">
          <ac:chgData name="Maaike Van Den Bulck" userId="7ae8461b-40ce-4649-ae6c-89dd952e0fe3" providerId="ADAL" clId="{2C3E26B0-2035-46B3-8D75-F50340C0FEDD}" dt="2021-11-22T15:15:35.676" v="6784" actId="1076"/>
          <ac:picMkLst>
            <pc:docMk/>
            <pc:sldMk cId="2617850692" sldId="280"/>
            <ac:picMk id="9" creationId="{A3C703E4-73A5-4B8B-A92D-8C0B901C4C05}"/>
          </ac:picMkLst>
        </pc:picChg>
      </pc:sldChg>
      <pc:sldChg chg="addSp delSp modSp new add del mod">
        <pc:chgData name="Maaike Van Den Bulck" userId="7ae8461b-40ce-4649-ae6c-89dd952e0fe3" providerId="ADAL" clId="{2C3E26B0-2035-46B3-8D75-F50340C0FEDD}" dt="2021-11-19T19:50:05.864" v="2672" actId="47"/>
        <pc:sldMkLst>
          <pc:docMk/>
          <pc:sldMk cId="180355394" sldId="281"/>
        </pc:sldMkLst>
        <pc:spChg chg="mod">
          <ac:chgData name="Maaike Van Den Bulck" userId="7ae8461b-40ce-4649-ae6c-89dd952e0fe3" providerId="ADAL" clId="{2C3E26B0-2035-46B3-8D75-F50340C0FEDD}" dt="2021-11-19T19:41:40.782" v="2607" actId="404"/>
          <ac:spMkLst>
            <pc:docMk/>
            <pc:sldMk cId="180355394" sldId="281"/>
            <ac:spMk id="2" creationId="{503945E1-9689-446A-8BB7-390A79DAD5B5}"/>
          </ac:spMkLst>
        </pc:spChg>
        <pc:spChg chg="mod">
          <ac:chgData name="Maaike Van Den Bulck" userId="7ae8461b-40ce-4649-ae6c-89dd952e0fe3" providerId="ADAL" clId="{2C3E26B0-2035-46B3-8D75-F50340C0FEDD}" dt="2021-11-19T19:36:59.605" v="2592"/>
          <ac:spMkLst>
            <pc:docMk/>
            <pc:sldMk cId="180355394" sldId="281"/>
            <ac:spMk id="3" creationId="{56BF841A-2BEE-4223-B280-858F6BDA8F32}"/>
          </ac:spMkLst>
        </pc:spChg>
        <pc:spChg chg="add mod">
          <ac:chgData name="Maaike Van Den Bulck" userId="7ae8461b-40ce-4649-ae6c-89dd952e0fe3" providerId="ADAL" clId="{2C3E26B0-2035-46B3-8D75-F50340C0FEDD}" dt="2021-11-19T19:41:58.110" v="2610" actId="1076"/>
          <ac:spMkLst>
            <pc:docMk/>
            <pc:sldMk cId="180355394" sldId="281"/>
            <ac:spMk id="8" creationId="{83BADCF1-6DF3-42D0-82AE-9599313877A4}"/>
          </ac:spMkLst>
        </pc:spChg>
        <pc:picChg chg="add mod">
          <ac:chgData name="Maaike Van Den Bulck" userId="7ae8461b-40ce-4649-ae6c-89dd952e0fe3" providerId="ADAL" clId="{2C3E26B0-2035-46B3-8D75-F50340C0FEDD}" dt="2021-11-19T19:41:46.549" v="2608" actId="1076"/>
          <ac:picMkLst>
            <pc:docMk/>
            <pc:sldMk cId="180355394" sldId="281"/>
            <ac:picMk id="7" creationId="{8EA9956D-A4F3-44DD-B253-521828D29091}"/>
          </ac:picMkLst>
        </pc:picChg>
        <pc:picChg chg="add del mod">
          <ac:chgData name="Maaike Van Den Bulck" userId="7ae8461b-40ce-4649-ae6c-89dd952e0fe3" providerId="ADAL" clId="{2C3E26B0-2035-46B3-8D75-F50340C0FEDD}" dt="2021-11-19T19:37:45.564" v="2595" actId="21"/>
          <ac:picMkLst>
            <pc:docMk/>
            <pc:sldMk cId="180355394" sldId="281"/>
            <ac:picMk id="10" creationId="{E0747E16-362F-4847-915F-6C81C67B9D93}"/>
          </ac:picMkLst>
        </pc:picChg>
      </pc:sldChg>
      <pc:sldChg chg="addSp delSp modSp new mod">
        <pc:chgData name="Maaike Van Den Bulck" userId="7ae8461b-40ce-4649-ae6c-89dd952e0fe3" providerId="ADAL" clId="{2C3E26B0-2035-46B3-8D75-F50340C0FEDD}" dt="2021-11-22T15:15:53.139" v="6787" actId="1076"/>
        <pc:sldMkLst>
          <pc:docMk/>
          <pc:sldMk cId="4063421113" sldId="282"/>
        </pc:sldMkLst>
        <pc:spChg chg="del">
          <ac:chgData name="Maaike Van Den Bulck" userId="7ae8461b-40ce-4649-ae6c-89dd952e0fe3" providerId="ADAL" clId="{2C3E26B0-2035-46B3-8D75-F50340C0FEDD}" dt="2021-11-19T19:39:57.930" v="2599" actId="22"/>
          <ac:spMkLst>
            <pc:docMk/>
            <pc:sldMk cId="4063421113" sldId="282"/>
            <ac:spMk id="2" creationId="{FA88D1F6-1D46-4545-9621-1E028B48A1D9}"/>
          </ac:spMkLst>
        </pc:spChg>
        <pc:spChg chg="add del mod">
          <ac:chgData name="Maaike Van Den Bulck" userId="7ae8461b-40ce-4649-ae6c-89dd952e0fe3" providerId="ADAL" clId="{2C3E26B0-2035-46B3-8D75-F50340C0FEDD}" dt="2021-11-19T19:48:27.924" v="2660" actId="478"/>
          <ac:spMkLst>
            <pc:docMk/>
            <pc:sldMk cId="4063421113" sldId="282"/>
            <ac:spMk id="7" creationId="{45565B54-515C-48FA-B8DE-3E166D03D320}"/>
          </ac:spMkLst>
        </pc:spChg>
        <pc:spChg chg="add mod">
          <ac:chgData name="Maaike Van Den Bulck" userId="7ae8461b-40ce-4649-ae6c-89dd952e0fe3" providerId="ADAL" clId="{2C3E26B0-2035-46B3-8D75-F50340C0FEDD}" dt="2021-11-22T15:15:50.266" v="6786" actId="1076"/>
          <ac:spMkLst>
            <pc:docMk/>
            <pc:sldMk cId="4063421113" sldId="282"/>
            <ac:spMk id="7" creationId="{53E89DF0-D68B-404F-B9E4-8FC36E26233D}"/>
          </ac:spMkLst>
        </pc:spChg>
        <pc:spChg chg="add del mod">
          <ac:chgData name="Maaike Van Den Bulck" userId="7ae8461b-40ce-4649-ae6c-89dd952e0fe3" providerId="ADAL" clId="{2C3E26B0-2035-46B3-8D75-F50340C0FEDD}" dt="2021-11-19T19:49:01.597" v="2665" actId="478"/>
          <ac:spMkLst>
            <pc:docMk/>
            <pc:sldMk cId="4063421113" sldId="282"/>
            <ac:spMk id="9" creationId="{16BB5838-70D3-4466-AB4C-38E1FA788401}"/>
          </ac:spMkLst>
        </pc:spChg>
        <pc:spChg chg="add mod">
          <ac:chgData name="Maaike Van Den Bulck" userId="7ae8461b-40ce-4649-ae6c-89dd952e0fe3" providerId="ADAL" clId="{2C3E26B0-2035-46B3-8D75-F50340C0FEDD}" dt="2021-11-19T19:49:17.664" v="2668" actId="164"/>
          <ac:spMkLst>
            <pc:docMk/>
            <pc:sldMk cId="4063421113" sldId="282"/>
            <ac:spMk id="11" creationId="{627D0AB8-8B8F-40C6-AF9D-6C6770AAB2CD}"/>
          </ac:spMkLst>
        </pc:spChg>
        <pc:spChg chg="add del mod">
          <ac:chgData name="Maaike Van Den Bulck" userId="7ae8461b-40ce-4649-ae6c-89dd952e0fe3" providerId="ADAL" clId="{2C3E26B0-2035-46B3-8D75-F50340C0FEDD}" dt="2021-11-22T15:14:33.385" v="6772" actId="478"/>
          <ac:spMkLst>
            <pc:docMk/>
            <pc:sldMk cId="4063421113" sldId="282"/>
            <ac:spMk id="13" creationId="{E2602C37-1B68-4B30-BA69-CD855D998DA8}"/>
          </ac:spMkLst>
        </pc:spChg>
        <pc:grpChg chg="add mod">
          <ac:chgData name="Maaike Van Den Bulck" userId="7ae8461b-40ce-4649-ae6c-89dd952e0fe3" providerId="ADAL" clId="{2C3E26B0-2035-46B3-8D75-F50340C0FEDD}" dt="2021-11-22T15:15:50.266" v="6786" actId="1076"/>
          <ac:grpSpMkLst>
            <pc:docMk/>
            <pc:sldMk cId="4063421113" sldId="282"/>
            <ac:grpSpMk id="2" creationId="{1679EFF6-E8CD-48DB-BB03-091DC1CDFCE2}"/>
          </ac:grpSpMkLst>
        </pc:grpChg>
        <pc:picChg chg="add mod">
          <ac:chgData name="Maaike Van Den Bulck" userId="7ae8461b-40ce-4649-ae6c-89dd952e0fe3" providerId="ADAL" clId="{2C3E26B0-2035-46B3-8D75-F50340C0FEDD}" dt="2021-11-22T15:15:53.139" v="6787" actId="1076"/>
          <ac:picMkLst>
            <pc:docMk/>
            <pc:sldMk cId="4063421113" sldId="282"/>
            <ac:picMk id="6" creationId="{33470233-2522-4B55-988B-EC44797091B4}"/>
          </ac:picMkLst>
        </pc:picChg>
        <pc:picChg chg="add mod ord">
          <ac:chgData name="Maaike Van Den Bulck" userId="7ae8461b-40ce-4649-ae6c-89dd952e0fe3" providerId="ADAL" clId="{2C3E26B0-2035-46B3-8D75-F50340C0FEDD}" dt="2021-11-22T15:15:53.139" v="6787" actId="1076"/>
          <ac:picMkLst>
            <pc:docMk/>
            <pc:sldMk cId="4063421113" sldId="282"/>
            <ac:picMk id="8" creationId="{2DCE10E7-42E5-45E1-8D88-496FDCD7D768}"/>
          </ac:picMkLst>
        </pc:picChg>
        <pc:picChg chg="add mod">
          <ac:chgData name="Maaike Van Den Bulck" userId="7ae8461b-40ce-4649-ae6c-89dd952e0fe3" providerId="ADAL" clId="{2C3E26B0-2035-46B3-8D75-F50340C0FEDD}" dt="2021-11-19T19:49:17.664" v="2668" actId="164"/>
          <ac:picMkLst>
            <pc:docMk/>
            <pc:sldMk cId="4063421113" sldId="282"/>
            <ac:picMk id="10" creationId="{5117FBD3-5686-49B5-BC07-86A5A13C6346}"/>
          </ac:picMkLst>
        </pc:picChg>
        <pc:picChg chg="add del mod">
          <ac:chgData name="Maaike Van Den Bulck" userId="7ae8461b-40ce-4649-ae6c-89dd952e0fe3" providerId="ADAL" clId="{2C3E26B0-2035-46B3-8D75-F50340C0FEDD}" dt="2021-11-22T15:14:35.204" v="6773" actId="478"/>
          <ac:picMkLst>
            <pc:docMk/>
            <pc:sldMk cId="4063421113" sldId="282"/>
            <ac:picMk id="12" creationId="{9B20F5CD-D1E6-4B17-A734-7B402AA06B81}"/>
          </ac:picMkLst>
        </pc:picChg>
      </pc:sldChg>
      <pc:sldChg chg="addSp delSp modSp new mod">
        <pc:chgData name="Maaike Van Den Bulck" userId="7ae8461b-40ce-4649-ae6c-89dd952e0fe3" providerId="ADAL" clId="{2C3E26B0-2035-46B3-8D75-F50340C0FEDD}" dt="2021-11-21T16:05:05.539" v="6124" actId="20577"/>
        <pc:sldMkLst>
          <pc:docMk/>
          <pc:sldMk cId="921660221" sldId="283"/>
        </pc:sldMkLst>
        <pc:spChg chg="mod">
          <ac:chgData name="Maaike Van Den Bulck" userId="7ae8461b-40ce-4649-ae6c-89dd952e0fe3" providerId="ADAL" clId="{2C3E26B0-2035-46B3-8D75-F50340C0FEDD}" dt="2021-11-21T13:53:19.870" v="3370" actId="20577"/>
          <ac:spMkLst>
            <pc:docMk/>
            <pc:sldMk cId="921660221" sldId="283"/>
            <ac:spMk id="2" creationId="{EBBA2374-7BC7-4705-9A4D-ED7D9C8B7ADA}"/>
          </ac:spMkLst>
        </pc:spChg>
        <pc:spChg chg="mod">
          <ac:chgData name="Maaike Van Den Bulck" userId="7ae8461b-40ce-4649-ae6c-89dd952e0fe3" providerId="ADAL" clId="{2C3E26B0-2035-46B3-8D75-F50340C0FEDD}" dt="2021-11-21T16:05:05.539" v="6124" actId="20577"/>
          <ac:spMkLst>
            <pc:docMk/>
            <pc:sldMk cId="921660221" sldId="283"/>
            <ac:spMk id="3" creationId="{89019009-E151-4767-AB9A-0FF966CD16B0}"/>
          </ac:spMkLst>
        </pc:spChg>
        <pc:picChg chg="add del">
          <ac:chgData name="Maaike Van Den Bulck" userId="7ae8461b-40ce-4649-ae6c-89dd952e0fe3" providerId="ADAL" clId="{2C3E26B0-2035-46B3-8D75-F50340C0FEDD}" dt="2021-11-19T20:01:02.513" v="2828" actId="478"/>
          <ac:picMkLst>
            <pc:docMk/>
            <pc:sldMk cId="921660221" sldId="283"/>
            <ac:picMk id="7" creationId="{102B44D8-77F2-43F3-BFA6-BB77EFF94E1A}"/>
          </ac:picMkLst>
        </pc:picChg>
        <pc:picChg chg="add del">
          <ac:chgData name="Maaike Van Den Bulck" userId="7ae8461b-40ce-4649-ae6c-89dd952e0fe3" providerId="ADAL" clId="{2C3E26B0-2035-46B3-8D75-F50340C0FEDD}" dt="2021-11-19T20:01:30.016" v="2830" actId="478"/>
          <ac:picMkLst>
            <pc:docMk/>
            <pc:sldMk cId="921660221" sldId="283"/>
            <ac:picMk id="9" creationId="{DD251533-2962-4BAE-8661-98E954BBDF01}"/>
          </ac:picMkLst>
        </pc:picChg>
        <pc:picChg chg="add mod">
          <ac:chgData name="Maaike Van Den Bulck" userId="7ae8461b-40ce-4649-ae6c-89dd952e0fe3" providerId="ADAL" clId="{2C3E26B0-2035-46B3-8D75-F50340C0FEDD}" dt="2021-11-21T13:53:26.031" v="3372" actId="1076"/>
          <ac:picMkLst>
            <pc:docMk/>
            <pc:sldMk cId="921660221" sldId="283"/>
            <ac:picMk id="11" creationId="{8816A150-660B-4FBF-8190-691F9956A3B7}"/>
          </ac:picMkLst>
        </pc:picChg>
      </pc:sldChg>
      <pc:sldChg chg="addSp modSp new mod">
        <pc:chgData name="Maaike Van Den Bulck" userId="7ae8461b-40ce-4649-ae6c-89dd952e0fe3" providerId="ADAL" clId="{2C3E26B0-2035-46B3-8D75-F50340C0FEDD}" dt="2021-11-21T16:05:22.235" v="6128" actId="20577"/>
        <pc:sldMkLst>
          <pc:docMk/>
          <pc:sldMk cId="4138843692" sldId="284"/>
        </pc:sldMkLst>
        <pc:spChg chg="mod">
          <ac:chgData name="Maaike Van Den Bulck" userId="7ae8461b-40ce-4649-ae6c-89dd952e0fe3" providerId="ADAL" clId="{2C3E26B0-2035-46B3-8D75-F50340C0FEDD}" dt="2021-11-21T14:02:27.576" v="3622" actId="6549"/>
          <ac:spMkLst>
            <pc:docMk/>
            <pc:sldMk cId="4138843692" sldId="284"/>
            <ac:spMk id="2" creationId="{745D2F7B-4FEF-4407-9B9B-BDCAFC024ABD}"/>
          </ac:spMkLst>
        </pc:spChg>
        <pc:spChg chg="mod">
          <ac:chgData name="Maaike Van Den Bulck" userId="7ae8461b-40ce-4649-ae6c-89dd952e0fe3" providerId="ADAL" clId="{2C3E26B0-2035-46B3-8D75-F50340C0FEDD}" dt="2021-11-21T16:05:22.235" v="6128" actId="20577"/>
          <ac:spMkLst>
            <pc:docMk/>
            <pc:sldMk cId="4138843692" sldId="284"/>
            <ac:spMk id="3" creationId="{C305D0DB-A096-4B94-83C0-FED34F39D22A}"/>
          </ac:spMkLst>
        </pc:spChg>
        <pc:spChg chg="add mod">
          <ac:chgData name="Maaike Van Den Bulck" userId="7ae8461b-40ce-4649-ae6c-89dd952e0fe3" providerId="ADAL" clId="{2C3E26B0-2035-46B3-8D75-F50340C0FEDD}" dt="2021-11-21T14:10:23.253" v="3838" actId="14100"/>
          <ac:spMkLst>
            <pc:docMk/>
            <pc:sldMk cId="4138843692" sldId="284"/>
            <ac:spMk id="8" creationId="{8D3AC6EB-6F9F-47AE-869A-387E86EEF079}"/>
          </ac:spMkLst>
        </pc:spChg>
        <pc:spChg chg="add mod">
          <ac:chgData name="Maaike Van Den Bulck" userId="7ae8461b-40ce-4649-ae6c-89dd952e0fe3" providerId="ADAL" clId="{2C3E26B0-2035-46B3-8D75-F50340C0FEDD}" dt="2021-11-21T14:40:22.678" v="4036" actId="20577"/>
          <ac:spMkLst>
            <pc:docMk/>
            <pc:sldMk cId="4138843692" sldId="284"/>
            <ac:spMk id="9" creationId="{6281780A-FE9D-493C-A800-1A394BCA10C5}"/>
          </ac:spMkLst>
        </pc:spChg>
        <pc:picChg chg="add mod modCrop">
          <ac:chgData name="Maaike Van Den Bulck" userId="7ae8461b-40ce-4649-ae6c-89dd952e0fe3" providerId="ADAL" clId="{2C3E26B0-2035-46B3-8D75-F50340C0FEDD}" dt="2021-11-21T14:12:11.237" v="3930" actId="732"/>
          <ac:picMkLst>
            <pc:docMk/>
            <pc:sldMk cId="4138843692" sldId="284"/>
            <ac:picMk id="7" creationId="{03D33A03-5790-464B-969F-E604E1B811DF}"/>
          </ac:picMkLst>
        </pc:picChg>
      </pc:sldChg>
      <pc:sldChg chg="addSp delSp modSp add mod ord">
        <pc:chgData name="Maaike Van Den Bulck" userId="7ae8461b-40ce-4649-ae6c-89dd952e0fe3" providerId="ADAL" clId="{2C3E26B0-2035-46B3-8D75-F50340C0FEDD}" dt="2021-11-21T16:05:18.500" v="6126" actId="6549"/>
        <pc:sldMkLst>
          <pc:docMk/>
          <pc:sldMk cId="538452512" sldId="285"/>
        </pc:sldMkLst>
        <pc:spChg chg="mod">
          <ac:chgData name="Maaike Van Den Bulck" userId="7ae8461b-40ce-4649-ae6c-89dd952e0fe3" providerId="ADAL" clId="{2C3E26B0-2035-46B3-8D75-F50340C0FEDD}" dt="2021-11-21T14:02:49.356" v="3626" actId="14100"/>
          <ac:spMkLst>
            <pc:docMk/>
            <pc:sldMk cId="538452512" sldId="285"/>
            <ac:spMk id="2" creationId="{745D2F7B-4FEF-4407-9B9B-BDCAFC024ABD}"/>
          </ac:spMkLst>
        </pc:spChg>
        <pc:spChg chg="mod">
          <ac:chgData name="Maaike Van Den Bulck" userId="7ae8461b-40ce-4649-ae6c-89dd952e0fe3" providerId="ADAL" clId="{2C3E26B0-2035-46B3-8D75-F50340C0FEDD}" dt="2021-11-21T16:05:18.500" v="6126" actId="6549"/>
          <ac:spMkLst>
            <pc:docMk/>
            <pc:sldMk cId="538452512" sldId="285"/>
            <ac:spMk id="3" creationId="{C305D0DB-A096-4B94-83C0-FED34F39D22A}"/>
          </ac:spMkLst>
        </pc:spChg>
        <pc:spChg chg="add mod">
          <ac:chgData name="Maaike Van Den Bulck" userId="7ae8461b-40ce-4649-ae6c-89dd952e0fe3" providerId="ADAL" clId="{2C3E26B0-2035-46B3-8D75-F50340C0FEDD}" dt="2021-11-21T14:13:15.049" v="4011" actId="20577"/>
          <ac:spMkLst>
            <pc:docMk/>
            <pc:sldMk cId="538452512" sldId="285"/>
            <ac:spMk id="9" creationId="{3101692B-5A05-43F2-A52D-21CF660B8AF5}"/>
          </ac:spMkLst>
        </pc:spChg>
        <pc:picChg chg="del mod">
          <ac:chgData name="Maaike Van Den Bulck" userId="7ae8461b-40ce-4649-ae6c-89dd952e0fe3" providerId="ADAL" clId="{2C3E26B0-2035-46B3-8D75-F50340C0FEDD}" dt="2021-11-19T20:06:27.880" v="3152" actId="478"/>
          <ac:picMkLst>
            <pc:docMk/>
            <pc:sldMk cId="538452512" sldId="285"/>
            <ac:picMk id="7" creationId="{03D33A03-5790-464B-969F-E604E1B811DF}"/>
          </ac:picMkLst>
        </pc:picChg>
        <pc:picChg chg="add mod">
          <ac:chgData name="Maaike Van Den Bulck" userId="7ae8461b-40ce-4649-ae6c-89dd952e0fe3" providerId="ADAL" clId="{2C3E26B0-2035-46B3-8D75-F50340C0FEDD}" dt="2021-11-21T14:02:37.969" v="3625" actId="1076"/>
          <ac:picMkLst>
            <pc:docMk/>
            <pc:sldMk cId="538452512" sldId="285"/>
            <ac:picMk id="7" creationId="{48EE637E-685F-4700-A384-A65AB605DC0E}"/>
          </ac:picMkLst>
        </pc:picChg>
        <pc:picChg chg="add del mod">
          <ac:chgData name="Maaike Van Den Bulck" userId="7ae8461b-40ce-4649-ae6c-89dd952e0fe3" providerId="ADAL" clId="{2C3E26B0-2035-46B3-8D75-F50340C0FEDD}" dt="2021-11-21T14:02:09.694" v="3618" actId="478"/>
          <ac:picMkLst>
            <pc:docMk/>
            <pc:sldMk cId="538452512" sldId="285"/>
            <ac:picMk id="8" creationId="{832E421B-DA81-4C02-9966-E23EA2B3232E}"/>
          </ac:picMkLst>
        </pc:picChg>
      </pc:sldChg>
      <pc:sldChg chg="addSp modSp new del mod">
        <pc:chgData name="Maaike Van Den Bulck" userId="7ae8461b-40ce-4649-ae6c-89dd952e0fe3" providerId="ADAL" clId="{2C3E26B0-2035-46B3-8D75-F50340C0FEDD}" dt="2021-11-21T13:52:01.421" v="3302" actId="2696"/>
        <pc:sldMkLst>
          <pc:docMk/>
          <pc:sldMk cId="2404760251" sldId="286"/>
        </pc:sldMkLst>
        <pc:spChg chg="mod">
          <ac:chgData name="Maaike Van Den Bulck" userId="7ae8461b-40ce-4649-ae6c-89dd952e0fe3" providerId="ADAL" clId="{2C3E26B0-2035-46B3-8D75-F50340C0FEDD}" dt="2021-11-19T20:09:45.078" v="3300" actId="20577"/>
          <ac:spMkLst>
            <pc:docMk/>
            <pc:sldMk cId="2404760251" sldId="286"/>
            <ac:spMk id="2" creationId="{1D3DE528-5018-4CFB-B618-76F50BD29EAA}"/>
          </ac:spMkLst>
        </pc:spChg>
        <pc:spChg chg="mod">
          <ac:chgData name="Maaike Van Den Bulck" userId="7ae8461b-40ce-4649-ae6c-89dd952e0fe3" providerId="ADAL" clId="{2C3E26B0-2035-46B3-8D75-F50340C0FEDD}" dt="2021-11-19T20:09:30.483" v="3282" actId="20577"/>
          <ac:spMkLst>
            <pc:docMk/>
            <pc:sldMk cId="2404760251" sldId="286"/>
            <ac:spMk id="3" creationId="{4BE6CEB9-FC19-41A0-9F7D-4AEE6379E9CB}"/>
          </ac:spMkLst>
        </pc:spChg>
        <pc:picChg chg="add mod">
          <ac:chgData name="Maaike Van Den Bulck" userId="7ae8461b-40ce-4649-ae6c-89dd952e0fe3" providerId="ADAL" clId="{2C3E26B0-2035-46B3-8D75-F50340C0FEDD}" dt="2021-11-19T20:09:47.424" v="3301" actId="1076"/>
          <ac:picMkLst>
            <pc:docMk/>
            <pc:sldMk cId="2404760251" sldId="286"/>
            <ac:picMk id="6" creationId="{F12805BE-8009-47EB-B9BD-B79B49626579}"/>
          </ac:picMkLst>
        </pc:picChg>
      </pc:sldChg>
      <pc:sldChg chg="addSp delSp modSp add mod">
        <pc:chgData name="Maaike Van Den Bulck" userId="7ae8461b-40ce-4649-ae6c-89dd952e0fe3" providerId="ADAL" clId="{2C3E26B0-2035-46B3-8D75-F50340C0FEDD}" dt="2021-11-21T16:15:45.387" v="6243" actId="1076"/>
        <pc:sldMkLst>
          <pc:docMk/>
          <pc:sldMk cId="3195873140" sldId="286"/>
        </pc:sldMkLst>
        <pc:spChg chg="mod">
          <ac:chgData name="Maaike Van Den Bulck" userId="7ae8461b-40ce-4649-ae6c-89dd952e0fe3" providerId="ADAL" clId="{2C3E26B0-2035-46B3-8D75-F50340C0FEDD}" dt="2021-11-21T13:52:30.470" v="3343" actId="20577"/>
          <ac:spMkLst>
            <pc:docMk/>
            <pc:sldMk cId="3195873140" sldId="286"/>
            <ac:spMk id="2" creationId="{1D3DE528-5018-4CFB-B618-76F50BD29EAA}"/>
          </ac:spMkLst>
        </pc:spChg>
        <pc:spChg chg="mod">
          <ac:chgData name="Maaike Van Den Bulck" userId="7ae8461b-40ce-4649-ae6c-89dd952e0fe3" providerId="ADAL" clId="{2C3E26B0-2035-46B3-8D75-F50340C0FEDD}" dt="2021-11-21T13:52:22.832" v="3317" actId="20577"/>
          <ac:spMkLst>
            <pc:docMk/>
            <pc:sldMk cId="3195873140" sldId="286"/>
            <ac:spMk id="3" creationId="{4BE6CEB9-FC19-41A0-9F7D-4AEE6379E9CB}"/>
          </ac:spMkLst>
        </pc:spChg>
        <pc:picChg chg="del">
          <ac:chgData name="Maaike Van Den Bulck" userId="7ae8461b-40ce-4649-ae6c-89dd952e0fe3" providerId="ADAL" clId="{2C3E26B0-2035-46B3-8D75-F50340C0FEDD}" dt="2021-11-21T16:15:41.008" v="6240" actId="478"/>
          <ac:picMkLst>
            <pc:docMk/>
            <pc:sldMk cId="3195873140" sldId="286"/>
            <ac:picMk id="6" creationId="{F12805BE-8009-47EB-B9BD-B79B49626579}"/>
          </ac:picMkLst>
        </pc:picChg>
        <pc:picChg chg="add mod">
          <ac:chgData name="Maaike Van Den Bulck" userId="7ae8461b-40ce-4649-ae6c-89dd952e0fe3" providerId="ADAL" clId="{2C3E26B0-2035-46B3-8D75-F50340C0FEDD}" dt="2021-11-21T16:15:45.387" v="6243" actId="1076"/>
          <ac:picMkLst>
            <pc:docMk/>
            <pc:sldMk cId="3195873140" sldId="286"/>
            <ac:picMk id="8" creationId="{1F35A087-D130-4256-8847-232F805F1ABB}"/>
          </ac:picMkLst>
        </pc:picChg>
      </pc:sldChg>
      <pc:sldChg chg="modSp new del mod">
        <pc:chgData name="Maaike Van Den Bulck" userId="7ae8461b-40ce-4649-ae6c-89dd952e0fe3" providerId="ADAL" clId="{2C3E26B0-2035-46B3-8D75-F50340C0FEDD}" dt="2021-11-21T16:13:41.295" v="6188" actId="47"/>
        <pc:sldMkLst>
          <pc:docMk/>
          <pc:sldMk cId="3668427087" sldId="287"/>
        </pc:sldMkLst>
        <pc:spChg chg="mod">
          <ac:chgData name="Maaike Van Den Bulck" userId="7ae8461b-40ce-4649-ae6c-89dd952e0fe3" providerId="ADAL" clId="{2C3E26B0-2035-46B3-8D75-F50340C0FEDD}" dt="2021-11-21T13:57:38.421" v="3533" actId="20577"/>
          <ac:spMkLst>
            <pc:docMk/>
            <pc:sldMk cId="3668427087" sldId="287"/>
            <ac:spMk id="2" creationId="{CF0A730A-0840-4BC0-82F4-D22E8C2D44BF}"/>
          </ac:spMkLst>
        </pc:spChg>
        <pc:spChg chg="mod">
          <ac:chgData name="Maaike Van Den Bulck" userId="7ae8461b-40ce-4649-ae6c-89dd952e0fe3" providerId="ADAL" clId="{2C3E26B0-2035-46B3-8D75-F50340C0FEDD}" dt="2021-11-21T13:57:27.651" v="3494" actId="20577"/>
          <ac:spMkLst>
            <pc:docMk/>
            <pc:sldMk cId="3668427087" sldId="287"/>
            <ac:spMk id="3" creationId="{40C00800-5E2F-4C46-8C6A-4B1FC9B215E5}"/>
          </ac:spMkLst>
        </pc:spChg>
      </pc:sldChg>
      <pc:sldChg chg="addSp delSp modSp add mod">
        <pc:chgData name="Maaike Van Den Bulck" userId="7ae8461b-40ce-4649-ae6c-89dd952e0fe3" providerId="ADAL" clId="{2C3E26B0-2035-46B3-8D75-F50340C0FEDD}" dt="2021-11-21T16:01:41.488" v="6029" actId="1076"/>
        <pc:sldMkLst>
          <pc:docMk/>
          <pc:sldMk cId="1742109952" sldId="288"/>
        </pc:sldMkLst>
        <pc:spChg chg="mod">
          <ac:chgData name="Maaike Van Den Bulck" userId="7ae8461b-40ce-4649-ae6c-89dd952e0fe3" providerId="ADAL" clId="{2C3E26B0-2035-46B3-8D75-F50340C0FEDD}" dt="2021-11-21T16:01:35.278" v="6027" actId="20577"/>
          <ac:spMkLst>
            <pc:docMk/>
            <pc:sldMk cId="1742109952" sldId="288"/>
            <ac:spMk id="2" creationId="{55D70B79-05CB-4514-A586-616A48C699A1}"/>
          </ac:spMkLst>
        </pc:spChg>
        <pc:spChg chg="mod topLvl">
          <ac:chgData name="Maaike Van Den Bulck" userId="7ae8461b-40ce-4649-ae6c-89dd952e0fe3" providerId="ADAL" clId="{2C3E26B0-2035-46B3-8D75-F50340C0FEDD}" dt="2021-11-21T15:58:07.117" v="5902" actId="1076"/>
          <ac:spMkLst>
            <pc:docMk/>
            <pc:sldMk cId="1742109952" sldId="288"/>
            <ac:spMk id="13" creationId="{F4DBE78C-51B7-469F-B2F4-09D033CC4160}"/>
          </ac:spMkLst>
        </pc:spChg>
        <pc:grpChg chg="del mod">
          <ac:chgData name="Maaike Van Den Bulck" userId="7ae8461b-40ce-4649-ae6c-89dd952e0fe3" providerId="ADAL" clId="{2C3E26B0-2035-46B3-8D75-F50340C0FEDD}" dt="2021-11-21T14:00:01.964" v="3615" actId="165"/>
          <ac:grpSpMkLst>
            <pc:docMk/>
            <pc:sldMk cId="1742109952" sldId="288"/>
            <ac:grpSpMk id="14" creationId="{89195678-EC3E-49DD-8420-1B82A64D49F9}"/>
          </ac:grpSpMkLst>
        </pc:grpChg>
        <pc:picChg chg="add mod">
          <ac:chgData name="Maaike Van Den Bulck" userId="7ae8461b-40ce-4649-ae6c-89dd952e0fe3" providerId="ADAL" clId="{2C3E26B0-2035-46B3-8D75-F50340C0FEDD}" dt="2021-11-21T16:01:41.488" v="6029" actId="1076"/>
          <ac:picMkLst>
            <pc:docMk/>
            <pc:sldMk cId="1742109952" sldId="288"/>
            <ac:picMk id="7" creationId="{1C71294C-7BCE-47FB-ADEA-42E5E225FC20}"/>
          </ac:picMkLst>
        </pc:picChg>
        <pc:picChg chg="mod topLvl">
          <ac:chgData name="Maaike Van Den Bulck" userId="7ae8461b-40ce-4649-ae6c-89dd952e0fe3" providerId="ADAL" clId="{2C3E26B0-2035-46B3-8D75-F50340C0FEDD}" dt="2021-11-21T15:58:07.117" v="5902" actId="1076"/>
          <ac:picMkLst>
            <pc:docMk/>
            <pc:sldMk cId="1742109952" sldId="288"/>
            <ac:picMk id="12" creationId="{5B3F8AF9-CF9C-4834-95B0-C9921EC0A43F}"/>
          </ac:picMkLst>
        </pc:picChg>
      </pc:sldChg>
      <pc:sldChg chg="add del">
        <pc:chgData name="Maaike Van Den Bulck" userId="7ae8461b-40ce-4649-ae6c-89dd952e0fe3" providerId="ADAL" clId="{2C3E26B0-2035-46B3-8D75-F50340C0FEDD}" dt="2021-11-21T16:03:18.336" v="6105" actId="2696"/>
        <pc:sldMkLst>
          <pc:docMk/>
          <pc:sldMk cId="273971833" sldId="289"/>
        </pc:sldMkLst>
      </pc:sldChg>
      <pc:sldChg chg="add del">
        <pc:chgData name="Maaike Van Den Bulck" userId="7ae8461b-40ce-4649-ae6c-89dd952e0fe3" providerId="ADAL" clId="{2C3E26B0-2035-46B3-8D75-F50340C0FEDD}" dt="2021-11-21T13:59:21.062" v="3573"/>
        <pc:sldMkLst>
          <pc:docMk/>
          <pc:sldMk cId="357823192" sldId="289"/>
        </pc:sldMkLst>
      </pc:sldChg>
      <pc:sldChg chg="addSp modSp add mod">
        <pc:chgData name="Maaike Van Den Bulck" userId="7ae8461b-40ce-4649-ae6c-89dd952e0fe3" providerId="ADAL" clId="{2C3E26B0-2035-46B3-8D75-F50340C0FEDD}" dt="2021-11-21T16:05:28.294" v="6130" actId="6549"/>
        <pc:sldMkLst>
          <pc:docMk/>
          <pc:sldMk cId="682753317" sldId="289"/>
        </pc:sldMkLst>
        <pc:spChg chg="mod">
          <ac:chgData name="Maaike Van Den Bulck" userId="7ae8461b-40ce-4649-ae6c-89dd952e0fe3" providerId="ADAL" clId="{2C3E26B0-2035-46B3-8D75-F50340C0FEDD}" dt="2021-11-21T16:05:28.294" v="6130" actId="6549"/>
          <ac:spMkLst>
            <pc:docMk/>
            <pc:sldMk cId="682753317" sldId="289"/>
            <ac:spMk id="3" creationId="{EAD57D40-B55B-4BD4-8844-DDC048FD5633}"/>
          </ac:spMkLst>
        </pc:spChg>
        <pc:picChg chg="add mod">
          <ac:chgData name="Maaike Van Den Bulck" userId="7ae8461b-40ce-4649-ae6c-89dd952e0fe3" providerId="ADAL" clId="{2C3E26B0-2035-46B3-8D75-F50340C0FEDD}" dt="2021-11-21T16:04:41.929" v="6114" actId="1076"/>
          <ac:picMkLst>
            <pc:docMk/>
            <pc:sldMk cId="682753317" sldId="289"/>
            <ac:picMk id="9" creationId="{421DCCEB-6F77-4CF3-A94A-94E32E52CF51}"/>
          </ac:picMkLst>
        </pc:picChg>
      </pc:sldChg>
      <pc:sldChg chg="addSp delSp modSp new mod">
        <pc:chgData name="Maaike Van Den Bulck" userId="7ae8461b-40ce-4649-ae6c-89dd952e0fe3" providerId="ADAL" clId="{2C3E26B0-2035-46B3-8D75-F50340C0FEDD}" dt="2021-11-21T16:05:38.446" v="6131" actId="20577"/>
        <pc:sldMkLst>
          <pc:docMk/>
          <pc:sldMk cId="1255138565" sldId="290"/>
        </pc:sldMkLst>
        <pc:spChg chg="del">
          <ac:chgData name="Maaike Van Den Bulck" userId="7ae8461b-40ce-4649-ae6c-89dd952e0fe3" providerId="ADAL" clId="{2C3E26B0-2035-46B3-8D75-F50340C0FEDD}" dt="2021-11-21T14:50:02.832" v="4086" actId="478"/>
          <ac:spMkLst>
            <pc:docMk/>
            <pc:sldMk cId="1255138565" sldId="290"/>
            <ac:spMk id="2" creationId="{5C647A4B-7A85-4ABB-BF75-9975A2ED5C77}"/>
          </ac:spMkLst>
        </pc:spChg>
        <pc:spChg chg="mod">
          <ac:chgData name="Maaike Van Den Bulck" userId="7ae8461b-40ce-4649-ae6c-89dd952e0fe3" providerId="ADAL" clId="{2C3E26B0-2035-46B3-8D75-F50340C0FEDD}" dt="2021-11-21T16:05:38.446" v="6131" actId="20577"/>
          <ac:spMkLst>
            <pc:docMk/>
            <pc:sldMk cId="1255138565" sldId="290"/>
            <ac:spMk id="3" creationId="{BB00B2BB-7D6D-4F47-B0AA-5CA78A26C662}"/>
          </ac:spMkLst>
        </pc:spChg>
        <pc:picChg chg="add del mod">
          <ac:chgData name="Maaike Van Den Bulck" userId="7ae8461b-40ce-4649-ae6c-89dd952e0fe3" providerId="ADAL" clId="{2C3E26B0-2035-46B3-8D75-F50340C0FEDD}" dt="2021-11-21T14:43:43.196" v="4056" actId="478"/>
          <ac:picMkLst>
            <pc:docMk/>
            <pc:sldMk cId="1255138565" sldId="290"/>
            <ac:picMk id="7" creationId="{51CD5ACC-4C28-4F47-BDE6-E1D92D552588}"/>
          </ac:picMkLst>
        </pc:picChg>
        <pc:picChg chg="add del mod">
          <ac:chgData name="Maaike Van Den Bulck" userId="7ae8461b-40ce-4649-ae6c-89dd952e0fe3" providerId="ADAL" clId="{2C3E26B0-2035-46B3-8D75-F50340C0FEDD}" dt="2021-11-21T14:45:05.952" v="4062" actId="478"/>
          <ac:picMkLst>
            <pc:docMk/>
            <pc:sldMk cId="1255138565" sldId="290"/>
            <ac:picMk id="9" creationId="{6489A58D-1B29-405B-862E-BEFF945DB75F}"/>
          </ac:picMkLst>
        </pc:picChg>
        <pc:picChg chg="add del mod">
          <ac:chgData name="Maaike Van Den Bulck" userId="7ae8461b-40ce-4649-ae6c-89dd952e0fe3" providerId="ADAL" clId="{2C3E26B0-2035-46B3-8D75-F50340C0FEDD}" dt="2021-11-21T14:49:35.867" v="4079" actId="478"/>
          <ac:picMkLst>
            <pc:docMk/>
            <pc:sldMk cId="1255138565" sldId="290"/>
            <ac:picMk id="11" creationId="{526B95B5-D4BF-4FE3-B383-2672BFBA1D64}"/>
          </ac:picMkLst>
        </pc:picChg>
        <pc:picChg chg="add del mod">
          <ac:chgData name="Maaike Van Den Bulck" userId="7ae8461b-40ce-4649-ae6c-89dd952e0fe3" providerId="ADAL" clId="{2C3E26B0-2035-46B3-8D75-F50340C0FEDD}" dt="2021-11-21T14:51:21.102" v="4087" actId="478"/>
          <ac:picMkLst>
            <pc:docMk/>
            <pc:sldMk cId="1255138565" sldId="290"/>
            <ac:picMk id="13" creationId="{6EC33474-FA5C-4D50-8E36-B53493EF944F}"/>
          </ac:picMkLst>
        </pc:picChg>
        <pc:picChg chg="add del mod ord">
          <ac:chgData name="Maaike Van Den Bulck" userId="7ae8461b-40ce-4649-ae6c-89dd952e0fe3" providerId="ADAL" clId="{2C3E26B0-2035-46B3-8D75-F50340C0FEDD}" dt="2021-11-21T14:55:05.394" v="4119" actId="478"/>
          <ac:picMkLst>
            <pc:docMk/>
            <pc:sldMk cId="1255138565" sldId="290"/>
            <ac:picMk id="15" creationId="{D7E9A757-32C1-4DF6-A0A6-B6332D5DF401}"/>
          </ac:picMkLst>
        </pc:picChg>
        <pc:picChg chg="add mod">
          <ac:chgData name="Maaike Van Den Bulck" userId="7ae8461b-40ce-4649-ae6c-89dd952e0fe3" providerId="ADAL" clId="{2C3E26B0-2035-46B3-8D75-F50340C0FEDD}" dt="2021-11-21T15:20:40.294" v="4603" actId="1076"/>
          <ac:picMkLst>
            <pc:docMk/>
            <pc:sldMk cId="1255138565" sldId="290"/>
            <ac:picMk id="17" creationId="{B8A9F5D9-0F50-4CFA-A447-B03607CDCBB9}"/>
          </ac:picMkLst>
        </pc:picChg>
        <pc:picChg chg="add mod ord modCrop">
          <ac:chgData name="Maaike Van Den Bulck" userId="7ae8461b-40ce-4649-ae6c-89dd952e0fe3" providerId="ADAL" clId="{2C3E26B0-2035-46B3-8D75-F50340C0FEDD}" dt="2021-11-21T14:55:36.589" v="4127" actId="1076"/>
          <ac:picMkLst>
            <pc:docMk/>
            <pc:sldMk cId="1255138565" sldId="290"/>
            <ac:picMk id="19" creationId="{0ABE0AA8-7FDD-4F09-B942-88F47963115F}"/>
          </ac:picMkLst>
        </pc:picChg>
      </pc:sldChg>
      <pc:sldChg chg="new del">
        <pc:chgData name="Maaike Van Den Bulck" userId="7ae8461b-40ce-4649-ae6c-89dd952e0fe3" providerId="ADAL" clId="{2C3E26B0-2035-46B3-8D75-F50340C0FEDD}" dt="2021-11-21T14:13:18.996" v="4012" actId="47"/>
        <pc:sldMkLst>
          <pc:docMk/>
          <pc:sldMk cId="3370819877" sldId="290"/>
        </pc:sldMkLst>
      </pc:sldChg>
      <pc:sldChg chg="addSp delSp modSp new mod">
        <pc:chgData name="Maaike Van Den Bulck" userId="7ae8461b-40ce-4649-ae6c-89dd952e0fe3" providerId="ADAL" clId="{2C3E26B0-2035-46B3-8D75-F50340C0FEDD}" dt="2021-11-21T16:08:08.164" v="6179" actId="14100"/>
        <pc:sldMkLst>
          <pc:docMk/>
          <pc:sldMk cId="1335863914" sldId="291"/>
        </pc:sldMkLst>
        <pc:spChg chg="mod">
          <ac:chgData name="Maaike Van Den Bulck" userId="7ae8461b-40ce-4649-ae6c-89dd952e0fe3" providerId="ADAL" clId="{2C3E26B0-2035-46B3-8D75-F50340C0FEDD}" dt="2021-11-21T14:59:30.761" v="4166" actId="20577"/>
          <ac:spMkLst>
            <pc:docMk/>
            <pc:sldMk cId="1335863914" sldId="291"/>
            <ac:spMk id="2" creationId="{C32262DA-3E33-4C84-9D4D-6A1550D720A7}"/>
          </ac:spMkLst>
        </pc:spChg>
        <pc:spChg chg="mod">
          <ac:chgData name="Maaike Van Den Bulck" userId="7ae8461b-40ce-4649-ae6c-89dd952e0fe3" providerId="ADAL" clId="{2C3E26B0-2035-46B3-8D75-F50340C0FEDD}" dt="2021-11-21T16:06:44.322" v="6158" actId="6549"/>
          <ac:spMkLst>
            <pc:docMk/>
            <pc:sldMk cId="1335863914" sldId="291"/>
            <ac:spMk id="3" creationId="{89240D72-1C16-4F35-99F5-3B925D83633D}"/>
          </ac:spMkLst>
        </pc:spChg>
        <pc:spChg chg="add mod">
          <ac:chgData name="Maaike Van Den Bulck" userId="7ae8461b-40ce-4649-ae6c-89dd952e0fe3" providerId="ADAL" clId="{2C3E26B0-2035-46B3-8D75-F50340C0FEDD}" dt="2021-11-21T15:55:56.131" v="5881" actId="1076"/>
          <ac:spMkLst>
            <pc:docMk/>
            <pc:sldMk cId="1335863914" sldId="291"/>
            <ac:spMk id="12" creationId="{94CB915A-BE79-4673-85F3-6D2C9221A0A4}"/>
          </ac:spMkLst>
        </pc:spChg>
        <pc:spChg chg="add del mod">
          <ac:chgData name="Maaike Van Den Bulck" userId="7ae8461b-40ce-4649-ae6c-89dd952e0fe3" providerId="ADAL" clId="{2C3E26B0-2035-46B3-8D75-F50340C0FEDD}" dt="2021-11-21T15:56:05.459" v="5884"/>
          <ac:spMkLst>
            <pc:docMk/>
            <pc:sldMk cId="1335863914" sldId="291"/>
            <ac:spMk id="14" creationId="{8AB98972-0E99-4899-A594-75941710C96E}"/>
          </ac:spMkLst>
        </pc:spChg>
        <pc:picChg chg="add del mod">
          <ac:chgData name="Maaike Van Den Bulck" userId="7ae8461b-40ce-4649-ae6c-89dd952e0fe3" providerId="ADAL" clId="{2C3E26B0-2035-46B3-8D75-F50340C0FEDD}" dt="2021-11-21T14:58:08.779" v="4141" actId="478"/>
          <ac:picMkLst>
            <pc:docMk/>
            <pc:sldMk cId="1335863914" sldId="291"/>
            <ac:picMk id="7" creationId="{5670E4CA-10F5-4FB5-860F-DDD5996C85E2}"/>
          </ac:picMkLst>
        </pc:picChg>
        <pc:picChg chg="add mod">
          <ac:chgData name="Maaike Van Den Bulck" userId="7ae8461b-40ce-4649-ae6c-89dd952e0fe3" providerId="ADAL" clId="{2C3E26B0-2035-46B3-8D75-F50340C0FEDD}" dt="2021-11-21T14:58:54.750" v="4143" actId="1076"/>
          <ac:picMkLst>
            <pc:docMk/>
            <pc:sldMk cId="1335863914" sldId="291"/>
            <ac:picMk id="9" creationId="{4DDA3439-72DC-4226-B0FC-91533073C1EB}"/>
          </ac:picMkLst>
        </pc:picChg>
        <pc:picChg chg="add mod modCrop">
          <ac:chgData name="Maaike Van Den Bulck" userId="7ae8461b-40ce-4649-ae6c-89dd952e0fe3" providerId="ADAL" clId="{2C3E26B0-2035-46B3-8D75-F50340C0FEDD}" dt="2021-11-21T16:08:08.164" v="6179" actId="14100"/>
          <ac:picMkLst>
            <pc:docMk/>
            <pc:sldMk cId="1335863914" sldId="291"/>
            <ac:picMk id="10" creationId="{C0D090B4-FE49-4C7E-A0AA-38B92B0EBA69}"/>
          </ac:picMkLst>
        </pc:picChg>
        <pc:picChg chg="add mod modCrop">
          <ac:chgData name="Maaike Van Den Bulck" userId="7ae8461b-40ce-4649-ae6c-89dd952e0fe3" providerId="ADAL" clId="{2C3E26B0-2035-46B3-8D75-F50340C0FEDD}" dt="2021-11-21T15:56:42.274" v="5893" actId="732"/>
          <ac:picMkLst>
            <pc:docMk/>
            <pc:sldMk cId="1335863914" sldId="291"/>
            <ac:picMk id="11" creationId="{364C743C-3FF4-41FD-BF1B-88EBEF238BE2}"/>
          </ac:picMkLst>
        </pc:picChg>
        <pc:picChg chg="add del mod">
          <ac:chgData name="Maaike Van Den Bulck" userId="7ae8461b-40ce-4649-ae6c-89dd952e0fe3" providerId="ADAL" clId="{2C3E26B0-2035-46B3-8D75-F50340C0FEDD}" dt="2021-11-21T15:56:05.459" v="5884"/>
          <ac:picMkLst>
            <pc:docMk/>
            <pc:sldMk cId="1335863914" sldId="291"/>
            <ac:picMk id="13" creationId="{2AB83133-810D-405B-8325-28C5DBB52F07}"/>
          </ac:picMkLst>
        </pc:picChg>
      </pc:sldChg>
      <pc:sldChg chg="addSp delSp modSp new mod">
        <pc:chgData name="Maaike Van Den Bulck" userId="7ae8461b-40ce-4649-ae6c-89dd952e0fe3" providerId="ADAL" clId="{2C3E26B0-2035-46B3-8D75-F50340C0FEDD}" dt="2021-11-21T16:05:46.306" v="6134"/>
        <pc:sldMkLst>
          <pc:docMk/>
          <pc:sldMk cId="191809548" sldId="292"/>
        </pc:sldMkLst>
        <pc:spChg chg="mod">
          <ac:chgData name="Maaike Van Den Bulck" userId="7ae8461b-40ce-4649-ae6c-89dd952e0fe3" providerId="ADAL" clId="{2C3E26B0-2035-46B3-8D75-F50340C0FEDD}" dt="2021-11-21T14:54:25.145" v="4116" actId="20577"/>
          <ac:spMkLst>
            <pc:docMk/>
            <pc:sldMk cId="191809548" sldId="292"/>
            <ac:spMk id="2" creationId="{1A597E63-2FF2-48DA-AB54-211A74BD23EC}"/>
          </ac:spMkLst>
        </pc:spChg>
        <pc:spChg chg="mod">
          <ac:chgData name="Maaike Van Den Bulck" userId="7ae8461b-40ce-4649-ae6c-89dd952e0fe3" providerId="ADAL" clId="{2C3E26B0-2035-46B3-8D75-F50340C0FEDD}" dt="2021-11-21T16:05:46.306" v="6134"/>
          <ac:spMkLst>
            <pc:docMk/>
            <pc:sldMk cId="191809548" sldId="292"/>
            <ac:spMk id="3" creationId="{4E6345C8-70BB-4E2D-AFF4-8D3572A993F8}"/>
          </ac:spMkLst>
        </pc:spChg>
        <pc:spChg chg="add mod">
          <ac:chgData name="Maaike Van Den Bulck" userId="7ae8461b-40ce-4649-ae6c-89dd952e0fe3" providerId="ADAL" clId="{2C3E26B0-2035-46B3-8D75-F50340C0FEDD}" dt="2021-11-21T15:56:59.574" v="5895" actId="1076"/>
          <ac:spMkLst>
            <pc:docMk/>
            <pc:sldMk cId="191809548" sldId="292"/>
            <ac:spMk id="12" creationId="{EE720E49-5385-42BE-9A18-A38BCD698290}"/>
          </ac:spMkLst>
        </pc:spChg>
        <pc:picChg chg="add mod ord">
          <ac:chgData name="Maaike Van Den Bulck" userId="7ae8461b-40ce-4649-ae6c-89dd952e0fe3" providerId="ADAL" clId="{2C3E26B0-2035-46B3-8D75-F50340C0FEDD}" dt="2021-11-21T15:20:43.217" v="4604" actId="1076"/>
          <ac:picMkLst>
            <pc:docMk/>
            <pc:sldMk cId="191809548" sldId="292"/>
            <ac:picMk id="7" creationId="{E63365F9-671F-43F6-92A3-B2380280D9CB}"/>
          </ac:picMkLst>
        </pc:picChg>
        <pc:picChg chg="add mod">
          <ac:chgData name="Maaike Van Den Bulck" userId="7ae8461b-40ce-4649-ae6c-89dd952e0fe3" providerId="ADAL" clId="{2C3E26B0-2035-46B3-8D75-F50340C0FEDD}" dt="2021-11-21T14:56:32.071" v="4131" actId="1076"/>
          <ac:picMkLst>
            <pc:docMk/>
            <pc:sldMk cId="191809548" sldId="292"/>
            <ac:picMk id="9" creationId="{E00B6C15-6428-461B-9546-7BE76C4B3C99}"/>
          </ac:picMkLst>
        </pc:picChg>
        <pc:picChg chg="add del mod">
          <ac:chgData name="Maaike Van Den Bulck" userId="7ae8461b-40ce-4649-ae6c-89dd952e0fe3" providerId="ADAL" clId="{2C3E26B0-2035-46B3-8D75-F50340C0FEDD}" dt="2021-11-21T14:59:10.966" v="4148" actId="21"/>
          <ac:picMkLst>
            <pc:docMk/>
            <pc:sldMk cId="191809548" sldId="292"/>
            <ac:picMk id="10" creationId="{10D4F083-067B-4792-A8A0-08AEFE928031}"/>
          </ac:picMkLst>
        </pc:picChg>
        <pc:picChg chg="add mod">
          <ac:chgData name="Maaike Van Den Bulck" userId="7ae8461b-40ce-4649-ae6c-89dd952e0fe3" providerId="ADAL" clId="{2C3E26B0-2035-46B3-8D75-F50340C0FEDD}" dt="2021-11-21T15:55:32.306" v="5879" actId="1076"/>
          <ac:picMkLst>
            <pc:docMk/>
            <pc:sldMk cId="191809548" sldId="292"/>
            <ac:picMk id="11" creationId="{E2F1B15E-F95A-462B-8F25-CCA36F1C13ED}"/>
          </ac:picMkLst>
        </pc:picChg>
      </pc:sldChg>
      <pc:sldChg chg="addSp delSp modSp new mod">
        <pc:chgData name="Maaike Van Den Bulck" userId="7ae8461b-40ce-4649-ae6c-89dd952e0fe3" providerId="ADAL" clId="{2C3E26B0-2035-46B3-8D75-F50340C0FEDD}" dt="2021-11-21T16:06:00.159" v="6138" actId="20577"/>
        <pc:sldMkLst>
          <pc:docMk/>
          <pc:sldMk cId="2108687146" sldId="293"/>
        </pc:sldMkLst>
        <pc:spChg chg="mod">
          <ac:chgData name="Maaike Van Den Bulck" userId="7ae8461b-40ce-4649-ae6c-89dd952e0fe3" providerId="ADAL" clId="{2C3E26B0-2035-46B3-8D75-F50340C0FEDD}" dt="2021-11-21T15:00:29.178" v="4233" actId="20577"/>
          <ac:spMkLst>
            <pc:docMk/>
            <pc:sldMk cId="2108687146" sldId="293"/>
            <ac:spMk id="2" creationId="{69FB1E65-DB92-42AF-A18C-BE74DAE70E58}"/>
          </ac:spMkLst>
        </pc:spChg>
        <pc:spChg chg="mod">
          <ac:chgData name="Maaike Van Den Bulck" userId="7ae8461b-40ce-4649-ae6c-89dd952e0fe3" providerId="ADAL" clId="{2C3E26B0-2035-46B3-8D75-F50340C0FEDD}" dt="2021-11-21T16:06:00.159" v="6138" actId="20577"/>
          <ac:spMkLst>
            <pc:docMk/>
            <pc:sldMk cId="2108687146" sldId="293"/>
            <ac:spMk id="3" creationId="{EF0C9924-0C50-4508-8B4D-1B86DC8155C3}"/>
          </ac:spMkLst>
        </pc:spChg>
        <pc:spChg chg="add mod">
          <ac:chgData name="Maaike Van Den Bulck" userId="7ae8461b-40ce-4649-ae6c-89dd952e0fe3" providerId="ADAL" clId="{2C3E26B0-2035-46B3-8D75-F50340C0FEDD}" dt="2021-11-21T15:56:13.433" v="5886" actId="1076"/>
          <ac:spMkLst>
            <pc:docMk/>
            <pc:sldMk cId="2108687146" sldId="293"/>
            <ac:spMk id="11" creationId="{5DE7A28A-DEA7-461B-BE02-5278D5BD1B59}"/>
          </ac:spMkLst>
        </pc:spChg>
        <pc:picChg chg="add mod">
          <ac:chgData name="Maaike Van Den Bulck" userId="7ae8461b-40ce-4649-ae6c-89dd952e0fe3" providerId="ADAL" clId="{2C3E26B0-2035-46B3-8D75-F50340C0FEDD}" dt="2021-11-21T15:00:02.347" v="4170" actId="1076"/>
          <ac:picMkLst>
            <pc:docMk/>
            <pc:sldMk cId="2108687146" sldId="293"/>
            <ac:picMk id="7" creationId="{1F46372E-6BCD-4772-A0BB-D3F3CE278C98}"/>
          </ac:picMkLst>
        </pc:picChg>
        <pc:picChg chg="add del mod">
          <ac:chgData name="Maaike Van Den Bulck" userId="7ae8461b-40ce-4649-ae6c-89dd952e0fe3" providerId="ADAL" clId="{2C3E26B0-2035-46B3-8D75-F50340C0FEDD}" dt="2021-11-21T15:01:55.968" v="4239" actId="21"/>
          <ac:picMkLst>
            <pc:docMk/>
            <pc:sldMk cId="2108687146" sldId="293"/>
            <ac:picMk id="9" creationId="{A84053E1-E911-4351-8020-064F828458DE}"/>
          </ac:picMkLst>
        </pc:picChg>
        <pc:picChg chg="add mod">
          <ac:chgData name="Maaike Van Den Bulck" userId="7ae8461b-40ce-4649-ae6c-89dd952e0fe3" providerId="ADAL" clId="{2C3E26B0-2035-46B3-8D75-F50340C0FEDD}" dt="2021-11-21T15:56:13.433" v="5886" actId="1076"/>
          <ac:picMkLst>
            <pc:docMk/>
            <pc:sldMk cId="2108687146" sldId="293"/>
            <ac:picMk id="10" creationId="{45680317-B6EB-49E1-9C05-651F77EC72AC}"/>
          </ac:picMkLst>
        </pc:picChg>
      </pc:sldChg>
      <pc:sldChg chg="addSp modSp new mod">
        <pc:chgData name="Maaike Van Den Bulck" userId="7ae8461b-40ce-4649-ae6c-89dd952e0fe3" providerId="ADAL" clId="{2C3E26B0-2035-46B3-8D75-F50340C0FEDD}" dt="2021-11-21T16:08:31.166" v="6181" actId="14100"/>
        <pc:sldMkLst>
          <pc:docMk/>
          <pc:sldMk cId="705173105" sldId="294"/>
        </pc:sldMkLst>
        <pc:spChg chg="mod">
          <ac:chgData name="Maaike Van Den Bulck" userId="7ae8461b-40ce-4649-ae6c-89dd952e0fe3" providerId="ADAL" clId="{2C3E26B0-2035-46B3-8D75-F50340C0FEDD}" dt="2021-11-21T15:02:30.095" v="4245" actId="14100"/>
          <ac:spMkLst>
            <pc:docMk/>
            <pc:sldMk cId="705173105" sldId="294"/>
            <ac:spMk id="2" creationId="{E6B69AF1-DCCF-4754-9734-1979B3CF7C6E}"/>
          </ac:spMkLst>
        </pc:spChg>
        <pc:spChg chg="mod">
          <ac:chgData name="Maaike Van Den Bulck" userId="7ae8461b-40ce-4649-ae6c-89dd952e0fe3" providerId="ADAL" clId="{2C3E26B0-2035-46B3-8D75-F50340C0FEDD}" dt="2021-11-21T16:06:36.644" v="6150" actId="20577"/>
          <ac:spMkLst>
            <pc:docMk/>
            <pc:sldMk cId="705173105" sldId="294"/>
            <ac:spMk id="3" creationId="{1B3A7F88-B35F-4CE8-A01F-587DD40ABDF2}"/>
          </ac:spMkLst>
        </pc:spChg>
        <pc:spChg chg="add mod">
          <ac:chgData name="Maaike Van Den Bulck" userId="7ae8461b-40ce-4649-ae6c-89dd952e0fe3" providerId="ADAL" clId="{2C3E26B0-2035-46B3-8D75-F50340C0FEDD}" dt="2021-11-21T15:56:18.044" v="5888" actId="1076"/>
          <ac:spMkLst>
            <pc:docMk/>
            <pc:sldMk cId="705173105" sldId="294"/>
            <ac:spMk id="10" creationId="{832092A9-BA97-48FD-B001-E11B6D7E3999}"/>
          </ac:spMkLst>
        </pc:spChg>
        <pc:picChg chg="add mod">
          <ac:chgData name="Maaike Van Den Bulck" userId="7ae8461b-40ce-4649-ae6c-89dd952e0fe3" providerId="ADAL" clId="{2C3E26B0-2035-46B3-8D75-F50340C0FEDD}" dt="2021-11-21T15:02:21.757" v="4243" actId="1076"/>
          <ac:picMkLst>
            <pc:docMk/>
            <pc:sldMk cId="705173105" sldId="294"/>
            <ac:picMk id="7" creationId="{42079931-9C7B-4760-BB9F-4ED10D09CDA2}"/>
          </ac:picMkLst>
        </pc:picChg>
        <pc:picChg chg="add mod">
          <ac:chgData name="Maaike Van Den Bulck" userId="7ae8461b-40ce-4649-ae6c-89dd952e0fe3" providerId="ADAL" clId="{2C3E26B0-2035-46B3-8D75-F50340C0FEDD}" dt="2021-11-21T16:08:31.166" v="6181" actId="14100"/>
          <ac:picMkLst>
            <pc:docMk/>
            <pc:sldMk cId="705173105" sldId="294"/>
            <ac:picMk id="8" creationId="{E4C7AB5B-BCD0-4F00-ACBF-A8CC2E53E043}"/>
          </ac:picMkLst>
        </pc:picChg>
        <pc:picChg chg="add mod modCrop">
          <ac:chgData name="Maaike Van Den Bulck" userId="7ae8461b-40ce-4649-ae6c-89dd952e0fe3" providerId="ADAL" clId="{2C3E26B0-2035-46B3-8D75-F50340C0FEDD}" dt="2021-11-21T15:56:29.764" v="5890" actId="732"/>
          <ac:picMkLst>
            <pc:docMk/>
            <pc:sldMk cId="705173105" sldId="294"/>
            <ac:picMk id="9" creationId="{EEE47CA4-0CAF-452C-B992-622B8DA4ABA7}"/>
          </ac:picMkLst>
        </pc:picChg>
      </pc:sldChg>
      <pc:sldChg chg="addSp delSp modSp new mod ord">
        <pc:chgData name="Maaike Van Den Bulck" userId="7ae8461b-40ce-4649-ae6c-89dd952e0fe3" providerId="ADAL" clId="{2C3E26B0-2035-46B3-8D75-F50340C0FEDD}" dt="2021-11-21T15:57:33.616" v="5899" actId="1076"/>
        <pc:sldMkLst>
          <pc:docMk/>
          <pc:sldMk cId="3372746226" sldId="295"/>
        </pc:sldMkLst>
        <pc:spChg chg="mod">
          <ac:chgData name="Maaike Van Den Bulck" userId="7ae8461b-40ce-4649-ae6c-89dd952e0fe3" providerId="ADAL" clId="{2C3E26B0-2035-46B3-8D75-F50340C0FEDD}" dt="2021-11-21T15:21:59.232" v="4634" actId="20577"/>
          <ac:spMkLst>
            <pc:docMk/>
            <pc:sldMk cId="3372746226" sldId="295"/>
            <ac:spMk id="2" creationId="{60C3DCA0-65B8-463F-A779-7AF110BA8781}"/>
          </ac:spMkLst>
        </pc:spChg>
        <pc:spChg chg="mod">
          <ac:chgData name="Maaike Van Den Bulck" userId="7ae8461b-40ce-4649-ae6c-89dd952e0fe3" providerId="ADAL" clId="{2C3E26B0-2035-46B3-8D75-F50340C0FEDD}" dt="2021-11-21T15:45:11.742" v="5412"/>
          <ac:spMkLst>
            <pc:docMk/>
            <pc:sldMk cId="3372746226" sldId="295"/>
            <ac:spMk id="3" creationId="{CD0259ED-D19A-44EF-9DBC-1131C9805318}"/>
          </ac:spMkLst>
        </pc:spChg>
        <pc:spChg chg="add mod">
          <ac:chgData name="Maaike Van Den Bulck" userId="7ae8461b-40ce-4649-ae6c-89dd952e0fe3" providerId="ADAL" clId="{2C3E26B0-2035-46B3-8D75-F50340C0FEDD}" dt="2021-11-21T15:47:08.479" v="5454" actId="1076"/>
          <ac:spMkLst>
            <pc:docMk/>
            <pc:sldMk cId="3372746226" sldId="295"/>
            <ac:spMk id="8" creationId="{249E3C6F-6DD7-4DBE-BD91-085504DF26C9}"/>
          </ac:spMkLst>
        </pc:spChg>
        <pc:spChg chg="add mod">
          <ac:chgData name="Maaike Van Den Bulck" userId="7ae8461b-40ce-4649-ae6c-89dd952e0fe3" providerId="ADAL" clId="{2C3E26B0-2035-46B3-8D75-F50340C0FEDD}" dt="2021-11-21T15:57:33.616" v="5899" actId="1076"/>
          <ac:spMkLst>
            <pc:docMk/>
            <pc:sldMk cId="3372746226" sldId="295"/>
            <ac:spMk id="15" creationId="{BF4D2D14-FDE9-46F1-82FC-9F619F0552DD}"/>
          </ac:spMkLst>
        </pc:spChg>
        <pc:picChg chg="add del mod">
          <ac:chgData name="Maaike Van Den Bulck" userId="7ae8461b-40ce-4649-ae6c-89dd952e0fe3" providerId="ADAL" clId="{2C3E26B0-2035-46B3-8D75-F50340C0FEDD}" dt="2021-11-21T15:26:59.620" v="4771" actId="478"/>
          <ac:picMkLst>
            <pc:docMk/>
            <pc:sldMk cId="3372746226" sldId="295"/>
            <ac:picMk id="7" creationId="{51C8062C-9FD6-4E70-98FC-FF6E3DF2DB4F}"/>
          </ac:picMkLst>
        </pc:picChg>
        <pc:picChg chg="add del mod ord">
          <ac:chgData name="Maaike Van Den Bulck" userId="7ae8461b-40ce-4649-ae6c-89dd952e0fe3" providerId="ADAL" clId="{2C3E26B0-2035-46B3-8D75-F50340C0FEDD}" dt="2021-11-21T15:44:49.903" v="5405" actId="478"/>
          <ac:picMkLst>
            <pc:docMk/>
            <pc:sldMk cId="3372746226" sldId="295"/>
            <ac:picMk id="10" creationId="{7C9A62DB-2B3E-4E66-AD75-CD3E3D50929D}"/>
          </ac:picMkLst>
        </pc:picChg>
        <pc:picChg chg="add mod ord">
          <ac:chgData name="Maaike Van Den Bulck" userId="7ae8461b-40ce-4649-ae6c-89dd952e0fe3" providerId="ADAL" clId="{2C3E26B0-2035-46B3-8D75-F50340C0FEDD}" dt="2021-11-21T15:44:55.697" v="5408" actId="167"/>
          <ac:picMkLst>
            <pc:docMk/>
            <pc:sldMk cId="3372746226" sldId="295"/>
            <ac:picMk id="12" creationId="{6D9FDC78-06B5-4CE7-B150-B1C808DC6CD9}"/>
          </ac:picMkLst>
        </pc:picChg>
        <pc:picChg chg="add del mod">
          <ac:chgData name="Maaike Van Den Bulck" userId="7ae8461b-40ce-4649-ae6c-89dd952e0fe3" providerId="ADAL" clId="{2C3E26B0-2035-46B3-8D75-F50340C0FEDD}" dt="2021-11-21T15:47:04.184" v="5452" actId="21"/>
          <ac:picMkLst>
            <pc:docMk/>
            <pc:sldMk cId="3372746226" sldId="295"/>
            <ac:picMk id="14" creationId="{306C05E6-4C62-407D-8A18-4A2D9E10D98F}"/>
          </ac:picMkLst>
        </pc:picChg>
        <pc:picChg chg="add mod ord">
          <ac:chgData name="Maaike Van Den Bulck" userId="7ae8461b-40ce-4649-ae6c-89dd952e0fe3" providerId="ADAL" clId="{2C3E26B0-2035-46B3-8D75-F50340C0FEDD}" dt="2021-11-21T15:57:29.879" v="5898" actId="167"/>
          <ac:picMkLst>
            <pc:docMk/>
            <pc:sldMk cId="3372746226" sldId="295"/>
            <ac:picMk id="16" creationId="{CB8D2963-F529-4637-8A35-426EBB26383B}"/>
          </ac:picMkLst>
        </pc:picChg>
      </pc:sldChg>
      <pc:sldChg chg="addSp delSp modSp add mod">
        <pc:chgData name="Maaike Van Den Bulck" userId="7ae8461b-40ce-4649-ae6c-89dd952e0fe3" providerId="ADAL" clId="{2C3E26B0-2035-46B3-8D75-F50340C0FEDD}" dt="2021-11-21T15:53:53.860" v="5721" actId="14100"/>
        <pc:sldMkLst>
          <pc:docMk/>
          <pc:sldMk cId="3192721514" sldId="296"/>
        </pc:sldMkLst>
        <pc:spChg chg="mod">
          <ac:chgData name="Maaike Van Den Bulck" userId="7ae8461b-40ce-4649-ae6c-89dd952e0fe3" providerId="ADAL" clId="{2C3E26B0-2035-46B3-8D75-F50340C0FEDD}" dt="2021-11-21T15:38:57.760" v="4984"/>
          <ac:spMkLst>
            <pc:docMk/>
            <pc:sldMk cId="3192721514" sldId="296"/>
            <ac:spMk id="3" creationId="{1B3A7F88-B35F-4CE8-A01F-587DD40ABDF2}"/>
          </ac:spMkLst>
        </pc:spChg>
        <pc:spChg chg="add mod">
          <ac:chgData name="Maaike Van Den Bulck" userId="7ae8461b-40ce-4649-ae6c-89dd952e0fe3" providerId="ADAL" clId="{2C3E26B0-2035-46B3-8D75-F50340C0FEDD}" dt="2021-11-21T15:03:54.025" v="4260" actId="14100"/>
          <ac:spMkLst>
            <pc:docMk/>
            <pc:sldMk cId="3192721514" sldId="296"/>
            <ac:spMk id="12" creationId="{F63928A7-E468-4A0A-96B9-0B6E29261ABC}"/>
          </ac:spMkLst>
        </pc:spChg>
        <pc:spChg chg="add mod">
          <ac:chgData name="Maaike Van Den Bulck" userId="7ae8461b-40ce-4649-ae6c-89dd952e0fe3" providerId="ADAL" clId="{2C3E26B0-2035-46B3-8D75-F50340C0FEDD}" dt="2021-11-21T15:48:54.157" v="5497" actId="208"/>
          <ac:spMkLst>
            <pc:docMk/>
            <pc:sldMk cId="3192721514" sldId="296"/>
            <ac:spMk id="13" creationId="{8130DDFA-5DB2-4FB8-9362-634A3368A2DC}"/>
          </ac:spMkLst>
        </pc:spChg>
        <pc:spChg chg="add mod">
          <ac:chgData name="Maaike Van Den Bulck" userId="7ae8461b-40ce-4649-ae6c-89dd952e0fe3" providerId="ADAL" clId="{2C3E26B0-2035-46B3-8D75-F50340C0FEDD}" dt="2021-11-21T15:53:53.860" v="5721" actId="14100"/>
          <ac:spMkLst>
            <pc:docMk/>
            <pc:sldMk cId="3192721514" sldId="296"/>
            <ac:spMk id="14" creationId="{DE776E55-91C1-4CCB-B379-F83868CE44A7}"/>
          </ac:spMkLst>
        </pc:spChg>
        <pc:picChg chg="del">
          <ac:chgData name="Maaike Van Den Bulck" userId="7ae8461b-40ce-4649-ae6c-89dd952e0fe3" providerId="ADAL" clId="{2C3E26B0-2035-46B3-8D75-F50340C0FEDD}" dt="2021-11-21T15:03:17.993" v="4252" actId="478"/>
          <ac:picMkLst>
            <pc:docMk/>
            <pc:sldMk cId="3192721514" sldId="296"/>
            <ac:picMk id="7" creationId="{42079931-9C7B-4760-BB9F-4ED10D09CDA2}"/>
          </ac:picMkLst>
        </pc:picChg>
        <pc:picChg chg="del">
          <ac:chgData name="Maaike Van Den Bulck" userId="7ae8461b-40ce-4649-ae6c-89dd952e0fe3" providerId="ADAL" clId="{2C3E26B0-2035-46B3-8D75-F50340C0FEDD}" dt="2021-11-21T15:03:34.470" v="4255" actId="478"/>
          <ac:picMkLst>
            <pc:docMk/>
            <pc:sldMk cId="3192721514" sldId="296"/>
            <ac:picMk id="8" creationId="{E4C7AB5B-BCD0-4F00-ACBF-A8CC2E53E043}"/>
          </ac:picMkLst>
        </pc:picChg>
        <pc:picChg chg="add mod">
          <ac:chgData name="Maaike Van Den Bulck" userId="7ae8461b-40ce-4649-ae6c-89dd952e0fe3" providerId="ADAL" clId="{2C3E26B0-2035-46B3-8D75-F50340C0FEDD}" dt="2021-11-21T15:03:20.622" v="4254" actId="1076"/>
          <ac:picMkLst>
            <pc:docMk/>
            <pc:sldMk cId="3192721514" sldId="296"/>
            <ac:picMk id="9" creationId="{DBA178D9-CB07-4B3A-9296-B952CC10D1C6}"/>
          </ac:picMkLst>
        </pc:picChg>
        <pc:picChg chg="add mod">
          <ac:chgData name="Maaike Van Den Bulck" userId="7ae8461b-40ce-4649-ae6c-89dd952e0fe3" providerId="ADAL" clId="{2C3E26B0-2035-46B3-8D75-F50340C0FEDD}" dt="2021-11-21T15:03:37.880" v="4257" actId="1076"/>
          <ac:picMkLst>
            <pc:docMk/>
            <pc:sldMk cId="3192721514" sldId="296"/>
            <ac:picMk id="11" creationId="{5B90CF46-A22F-4210-996B-BB814121D173}"/>
          </ac:picMkLst>
        </pc:picChg>
      </pc:sldChg>
      <pc:sldChg chg="addSp delSp modSp add mod">
        <pc:chgData name="Maaike Van Den Bulck" userId="7ae8461b-40ce-4649-ae6c-89dd952e0fe3" providerId="ADAL" clId="{2C3E26B0-2035-46B3-8D75-F50340C0FEDD}" dt="2021-11-21T16:06:59.755" v="6164"/>
        <pc:sldMkLst>
          <pc:docMk/>
          <pc:sldMk cId="747234580" sldId="297"/>
        </pc:sldMkLst>
        <pc:spChg chg="mod">
          <ac:chgData name="Maaike Van Den Bulck" userId="7ae8461b-40ce-4649-ae6c-89dd952e0fe3" providerId="ADAL" clId="{2C3E26B0-2035-46B3-8D75-F50340C0FEDD}" dt="2021-11-21T15:50:46.264" v="5628" actId="403"/>
          <ac:spMkLst>
            <pc:docMk/>
            <pc:sldMk cId="747234580" sldId="297"/>
            <ac:spMk id="2" creationId="{E6B69AF1-DCCF-4754-9734-1979B3CF7C6E}"/>
          </ac:spMkLst>
        </pc:spChg>
        <pc:spChg chg="mod">
          <ac:chgData name="Maaike Van Den Bulck" userId="7ae8461b-40ce-4649-ae6c-89dd952e0fe3" providerId="ADAL" clId="{2C3E26B0-2035-46B3-8D75-F50340C0FEDD}" dt="2021-11-21T16:06:59.755" v="6164"/>
          <ac:spMkLst>
            <pc:docMk/>
            <pc:sldMk cId="747234580" sldId="297"/>
            <ac:spMk id="3" creationId="{1B3A7F88-B35F-4CE8-A01F-587DD40ABDF2}"/>
          </ac:spMkLst>
        </pc:spChg>
        <pc:spChg chg="del">
          <ac:chgData name="Maaike Van Den Bulck" userId="7ae8461b-40ce-4649-ae6c-89dd952e0fe3" providerId="ADAL" clId="{2C3E26B0-2035-46B3-8D75-F50340C0FEDD}" dt="2021-11-21T15:11:15.508" v="4547" actId="478"/>
          <ac:spMkLst>
            <pc:docMk/>
            <pc:sldMk cId="747234580" sldId="297"/>
            <ac:spMk id="12" creationId="{F63928A7-E468-4A0A-96B9-0B6E29261ABC}"/>
          </ac:spMkLst>
        </pc:spChg>
        <pc:spChg chg="del">
          <ac:chgData name="Maaike Van Den Bulck" userId="7ae8461b-40ce-4649-ae6c-89dd952e0fe3" providerId="ADAL" clId="{2C3E26B0-2035-46B3-8D75-F50340C0FEDD}" dt="2021-11-21T15:11:16.575" v="4548" actId="478"/>
          <ac:spMkLst>
            <pc:docMk/>
            <pc:sldMk cId="747234580" sldId="297"/>
            <ac:spMk id="13" creationId="{8130DDFA-5DB2-4FB8-9362-634A3368A2DC}"/>
          </ac:spMkLst>
        </pc:spChg>
        <pc:spChg chg="add mod">
          <ac:chgData name="Maaike Van Den Bulck" userId="7ae8461b-40ce-4649-ae6c-89dd952e0fe3" providerId="ADAL" clId="{2C3E26B0-2035-46B3-8D75-F50340C0FEDD}" dt="2021-11-21T15:52:18.951" v="5710" actId="208"/>
          <ac:spMkLst>
            <pc:docMk/>
            <pc:sldMk cId="747234580" sldId="297"/>
            <ac:spMk id="17" creationId="{74AC501F-4C5F-4388-B08C-975824C46189}"/>
          </ac:spMkLst>
        </pc:spChg>
        <pc:picChg chg="add del mod">
          <ac:chgData name="Maaike Van Den Bulck" userId="7ae8461b-40ce-4649-ae6c-89dd952e0fe3" providerId="ADAL" clId="{2C3E26B0-2035-46B3-8D75-F50340C0FEDD}" dt="2021-11-21T15:25:30.860" v="4765" actId="478"/>
          <ac:picMkLst>
            <pc:docMk/>
            <pc:sldMk cId="747234580" sldId="297"/>
            <ac:picMk id="7" creationId="{BE9800B6-B0D0-46DF-B298-681EDDC6A97E}"/>
          </ac:picMkLst>
        </pc:picChg>
        <pc:picChg chg="del">
          <ac:chgData name="Maaike Van Den Bulck" userId="7ae8461b-40ce-4649-ae6c-89dd952e0fe3" providerId="ADAL" clId="{2C3E26B0-2035-46B3-8D75-F50340C0FEDD}" dt="2021-11-21T15:20:02.313" v="4597" actId="478"/>
          <ac:picMkLst>
            <pc:docMk/>
            <pc:sldMk cId="747234580" sldId="297"/>
            <ac:picMk id="9" creationId="{DBA178D9-CB07-4B3A-9296-B952CC10D1C6}"/>
          </ac:picMkLst>
        </pc:picChg>
        <pc:picChg chg="add del mod">
          <ac:chgData name="Maaike Van Den Bulck" userId="7ae8461b-40ce-4649-ae6c-89dd952e0fe3" providerId="ADAL" clId="{2C3E26B0-2035-46B3-8D75-F50340C0FEDD}" dt="2021-11-21T15:43:43.278" v="5399" actId="478"/>
          <ac:picMkLst>
            <pc:docMk/>
            <pc:sldMk cId="747234580" sldId="297"/>
            <ac:picMk id="10" creationId="{A3A6C20B-5DD6-46E2-8306-D9AE6B6F763D}"/>
          </ac:picMkLst>
        </pc:picChg>
        <pc:picChg chg="del">
          <ac:chgData name="Maaike Van Den Bulck" userId="7ae8461b-40ce-4649-ae6c-89dd952e0fe3" providerId="ADAL" clId="{2C3E26B0-2035-46B3-8D75-F50340C0FEDD}" dt="2021-11-21T15:11:14.349" v="4546" actId="478"/>
          <ac:picMkLst>
            <pc:docMk/>
            <pc:sldMk cId="747234580" sldId="297"/>
            <ac:picMk id="11" creationId="{5B90CF46-A22F-4210-996B-BB814121D173}"/>
          </ac:picMkLst>
        </pc:picChg>
        <pc:picChg chg="add mod">
          <ac:chgData name="Maaike Van Den Bulck" userId="7ae8461b-40ce-4649-ae6c-89dd952e0fe3" providerId="ADAL" clId="{2C3E26B0-2035-46B3-8D75-F50340C0FEDD}" dt="2021-11-21T15:20:32.523" v="4602" actId="1076"/>
          <ac:picMkLst>
            <pc:docMk/>
            <pc:sldMk cId="747234580" sldId="297"/>
            <ac:picMk id="14" creationId="{C5B77632-5D21-4560-81DD-A6266CA8A70B}"/>
          </ac:picMkLst>
        </pc:picChg>
        <pc:picChg chg="add mod">
          <ac:chgData name="Maaike Van Den Bulck" userId="7ae8461b-40ce-4649-ae6c-89dd952e0fe3" providerId="ADAL" clId="{2C3E26B0-2035-46B3-8D75-F50340C0FEDD}" dt="2021-11-21T15:50:48.763" v="5629" actId="1076"/>
          <ac:picMkLst>
            <pc:docMk/>
            <pc:sldMk cId="747234580" sldId="297"/>
            <ac:picMk id="16" creationId="{5DA514CE-DBF1-49B8-AE38-AB56BBE924EE}"/>
          </ac:picMkLst>
        </pc:picChg>
      </pc:sldChg>
      <pc:sldChg chg="addSp delSp modSp add mod">
        <pc:chgData name="Maaike Van Den Bulck" userId="7ae8461b-40ce-4649-ae6c-89dd952e0fe3" providerId="ADAL" clId="{2C3E26B0-2035-46B3-8D75-F50340C0FEDD}" dt="2021-11-21T16:07:39.469" v="6175" actId="166"/>
        <pc:sldMkLst>
          <pc:docMk/>
          <pc:sldMk cId="3501189992" sldId="298"/>
        </pc:sldMkLst>
        <pc:spChg chg="mod">
          <ac:chgData name="Maaike Van Den Bulck" userId="7ae8461b-40ce-4649-ae6c-89dd952e0fe3" providerId="ADAL" clId="{2C3E26B0-2035-46B3-8D75-F50340C0FEDD}" dt="2021-11-21T16:07:08.241" v="6168" actId="20577"/>
          <ac:spMkLst>
            <pc:docMk/>
            <pc:sldMk cId="3501189992" sldId="298"/>
            <ac:spMk id="3" creationId="{89240D72-1C16-4F35-99F5-3B925D83633D}"/>
          </ac:spMkLst>
        </pc:spChg>
        <pc:picChg chg="add del">
          <ac:chgData name="Maaike Van Den Bulck" userId="7ae8461b-40ce-4649-ae6c-89dd952e0fe3" providerId="ADAL" clId="{2C3E26B0-2035-46B3-8D75-F50340C0FEDD}" dt="2021-11-21T15:21:42.762" v="4609" actId="22"/>
          <ac:picMkLst>
            <pc:docMk/>
            <pc:sldMk cId="3501189992" sldId="298"/>
            <ac:picMk id="7" creationId="{C0166079-F5C8-4DF9-BD2F-C854C2BD43E5}"/>
          </ac:picMkLst>
        </pc:picChg>
        <pc:picChg chg="del">
          <ac:chgData name="Maaike Van Den Bulck" userId="7ae8461b-40ce-4649-ae6c-89dd952e0fe3" providerId="ADAL" clId="{2C3E26B0-2035-46B3-8D75-F50340C0FEDD}" dt="2021-11-21T15:26:30.631" v="4768" actId="478"/>
          <ac:picMkLst>
            <pc:docMk/>
            <pc:sldMk cId="3501189992" sldId="298"/>
            <ac:picMk id="9" creationId="{4DDA3439-72DC-4226-B0FC-91533073C1EB}"/>
          </ac:picMkLst>
        </pc:picChg>
        <pc:picChg chg="mod ord">
          <ac:chgData name="Maaike Van Den Bulck" userId="7ae8461b-40ce-4649-ae6c-89dd952e0fe3" providerId="ADAL" clId="{2C3E26B0-2035-46B3-8D75-F50340C0FEDD}" dt="2021-11-21T16:07:39.469" v="6175" actId="166"/>
          <ac:picMkLst>
            <pc:docMk/>
            <pc:sldMk cId="3501189992" sldId="298"/>
            <ac:picMk id="10" creationId="{C0D090B4-FE49-4C7E-A0AA-38B92B0EBA69}"/>
          </ac:picMkLst>
        </pc:picChg>
        <pc:picChg chg="add del mod">
          <ac:chgData name="Maaike Van Den Bulck" userId="7ae8461b-40ce-4649-ae6c-89dd952e0fe3" providerId="ADAL" clId="{2C3E26B0-2035-46B3-8D75-F50340C0FEDD}" dt="2021-11-21T15:44:07.799" v="5402" actId="478"/>
          <ac:picMkLst>
            <pc:docMk/>
            <pc:sldMk cId="3501189992" sldId="298"/>
            <ac:picMk id="11" creationId="{BDB8F468-C22D-4B15-BFDD-9A8C963E35CC}"/>
          </ac:picMkLst>
        </pc:picChg>
        <pc:picChg chg="add mod">
          <ac:chgData name="Maaike Van Den Bulck" userId="7ae8461b-40ce-4649-ae6c-89dd952e0fe3" providerId="ADAL" clId="{2C3E26B0-2035-46B3-8D75-F50340C0FEDD}" dt="2021-11-21T15:44:10.763" v="5404" actId="1076"/>
          <ac:picMkLst>
            <pc:docMk/>
            <pc:sldMk cId="3501189992" sldId="298"/>
            <ac:picMk id="13" creationId="{3F2B562C-883A-4581-8BB5-2DBBAC5AF440}"/>
          </ac:picMkLst>
        </pc:picChg>
      </pc:sldChg>
      <pc:sldChg chg="addSp delSp modSp new mod">
        <pc:chgData name="Maaike Van Den Bulck" userId="7ae8461b-40ce-4649-ae6c-89dd952e0fe3" providerId="ADAL" clId="{2C3E26B0-2035-46B3-8D75-F50340C0FEDD}" dt="2021-11-21T16:06:51.112" v="6160"/>
        <pc:sldMkLst>
          <pc:docMk/>
          <pc:sldMk cId="2479251897" sldId="299"/>
        </pc:sldMkLst>
        <pc:spChg chg="mod">
          <ac:chgData name="Maaike Van Den Bulck" userId="7ae8461b-40ce-4649-ae6c-89dd952e0fe3" providerId="ADAL" clId="{2C3E26B0-2035-46B3-8D75-F50340C0FEDD}" dt="2021-11-21T15:36:26.630" v="4921" actId="20577"/>
          <ac:spMkLst>
            <pc:docMk/>
            <pc:sldMk cId="2479251897" sldId="299"/>
            <ac:spMk id="2" creationId="{076741C4-FBB4-444A-B2A4-7D5CC9660BEB}"/>
          </ac:spMkLst>
        </pc:spChg>
        <pc:spChg chg="mod">
          <ac:chgData name="Maaike Van Den Bulck" userId="7ae8461b-40ce-4649-ae6c-89dd952e0fe3" providerId="ADAL" clId="{2C3E26B0-2035-46B3-8D75-F50340C0FEDD}" dt="2021-11-21T16:06:51.112" v="6160"/>
          <ac:spMkLst>
            <pc:docMk/>
            <pc:sldMk cId="2479251897" sldId="299"/>
            <ac:spMk id="3" creationId="{E3051B34-4B70-40D6-B5B2-78B371DBDBB6}"/>
          </ac:spMkLst>
        </pc:spChg>
        <pc:spChg chg="add mod">
          <ac:chgData name="Maaike Van Den Bulck" userId="7ae8461b-40ce-4649-ae6c-89dd952e0fe3" providerId="ADAL" clId="{2C3E26B0-2035-46B3-8D75-F50340C0FEDD}" dt="2021-11-21T15:36:48.870" v="4924" actId="14100"/>
          <ac:spMkLst>
            <pc:docMk/>
            <pc:sldMk cId="2479251897" sldId="299"/>
            <ac:spMk id="10" creationId="{32D61E8F-E274-4B2F-9F9F-771C9FB79101}"/>
          </ac:spMkLst>
        </pc:spChg>
        <pc:spChg chg="add mod">
          <ac:chgData name="Maaike Van Den Bulck" userId="7ae8461b-40ce-4649-ae6c-89dd952e0fe3" providerId="ADAL" clId="{2C3E26B0-2035-46B3-8D75-F50340C0FEDD}" dt="2021-11-21T15:38:29.954" v="4979" actId="20577"/>
          <ac:spMkLst>
            <pc:docMk/>
            <pc:sldMk cId="2479251897" sldId="299"/>
            <ac:spMk id="13" creationId="{F7C1B968-A9B2-4672-9AC9-06FDE0CBE846}"/>
          </ac:spMkLst>
        </pc:spChg>
        <pc:picChg chg="add del mod">
          <ac:chgData name="Maaike Van Den Bulck" userId="7ae8461b-40ce-4649-ae6c-89dd952e0fe3" providerId="ADAL" clId="{2C3E26B0-2035-46B3-8D75-F50340C0FEDD}" dt="2021-11-21T15:35:01.462" v="4849" actId="478"/>
          <ac:picMkLst>
            <pc:docMk/>
            <pc:sldMk cId="2479251897" sldId="299"/>
            <ac:picMk id="7" creationId="{10BAAEF7-FDFB-4E38-8772-D9CCC7650F02}"/>
          </ac:picMkLst>
        </pc:picChg>
        <pc:picChg chg="add del mod">
          <ac:chgData name="Maaike Van Den Bulck" userId="7ae8461b-40ce-4649-ae6c-89dd952e0fe3" providerId="ADAL" clId="{2C3E26B0-2035-46B3-8D75-F50340C0FEDD}" dt="2021-11-21T15:37:44.344" v="4925" actId="478"/>
          <ac:picMkLst>
            <pc:docMk/>
            <pc:sldMk cId="2479251897" sldId="299"/>
            <ac:picMk id="9" creationId="{F469B311-7310-4ABA-A484-68E50E40AE44}"/>
          </ac:picMkLst>
        </pc:picChg>
        <pc:picChg chg="add mod ord">
          <ac:chgData name="Maaike Van Den Bulck" userId="7ae8461b-40ce-4649-ae6c-89dd952e0fe3" providerId="ADAL" clId="{2C3E26B0-2035-46B3-8D75-F50340C0FEDD}" dt="2021-11-21T15:37:50.977" v="4929" actId="167"/>
          <ac:picMkLst>
            <pc:docMk/>
            <pc:sldMk cId="2479251897" sldId="299"/>
            <ac:picMk id="12" creationId="{D9366117-5187-4F95-8FB2-80FD1FE3A960}"/>
          </ac:picMkLst>
        </pc:picChg>
      </pc:sldChg>
      <pc:sldChg chg="modSp new mod">
        <pc:chgData name="Maaike Van Den Bulck" userId="7ae8461b-40ce-4649-ae6c-89dd952e0fe3" providerId="ADAL" clId="{2C3E26B0-2035-46B3-8D75-F50340C0FEDD}" dt="2021-11-21T16:06:56.407" v="6162"/>
        <pc:sldMkLst>
          <pc:docMk/>
          <pc:sldMk cId="3986269600" sldId="300"/>
        </pc:sldMkLst>
        <pc:spChg chg="mod">
          <ac:chgData name="Maaike Van Den Bulck" userId="7ae8461b-40ce-4649-ae6c-89dd952e0fe3" providerId="ADAL" clId="{2C3E26B0-2035-46B3-8D75-F50340C0FEDD}" dt="2021-11-21T15:42:21.414" v="5398" actId="20577"/>
          <ac:spMkLst>
            <pc:docMk/>
            <pc:sldMk cId="3986269600" sldId="300"/>
            <ac:spMk id="2" creationId="{CACFC9CC-D21F-4C19-A657-4CEEFFF59C3D}"/>
          </ac:spMkLst>
        </pc:spChg>
        <pc:spChg chg="mod">
          <ac:chgData name="Maaike Van Den Bulck" userId="7ae8461b-40ce-4649-ae6c-89dd952e0fe3" providerId="ADAL" clId="{2C3E26B0-2035-46B3-8D75-F50340C0FEDD}" dt="2021-11-21T16:06:56.407" v="6162"/>
          <ac:spMkLst>
            <pc:docMk/>
            <pc:sldMk cId="3986269600" sldId="300"/>
            <ac:spMk id="3" creationId="{28E8705F-6348-4B36-B68F-5F4C977D8C86}"/>
          </ac:spMkLst>
        </pc:spChg>
      </pc:sldChg>
      <pc:sldChg chg="addSp modSp new mod">
        <pc:chgData name="Maaike Van Den Bulck" userId="7ae8461b-40ce-4649-ae6c-89dd952e0fe3" providerId="ADAL" clId="{2C3E26B0-2035-46B3-8D75-F50340C0FEDD}" dt="2021-11-21T16:09:01.675" v="6185" actId="1035"/>
        <pc:sldMkLst>
          <pc:docMk/>
          <pc:sldMk cId="2123407659" sldId="301"/>
        </pc:sldMkLst>
        <pc:spChg chg="mod">
          <ac:chgData name="Maaike Van Den Bulck" userId="7ae8461b-40ce-4649-ae6c-89dd952e0fe3" providerId="ADAL" clId="{2C3E26B0-2035-46B3-8D75-F50340C0FEDD}" dt="2021-11-21T15:47:32.172" v="5472" actId="14100"/>
          <ac:spMkLst>
            <pc:docMk/>
            <pc:sldMk cId="2123407659" sldId="301"/>
            <ac:spMk id="2" creationId="{B325F631-961A-4734-AFFF-2891045F961E}"/>
          </ac:spMkLst>
        </pc:spChg>
        <pc:spChg chg="mod">
          <ac:chgData name="Maaike Van Den Bulck" userId="7ae8461b-40ce-4649-ae6c-89dd952e0fe3" providerId="ADAL" clId="{2C3E26B0-2035-46B3-8D75-F50340C0FEDD}" dt="2021-11-21T15:51:06.558" v="5630"/>
          <ac:spMkLst>
            <pc:docMk/>
            <pc:sldMk cId="2123407659" sldId="301"/>
            <ac:spMk id="3" creationId="{97484273-53AC-4196-9BE8-5736BDF98CFD}"/>
          </ac:spMkLst>
        </pc:spChg>
        <pc:spChg chg="add mod">
          <ac:chgData name="Maaike Van Den Bulck" userId="7ae8461b-40ce-4649-ae6c-89dd952e0fe3" providerId="ADAL" clId="{2C3E26B0-2035-46B3-8D75-F50340C0FEDD}" dt="2021-11-21T15:57:37.451" v="5900"/>
          <ac:spMkLst>
            <pc:docMk/>
            <pc:sldMk cId="2123407659" sldId="301"/>
            <ac:spMk id="10" creationId="{AC38D1C1-2456-4BE6-9C63-1F192CAB321B}"/>
          </ac:spMkLst>
        </pc:spChg>
        <pc:picChg chg="add mod">
          <ac:chgData name="Maaike Van Den Bulck" userId="7ae8461b-40ce-4649-ae6c-89dd952e0fe3" providerId="ADAL" clId="{2C3E26B0-2035-46B3-8D75-F50340C0FEDD}" dt="2021-11-21T16:09:01.675" v="6185" actId="1035"/>
          <ac:picMkLst>
            <pc:docMk/>
            <pc:sldMk cId="2123407659" sldId="301"/>
            <ac:picMk id="7" creationId="{6CD78AF8-2391-4A50-9686-703B0E9ADFAA}"/>
          </ac:picMkLst>
        </pc:picChg>
        <pc:picChg chg="add mod">
          <ac:chgData name="Maaike Van Den Bulck" userId="7ae8461b-40ce-4649-ae6c-89dd952e0fe3" providerId="ADAL" clId="{2C3E26B0-2035-46B3-8D75-F50340C0FEDD}" dt="2021-11-21T16:08:59.165" v="6183" actId="14100"/>
          <ac:picMkLst>
            <pc:docMk/>
            <pc:sldMk cId="2123407659" sldId="301"/>
            <ac:picMk id="8" creationId="{E1633EDC-0140-4D5D-AB68-6CA349C27FAE}"/>
          </ac:picMkLst>
        </pc:picChg>
        <pc:picChg chg="add mod">
          <ac:chgData name="Maaike Van Den Bulck" userId="7ae8461b-40ce-4649-ae6c-89dd952e0fe3" providerId="ADAL" clId="{2C3E26B0-2035-46B3-8D75-F50340C0FEDD}" dt="2021-11-21T15:57:37.451" v="5900"/>
          <ac:picMkLst>
            <pc:docMk/>
            <pc:sldMk cId="2123407659" sldId="301"/>
            <ac:picMk id="9" creationId="{1CE01B25-21DD-48FD-ACF7-C96ABC37402C}"/>
          </ac:picMkLst>
        </pc:picChg>
      </pc:sldChg>
      <pc:sldChg chg="addSp modSp new mod">
        <pc:chgData name="Maaike Van Den Bulck" userId="7ae8461b-40ce-4649-ae6c-89dd952e0fe3" providerId="ADAL" clId="{2C3E26B0-2035-46B3-8D75-F50340C0FEDD}" dt="2021-11-21T16:09:09.873" v="6187" actId="14100"/>
        <pc:sldMkLst>
          <pc:docMk/>
          <pc:sldMk cId="1736930863" sldId="302"/>
        </pc:sldMkLst>
        <pc:spChg chg="mod">
          <ac:chgData name="Maaike Van Den Bulck" userId="7ae8461b-40ce-4649-ae6c-89dd952e0fe3" providerId="ADAL" clId="{2C3E26B0-2035-46B3-8D75-F50340C0FEDD}" dt="2021-11-21T15:48:37.423" v="5494" actId="20577"/>
          <ac:spMkLst>
            <pc:docMk/>
            <pc:sldMk cId="1736930863" sldId="302"/>
            <ac:spMk id="2" creationId="{FA37B01B-0306-40C3-AF3F-371952C5E4E7}"/>
          </ac:spMkLst>
        </pc:spChg>
        <pc:spChg chg="mod">
          <ac:chgData name="Maaike Van Den Bulck" userId="7ae8461b-40ce-4649-ae6c-89dd952e0fe3" providerId="ADAL" clId="{2C3E26B0-2035-46B3-8D75-F50340C0FEDD}" dt="2021-11-21T15:51:08.080" v="5631"/>
          <ac:spMkLst>
            <pc:docMk/>
            <pc:sldMk cId="1736930863" sldId="302"/>
            <ac:spMk id="3" creationId="{7D89F17B-02EB-4B9F-9305-87EB7414C94A}"/>
          </ac:spMkLst>
        </pc:spChg>
        <pc:spChg chg="add mod">
          <ac:chgData name="Maaike Van Den Bulck" userId="7ae8461b-40ce-4649-ae6c-89dd952e0fe3" providerId="ADAL" clId="{2C3E26B0-2035-46B3-8D75-F50340C0FEDD}" dt="2021-11-21T15:49:43.056" v="5549" actId="20577"/>
          <ac:spMkLst>
            <pc:docMk/>
            <pc:sldMk cId="1736930863" sldId="302"/>
            <ac:spMk id="10" creationId="{51491413-EA60-4587-A104-13161322E229}"/>
          </ac:spMkLst>
        </pc:spChg>
        <pc:spChg chg="add mod">
          <ac:chgData name="Maaike Van Den Bulck" userId="7ae8461b-40ce-4649-ae6c-89dd952e0fe3" providerId="ADAL" clId="{2C3E26B0-2035-46B3-8D75-F50340C0FEDD}" dt="2021-11-21T15:57:42.396" v="5901"/>
          <ac:spMkLst>
            <pc:docMk/>
            <pc:sldMk cId="1736930863" sldId="302"/>
            <ac:spMk id="13" creationId="{4A8B8AEB-D80F-44BE-9979-730B9D92527D}"/>
          </ac:spMkLst>
        </pc:spChg>
        <pc:picChg chg="add mod ord">
          <ac:chgData name="Maaike Van Den Bulck" userId="7ae8461b-40ce-4649-ae6c-89dd952e0fe3" providerId="ADAL" clId="{2C3E26B0-2035-46B3-8D75-F50340C0FEDD}" dt="2021-11-21T15:49:38.610" v="5538" actId="1076"/>
          <ac:picMkLst>
            <pc:docMk/>
            <pc:sldMk cId="1736930863" sldId="302"/>
            <ac:picMk id="7" creationId="{814B9A96-0458-4A10-B953-C50DE60AE0B3}"/>
          </ac:picMkLst>
        </pc:picChg>
        <pc:picChg chg="add mod">
          <ac:chgData name="Maaike Van Den Bulck" userId="7ae8461b-40ce-4649-ae6c-89dd952e0fe3" providerId="ADAL" clId="{2C3E26B0-2035-46B3-8D75-F50340C0FEDD}" dt="2021-11-21T15:49:31.277" v="5535" actId="1076"/>
          <ac:picMkLst>
            <pc:docMk/>
            <pc:sldMk cId="1736930863" sldId="302"/>
            <ac:picMk id="9" creationId="{E4D82198-6B4C-4B54-9121-1B8FB8962D8C}"/>
          </ac:picMkLst>
        </pc:picChg>
        <pc:picChg chg="add mod">
          <ac:chgData name="Maaike Van Den Bulck" userId="7ae8461b-40ce-4649-ae6c-89dd952e0fe3" providerId="ADAL" clId="{2C3E26B0-2035-46B3-8D75-F50340C0FEDD}" dt="2021-11-21T16:09:09.873" v="6187" actId="14100"/>
          <ac:picMkLst>
            <pc:docMk/>
            <pc:sldMk cId="1736930863" sldId="302"/>
            <ac:picMk id="11" creationId="{06C63136-AFE8-4E07-9F9C-6A76CE86D6E7}"/>
          </ac:picMkLst>
        </pc:picChg>
        <pc:picChg chg="add mod">
          <ac:chgData name="Maaike Van Den Bulck" userId="7ae8461b-40ce-4649-ae6c-89dd952e0fe3" providerId="ADAL" clId="{2C3E26B0-2035-46B3-8D75-F50340C0FEDD}" dt="2021-11-21T15:57:42.396" v="5901"/>
          <ac:picMkLst>
            <pc:docMk/>
            <pc:sldMk cId="1736930863" sldId="302"/>
            <ac:picMk id="12" creationId="{D3597890-2600-4A1D-B3B8-3DA8CEC203A3}"/>
          </ac:picMkLst>
        </pc:picChg>
      </pc:sldChg>
      <pc:sldChg chg="addSp modSp new mod">
        <pc:chgData name="Maaike Van Den Bulck" userId="7ae8461b-40ce-4649-ae6c-89dd952e0fe3" providerId="ADAL" clId="{2C3E26B0-2035-46B3-8D75-F50340C0FEDD}" dt="2021-11-21T16:00:19.018" v="5935"/>
        <pc:sldMkLst>
          <pc:docMk/>
          <pc:sldMk cId="3349807543" sldId="303"/>
        </pc:sldMkLst>
        <pc:spChg chg="mod">
          <ac:chgData name="Maaike Van Den Bulck" userId="7ae8461b-40ce-4649-ae6c-89dd952e0fe3" providerId="ADAL" clId="{2C3E26B0-2035-46B3-8D75-F50340C0FEDD}" dt="2021-11-21T15:53:02.044" v="5713" actId="14100"/>
          <ac:spMkLst>
            <pc:docMk/>
            <pc:sldMk cId="3349807543" sldId="303"/>
            <ac:spMk id="2" creationId="{DF04EADF-20BB-4706-A3C6-DBF8D054CF21}"/>
          </ac:spMkLst>
        </pc:spChg>
        <pc:spChg chg="mod">
          <ac:chgData name="Maaike Van Den Bulck" userId="7ae8461b-40ce-4649-ae6c-89dd952e0fe3" providerId="ADAL" clId="{2C3E26B0-2035-46B3-8D75-F50340C0FEDD}" dt="2021-11-21T16:00:19.018" v="5935"/>
          <ac:spMkLst>
            <pc:docMk/>
            <pc:sldMk cId="3349807543" sldId="303"/>
            <ac:spMk id="3" creationId="{8DDBA988-124C-4673-8705-E0BA5B5BFE9D}"/>
          </ac:spMkLst>
        </pc:spChg>
        <pc:spChg chg="add mod">
          <ac:chgData name="Maaike Van Den Bulck" userId="7ae8461b-40ce-4649-ae6c-89dd952e0fe3" providerId="ADAL" clId="{2C3E26B0-2035-46B3-8D75-F50340C0FEDD}" dt="2021-11-21T15:53:16.618" v="5716" actId="14100"/>
          <ac:spMkLst>
            <pc:docMk/>
            <pc:sldMk cId="3349807543" sldId="303"/>
            <ac:spMk id="8" creationId="{340DA2F4-7847-4B23-9F7F-B1A145934726}"/>
          </ac:spMkLst>
        </pc:spChg>
        <pc:picChg chg="add mod">
          <ac:chgData name="Maaike Van Den Bulck" userId="7ae8461b-40ce-4649-ae6c-89dd952e0fe3" providerId="ADAL" clId="{2C3E26B0-2035-46B3-8D75-F50340C0FEDD}" dt="2021-11-21T15:52:59.747" v="5712" actId="1076"/>
          <ac:picMkLst>
            <pc:docMk/>
            <pc:sldMk cId="3349807543" sldId="303"/>
            <ac:picMk id="7" creationId="{64092128-3352-477C-BECC-6BE45DEAAFA7}"/>
          </ac:picMkLst>
        </pc:picChg>
      </pc:sldChg>
      <pc:sldChg chg="addSp delSp modSp new del mod chgLayout">
        <pc:chgData name="Maaike Van Den Bulck" userId="7ae8461b-40ce-4649-ae6c-89dd952e0fe3" providerId="ADAL" clId="{2C3E26B0-2035-46B3-8D75-F50340C0FEDD}" dt="2021-11-21T16:02:01.167" v="6032" actId="47"/>
        <pc:sldMkLst>
          <pc:docMk/>
          <pc:sldMk cId="818982771" sldId="304"/>
        </pc:sldMkLst>
        <pc:spChg chg="del">
          <ac:chgData name="Maaike Van Den Bulck" userId="7ae8461b-40ce-4649-ae6c-89dd952e0fe3" providerId="ADAL" clId="{2C3E26B0-2035-46B3-8D75-F50340C0FEDD}" dt="2021-11-21T15:59:20.949" v="5929" actId="22"/>
          <ac:spMkLst>
            <pc:docMk/>
            <pc:sldMk cId="818982771" sldId="304"/>
            <ac:spMk id="2" creationId="{6F9EC2CF-990D-4B28-8207-7CC37B09C00D}"/>
          </ac:spMkLst>
        </pc:spChg>
        <pc:spChg chg="mod ord">
          <ac:chgData name="Maaike Van Den Bulck" userId="7ae8461b-40ce-4649-ae6c-89dd952e0fe3" providerId="ADAL" clId="{2C3E26B0-2035-46B3-8D75-F50340C0FEDD}" dt="2021-11-21T16:00:29.346" v="5938" actId="700"/>
          <ac:spMkLst>
            <pc:docMk/>
            <pc:sldMk cId="818982771" sldId="304"/>
            <ac:spMk id="3" creationId="{8B7C52A1-69E0-41BC-A3C4-CF21F560C0B4}"/>
          </ac:spMkLst>
        </pc:spChg>
        <pc:spChg chg="mod ord">
          <ac:chgData name="Maaike Van Den Bulck" userId="7ae8461b-40ce-4649-ae6c-89dd952e0fe3" providerId="ADAL" clId="{2C3E26B0-2035-46B3-8D75-F50340C0FEDD}" dt="2021-11-21T16:00:29.346" v="5938" actId="700"/>
          <ac:spMkLst>
            <pc:docMk/>
            <pc:sldMk cId="818982771" sldId="304"/>
            <ac:spMk id="4" creationId="{671D179C-D2FE-4DB4-8067-DB6853E13DA2}"/>
          </ac:spMkLst>
        </pc:spChg>
        <pc:spChg chg="mod ord">
          <ac:chgData name="Maaike Van Den Bulck" userId="7ae8461b-40ce-4649-ae6c-89dd952e0fe3" providerId="ADAL" clId="{2C3E26B0-2035-46B3-8D75-F50340C0FEDD}" dt="2021-11-21T16:00:29.346" v="5938" actId="700"/>
          <ac:spMkLst>
            <pc:docMk/>
            <pc:sldMk cId="818982771" sldId="304"/>
            <ac:spMk id="5" creationId="{1430C03A-29E8-4DE4-8965-E46D1A91A03B}"/>
          </ac:spMkLst>
        </pc:spChg>
        <pc:picChg chg="add mod ord">
          <ac:chgData name="Maaike Van Den Bulck" userId="7ae8461b-40ce-4649-ae6c-89dd952e0fe3" providerId="ADAL" clId="{2C3E26B0-2035-46B3-8D75-F50340C0FEDD}" dt="2021-11-21T16:00:29.346" v="5938" actId="700"/>
          <ac:picMkLst>
            <pc:docMk/>
            <pc:sldMk cId="818982771" sldId="304"/>
            <ac:picMk id="7" creationId="{678B014F-D1E1-4D92-965E-CEB28C03FA0C}"/>
          </ac:picMkLst>
        </pc:picChg>
        <pc:picChg chg="add del mod">
          <ac:chgData name="Maaike Van Den Bulck" userId="7ae8461b-40ce-4649-ae6c-89dd952e0fe3" providerId="ADAL" clId="{2C3E26B0-2035-46B3-8D75-F50340C0FEDD}" dt="2021-11-21T16:00:09.510" v="5934" actId="478"/>
          <ac:picMkLst>
            <pc:docMk/>
            <pc:sldMk cId="818982771" sldId="304"/>
            <ac:picMk id="9" creationId="{ACD4BDB6-1994-43F0-910A-748805C1DA85}"/>
          </ac:picMkLst>
        </pc:picChg>
      </pc:sldChg>
      <pc:sldChg chg="addSp delSp modSp add mod">
        <pc:chgData name="Maaike Van Den Bulck" userId="7ae8461b-40ce-4649-ae6c-89dd952e0fe3" providerId="ADAL" clId="{2C3E26B0-2035-46B3-8D75-F50340C0FEDD}" dt="2021-11-21T16:02:39.258" v="6104" actId="20577"/>
        <pc:sldMkLst>
          <pc:docMk/>
          <pc:sldMk cId="2059508679" sldId="305"/>
        </pc:sldMkLst>
        <pc:spChg chg="add mod">
          <ac:chgData name="Maaike Van Den Bulck" userId="7ae8461b-40ce-4649-ae6c-89dd952e0fe3" providerId="ADAL" clId="{2C3E26B0-2035-46B3-8D75-F50340C0FEDD}" dt="2021-11-21T16:02:39.258" v="6104" actId="20577"/>
          <ac:spMkLst>
            <pc:docMk/>
            <pc:sldMk cId="2059508679" sldId="305"/>
            <ac:spMk id="6" creationId="{A20FA484-24AF-48DB-9200-E9EE96B85111}"/>
          </ac:spMkLst>
        </pc:spChg>
        <pc:picChg chg="del">
          <ac:chgData name="Maaike Van Den Bulck" userId="7ae8461b-40ce-4649-ae6c-89dd952e0fe3" providerId="ADAL" clId="{2C3E26B0-2035-46B3-8D75-F50340C0FEDD}" dt="2021-11-21T16:02:03.569" v="6033" actId="478"/>
          <ac:picMkLst>
            <pc:docMk/>
            <pc:sldMk cId="2059508679" sldId="305"/>
            <ac:picMk id="7" creationId="{678B014F-D1E1-4D92-965E-CEB28C03FA0C}"/>
          </ac:picMkLst>
        </pc:picChg>
        <pc:picChg chg="add mod">
          <ac:chgData name="Maaike Van Den Bulck" userId="7ae8461b-40ce-4649-ae6c-89dd952e0fe3" providerId="ADAL" clId="{2C3E26B0-2035-46B3-8D75-F50340C0FEDD}" dt="2021-11-21T16:02:24.345" v="6053" actId="1076"/>
          <ac:picMkLst>
            <pc:docMk/>
            <pc:sldMk cId="2059508679" sldId="305"/>
            <ac:picMk id="10" creationId="{D6A137B9-CAA3-4825-8825-FE53FFE53891}"/>
          </ac:picMkLst>
        </pc:picChg>
      </pc:sldChg>
      <pc:sldChg chg="addSp modSp new mod">
        <pc:chgData name="Maaike Van Den Bulck" userId="7ae8461b-40ce-4649-ae6c-89dd952e0fe3" providerId="ADAL" clId="{2C3E26B0-2035-46B3-8D75-F50340C0FEDD}" dt="2021-11-21T16:01:54.370" v="6031" actId="1076"/>
        <pc:sldMkLst>
          <pc:docMk/>
          <pc:sldMk cId="2089353072" sldId="306"/>
        </pc:sldMkLst>
        <pc:spChg chg="mod">
          <ac:chgData name="Maaike Van Den Bulck" userId="7ae8461b-40ce-4649-ae6c-89dd952e0fe3" providerId="ADAL" clId="{2C3E26B0-2035-46B3-8D75-F50340C0FEDD}" dt="2021-11-21T16:01:22.878" v="6013" actId="20577"/>
          <ac:spMkLst>
            <pc:docMk/>
            <pc:sldMk cId="2089353072" sldId="306"/>
            <ac:spMk id="2" creationId="{866B9A3B-882D-4F8A-A95E-9DDF6FF752A8}"/>
          </ac:spMkLst>
        </pc:spChg>
        <pc:spChg chg="mod">
          <ac:chgData name="Maaike Van Den Bulck" userId="7ae8461b-40ce-4649-ae6c-89dd952e0fe3" providerId="ADAL" clId="{2C3E26B0-2035-46B3-8D75-F50340C0FEDD}" dt="2021-11-21T16:00:48.376" v="5980" actId="20577"/>
          <ac:spMkLst>
            <pc:docMk/>
            <pc:sldMk cId="2089353072" sldId="306"/>
            <ac:spMk id="3" creationId="{9F6E8954-37AE-405D-BAEB-02DCB38EA654}"/>
          </ac:spMkLst>
        </pc:spChg>
        <pc:spChg chg="add mod">
          <ac:chgData name="Maaike Van Den Bulck" userId="7ae8461b-40ce-4649-ae6c-89dd952e0fe3" providerId="ADAL" clId="{2C3E26B0-2035-46B3-8D75-F50340C0FEDD}" dt="2021-11-21T16:01:54.370" v="6031" actId="1076"/>
          <ac:spMkLst>
            <pc:docMk/>
            <pc:sldMk cId="2089353072" sldId="306"/>
            <ac:spMk id="8" creationId="{2F4CE44B-5221-47D9-87E3-E413A5DD768D}"/>
          </ac:spMkLst>
        </pc:spChg>
        <pc:picChg chg="add mod">
          <ac:chgData name="Maaike Van Den Bulck" userId="7ae8461b-40ce-4649-ae6c-89dd952e0fe3" providerId="ADAL" clId="{2C3E26B0-2035-46B3-8D75-F50340C0FEDD}" dt="2021-11-21T16:00:45.327" v="5964"/>
          <ac:picMkLst>
            <pc:docMk/>
            <pc:sldMk cId="2089353072" sldId="306"/>
            <ac:picMk id="6" creationId="{4DD8FD7E-BC39-4014-9FAE-86F4DC309344}"/>
          </ac:picMkLst>
        </pc:picChg>
        <pc:picChg chg="add mod">
          <ac:chgData name="Maaike Van Den Bulck" userId="7ae8461b-40ce-4649-ae6c-89dd952e0fe3" providerId="ADAL" clId="{2C3E26B0-2035-46B3-8D75-F50340C0FEDD}" dt="2021-11-21T16:01:54.370" v="6031" actId="1076"/>
          <ac:picMkLst>
            <pc:docMk/>
            <pc:sldMk cId="2089353072" sldId="306"/>
            <ac:picMk id="7" creationId="{983EDA96-5AF6-4806-B143-8172F2F660EC}"/>
          </ac:picMkLst>
        </pc:picChg>
      </pc:sldChg>
      <pc:sldChg chg="modSp add mod">
        <pc:chgData name="Maaike Van Den Bulck" userId="7ae8461b-40ce-4649-ae6c-89dd952e0fe3" providerId="ADAL" clId="{2C3E26B0-2035-46B3-8D75-F50340C0FEDD}" dt="2021-11-21T16:15:06.750" v="6239" actId="20577"/>
        <pc:sldMkLst>
          <pc:docMk/>
          <pc:sldMk cId="1463821642" sldId="307"/>
        </pc:sldMkLst>
        <pc:spChg chg="mod">
          <ac:chgData name="Maaike Van Den Bulck" userId="7ae8461b-40ce-4649-ae6c-89dd952e0fe3" providerId="ADAL" clId="{2C3E26B0-2035-46B3-8D75-F50340C0FEDD}" dt="2021-11-21T16:15:06.750" v="6239" actId="20577"/>
          <ac:spMkLst>
            <pc:docMk/>
            <pc:sldMk cId="1463821642" sldId="307"/>
            <ac:spMk id="2" creationId="{1249073B-E00C-489F-846C-55BAF1281FE0}"/>
          </ac:spMkLst>
        </pc:spChg>
        <pc:spChg chg="mod">
          <ac:chgData name="Maaike Van Den Bulck" userId="7ae8461b-40ce-4649-ae6c-89dd952e0fe3" providerId="ADAL" clId="{2C3E26B0-2035-46B3-8D75-F50340C0FEDD}" dt="2021-11-21T16:14:51.628" v="6197" actId="20577"/>
          <ac:spMkLst>
            <pc:docMk/>
            <pc:sldMk cId="1463821642" sldId="307"/>
            <ac:spMk id="3" creationId="{F49F3212-B44F-45B5-8DE7-411FEAB95C5A}"/>
          </ac:spMkLst>
        </pc:spChg>
      </pc:sldChg>
      <pc:sldChg chg="addSp delSp modSp new del mod">
        <pc:chgData name="Maaike Van Den Bulck" userId="7ae8461b-40ce-4649-ae6c-89dd952e0fe3" providerId="ADAL" clId="{2C3E26B0-2035-46B3-8D75-F50340C0FEDD}" dt="2021-11-21T16:04:36.747" v="6113" actId="47"/>
        <pc:sldMkLst>
          <pc:docMk/>
          <pc:sldMk cId="1768691274" sldId="307"/>
        </pc:sldMkLst>
        <pc:spChg chg="del">
          <ac:chgData name="Maaike Van Den Bulck" userId="7ae8461b-40ce-4649-ae6c-89dd952e0fe3" providerId="ADAL" clId="{2C3E26B0-2035-46B3-8D75-F50340C0FEDD}" dt="2021-11-21T16:04:05.403" v="6108" actId="22"/>
          <ac:spMkLst>
            <pc:docMk/>
            <pc:sldMk cId="1768691274" sldId="307"/>
            <ac:spMk id="2" creationId="{6EADEF6A-894B-4362-8D9B-C2C9C0D419B3}"/>
          </ac:spMkLst>
        </pc:spChg>
        <pc:picChg chg="add mod ord">
          <ac:chgData name="Maaike Van Den Bulck" userId="7ae8461b-40ce-4649-ae6c-89dd952e0fe3" providerId="ADAL" clId="{2C3E26B0-2035-46B3-8D75-F50340C0FEDD}" dt="2021-11-21T16:04:06.959" v="6109" actId="1076"/>
          <ac:picMkLst>
            <pc:docMk/>
            <pc:sldMk cId="1768691274" sldId="307"/>
            <ac:picMk id="7" creationId="{F0AF64E9-8944-4BE9-818C-334A80F17502}"/>
          </ac:picMkLst>
        </pc:picChg>
      </pc:sldChg>
      <pc:sldChg chg="addSp delSp modSp new mod">
        <pc:chgData name="Maaike Van Den Bulck" userId="7ae8461b-40ce-4649-ae6c-89dd952e0fe3" providerId="ADAL" clId="{2C3E26B0-2035-46B3-8D75-F50340C0FEDD}" dt="2021-11-21T16:36:14.464" v="6768" actId="207"/>
        <pc:sldMkLst>
          <pc:docMk/>
          <pc:sldMk cId="615076702" sldId="308"/>
        </pc:sldMkLst>
        <pc:spChg chg="mod">
          <ac:chgData name="Maaike Van Den Bulck" userId="7ae8461b-40ce-4649-ae6c-89dd952e0fe3" providerId="ADAL" clId="{2C3E26B0-2035-46B3-8D75-F50340C0FEDD}" dt="2021-11-21T16:36:14.464" v="6768" actId="207"/>
          <ac:spMkLst>
            <pc:docMk/>
            <pc:sldMk cId="615076702" sldId="308"/>
            <ac:spMk id="2" creationId="{9A9595B3-4542-44F3-943D-937B196C9B6E}"/>
          </ac:spMkLst>
        </pc:spChg>
        <pc:spChg chg="mod">
          <ac:chgData name="Maaike Van Den Bulck" userId="7ae8461b-40ce-4649-ae6c-89dd952e0fe3" providerId="ADAL" clId="{2C3E26B0-2035-46B3-8D75-F50340C0FEDD}" dt="2021-11-21T16:34:31.224" v="6625" actId="20577"/>
          <ac:spMkLst>
            <pc:docMk/>
            <pc:sldMk cId="615076702" sldId="308"/>
            <ac:spMk id="3" creationId="{C1E580BE-FA7F-4CBF-8CAB-5CAA15615F82}"/>
          </ac:spMkLst>
        </pc:spChg>
        <pc:picChg chg="add del mod modCrop">
          <ac:chgData name="Maaike Van Den Bulck" userId="7ae8461b-40ce-4649-ae6c-89dd952e0fe3" providerId="ADAL" clId="{2C3E26B0-2035-46B3-8D75-F50340C0FEDD}" dt="2021-11-21T16:35:55.801" v="6764" actId="478"/>
          <ac:picMkLst>
            <pc:docMk/>
            <pc:sldMk cId="615076702" sldId="308"/>
            <ac:picMk id="7" creationId="{65F40E99-09FA-4726-BB8B-642CFC100B9F}"/>
          </ac:picMkLst>
        </pc:picChg>
        <pc:picChg chg="add mod">
          <ac:chgData name="Maaike Van Den Bulck" userId="7ae8461b-40ce-4649-ae6c-89dd952e0fe3" providerId="ADAL" clId="{2C3E26B0-2035-46B3-8D75-F50340C0FEDD}" dt="2021-11-21T16:36:00.615" v="6767" actId="14100"/>
          <ac:picMkLst>
            <pc:docMk/>
            <pc:sldMk cId="615076702" sldId="308"/>
            <ac:picMk id="9" creationId="{C2E57E5A-4FD1-48F3-81EB-8BF15119BEDD}"/>
          </ac:picMkLst>
        </pc:picChg>
      </pc:sldChg>
      <pc:sldChg chg="modSp add mod ord">
        <pc:chgData name="Maaike Van Den Bulck" userId="7ae8461b-40ce-4649-ae6c-89dd952e0fe3" providerId="ADAL" clId="{2C3E26B0-2035-46B3-8D75-F50340C0FEDD}" dt="2021-11-21T16:35:02.216" v="6679" actId="20577"/>
        <pc:sldMkLst>
          <pc:docMk/>
          <pc:sldMk cId="1766678883" sldId="309"/>
        </pc:sldMkLst>
        <pc:spChg chg="mod">
          <ac:chgData name="Maaike Van Den Bulck" userId="7ae8461b-40ce-4649-ae6c-89dd952e0fe3" providerId="ADAL" clId="{2C3E26B0-2035-46B3-8D75-F50340C0FEDD}" dt="2021-11-21T16:35:02.216" v="6679" actId="20577"/>
          <ac:spMkLst>
            <pc:docMk/>
            <pc:sldMk cId="1766678883" sldId="309"/>
            <ac:spMk id="2" creationId="{9A9595B3-4542-44F3-943D-937B196C9B6E}"/>
          </ac:spMkLst>
        </pc:spChg>
      </pc:sldChg>
    </pc:docChg>
  </pc:docChgLst>
  <pc:docChgLst>
    <pc:chgData name="Maaike Van Den Bulck" userId="S::u0093666@thomasmore.be::7ae8461b-40ce-4649-ae6c-89dd952e0fe3" providerId="AD" clId="Web-{E6640095-BD55-5FB0-0698-2EBD9C296E0A}"/>
    <pc:docChg chg="modSld">
      <pc:chgData name="Maaike Van Den Bulck" userId="S::u0093666@thomasmore.be::7ae8461b-40ce-4649-ae6c-89dd952e0fe3" providerId="AD" clId="Web-{E6640095-BD55-5FB0-0698-2EBD9C296E0A}" dt="2021-11-21T13:50:48.811" v="20" actId="20577"/>
      <pc:docMkLst>
        <pc:docMk/>
      </pc:docMkLst>
      <pc:sldChg chg="modSp">
        <pc:chgData name="Maaike Van Den Bulck" userId="S::u0093666@thomasmore.be::7ae8461b-40ce-4649-ae6c-89dd952e0fe3" providerId="AD" clId="Web-{E6640095-BD55-5FB0-0698-2EBD9C296E0A}" dt="2021-11-21T13:49:17.137" v="0" actId="20577"/>
        <pc:sldMkLst>
          <pc:docMk/>
          <pc:sldMk cId="2593861221" sldId="269"/>
        </pc:sldMkLst>
        <pc:spChg chg="mod">
          <ac:chgData name="Maaike Van Den Bulck" userId="S::u0093666@thomasmore.be::7ae8461b-40ce-4649-ae6c-89dd952e0fe3" providerId="AD" clId="Web-{E6640095-BD55-5FB0-0698-2EBD9C296E0A}" dt="2021-11-21T13:49:17.137" v="0" actId="20577"/>
          <ac:spMkLst>
            <pc:docMk/>
            <pc:sldMk cId="2593861221" sldId="269"/>
            <ac:spMk id="2" creationId="{214A7ECF-AFF7-41AF-9BCD-FE3D89A53DDC}"/>
          </ac:spMkLst>
        </pc:spChg>
      </pc:sldChg>
      <pc:sldChg chg="modSp">
        <pc:chgData name="Maaike Van Den Bulck" userId="S::u0093666@thomasmore.be::7ae8461b-40ce-4649-ae6c-89dd952e0fe3" providerId="AD" clId="Web-{E6640095-BD55-5FB0-0698-2EBD9C296E0A}" dt="2021-11-21T13:50:48.811" v="20" actId="20577"/>
        <pc:sldMkLst>
          <pc:docMk/>
          <pc:sldMk cId="629032854" sldId="277"/>
        </pc:sldMkLst>
        <pc:spChg chg="mod">
          <ac:chgData name="Maaike Van Den Bulck" userId="S::u0093666@thomasmore.be::7ae8461b-40ce-4649-ae6c-89dd952e0fe3" providerId="AD" clId="Web-{E6640095-BD55-5FB0-0698-2EBD9C296E0A}" dt="2021-11-21T13:50:48.811" v="20" actId="20577"/>
          <ac:spMkLst>
            <pc:docMk/>
            <pc:sldMk cId="629032854" sldId="277"/>
            <ac:spMk id="2" creationId="{55D70B79-05CB-4514-A586-616A48C699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F1A4A96-82D9-489B-915B-218BDB102403}" type="datetimeFigureOut">
              <a:rPr lang="nl-BE" smtClean="0"/>
              <a:pPr/>
              <a:t>22/11/2021</a:t>
            </a:fld>
            <a:endParaRPr lang="nl-BE"/>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nl-BE"/>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D17EFB8-940B-4475-A4F4-BBE959E16336}" type="slidenum">
              <a:rPr lang="nl-BE" smtClean="0"/>
              <a:pPr/>
              <a:t>‹#›</a:t>
            </a:fld>
            <a:endParaRPr lang="nl-BE"/>
          </a:p>
        </p:txBody>
      </p:sp>
    </p:spTree>
    <p:extLst>
      <p:ext uri="{BB962C8B-B14F-4D97-AF65-F5344CB8AC3E}">
        <p14:creationId xmlns:p14="http://schemas.microsoft.com/office/powerpoint/2010/main" val="2791148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1925427-6E8A-463A-9752-7D22F5CAF14A}" type="datetimeFigureOut">
              <a:rPr lang="nl-BE" smtClean="0"/>
              <a:pPr/>
              <a:t>22/11/2021</a:t>
            </a:fld>
            <a:endParaRPr lang="nl-BE"/>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nl-BE"/>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9ED9555-764A-4B78-873A-3D7406AAEA2B}" type="slidenum">
              <a:rPr lang="nl-BE" smtClean="0"/>
              <a:pPr/>
              <a:t>‹#›</a:t>
            </a:fld>
            <a:endParaRPr lang="nl-BE"/>
          </a:p>
        </p:txBody>
      </p:sp>
    </p:spTree>
    <p:extLst>
      <p:ext uri="{BB962C8B-B14F-4D97-AF65-F5344CB8AC3E}">
        <p14:creationId xmlns:p14="http://schemas.microsoft.com/office/powerpoint/2010/main" val="276153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Basic">
    <p:bg bwMode="gray">
      <p:bgPr>
        <a:solidFill>
          <a:srgbClr val="00A0AE"/>
        </a:solidFill>
        <a:effectLst/>
      </p:bgPr>
    </p:bg>
    <p:spTree>
      <p:nvGrpSpPr>
        <p:cNvPr id="1" name=""/>
        <p:cNvGrpSpPr/>
        <p:nvPr/>
      </p:nvGrpSpPr>
      <p:grpSpPr>
        <a:xfrm>
          <a:off x="0" y="0"/>
          <a:ext cx="0" cy="0"/>
          <a:chOff x="0" y="0"/>
          <a:chExt cx="0" cy="0"/>
        </a:xfrm>
      </p:grpSpPr>
      <p:sp>
        <p:nvSpPr>
          <p:cNvPr id="7" name="Rectangle 6"/>
          <p:cNvSpPr/>
          <p:nvPr userDrawn="1"/>
        </p:nvSpPr>
        <p:spPr>
          <a:xfrm>
            <a:off x="0" y="5958000"/>
            <a:ext cx="12192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9" name="Rectangle 8"/>
          <p:cNvSpPr/>
          <p:nvPr userDrawn="1"/>
        </p:nvSpPr>
        <p:spPr>
          <a:xfrm>
            <a:off x="0" y="6084000"/>
            <a:ext cx="2640000" cy="432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Subtitle 2"/>
          <p:cNvSpPr>
            <a:spLocks noGrp="1"/>
          </p:cNvSpPr>
          <p:nvPr>
            <p:ph type="subTitle" idx="1"/>
          </p:nvPr>
        </p:nvSpPr>
        <p:spPr>
          <a:xfrm>
            <a:off x="0" y="3357192"/>
            <a:ext cx="12192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BE" dirty="0"/>
          </a:p>
        </p:txBody>
      </p:sp>
      <p:sp>
        <p:nvSpPr>
          <p:cNvPr id="154" name="Title 153"/>
          <p:cNvSpPr>
            <a:spLocks noGrp="1"/>
          </p:cNvSpPr>
          <p:nvPr>
            <p:ph type="title"/>
          </p:nvPr>
        </p:nvSpPr>
        <p:spPr>
          <a:xfrm>
            <a:off x="0" y="1556992"/>
            <a:ext cx="12192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en-US"/>
              <a:t>Click to edit Master title style</a:t>
            </a:r>
            <a:endParaRPr lang="nl-BE" dirty="0"/>
          </a:p>
        </p:txBody>
      </p:sp>
      <p:sp>
        <p:nvSpPr>
          <p:cNvPr id="12" name="Footer Placeholder 11"/>
          <p:cNvSpPr>
            <a:spLocks noGrp="1"/>
          </p:cNvSpPr>
          <p:nvPr>
            <p:ph type="ftr" sz="quarter" idx="12"/>
          </p:nvPr>
        </p:nvSpPr>
        <p:spPr>
          <a:solidFill>
            <a:srgbClr val="EC4B2F"/>
          </a:solidFill>
        </p:spPr>
        <p:txBody>
          <a:bodyPr/>
          <a:lstStyle>
            <a:lvl1pPr>
              <a:defRPr>
                <a:solidFill>
                  <a:schemeClr val="tx2"/>
                </a:solidFill>
              </a:defRPr>
            </a:lvl1pPr>
          </a:lstStyle>
          <a:p>
            <a:endParaRPr lang="nl-BE" dirty="0"/>
          </a:p>
        </p:txBody>
      </p:sp>
      <p:sp>
        <p:nvSpPr>
          <p:cNvPr id="11" name="Slide Number Placeholder 10"/>
          <p:cNvSpPr>
            <a:spLocks noGrp="1"/>
          </p:cNvSpPr>
          <p:nvPr>
            <p:ph type="sldNum" sz="quarter" idx="11"/>
          </p:nvPr>
        </p:nvSpPr>
        <p:spPr>
          <a:solidFill>
            <a:srgbClr val="00A0AE"/>
          </a:solidFill>
        </p:spPr>
        <p:txBody>
          <a:bodyPr/>
          <a:lstStyle>
            <a:lvl1pPr>
              <a:defRPr>
                <a:solidFill>
                  <a:schemeClr val="tx1"/>
                </a:solidFill>
              </a:defRPr>
            </a:lvl1pPr>
          </a:lstStyle>
          <a:p>
            <a:fld id="{3B80295F-48CD-49FC-897A-CCEC919B8070}" type="slidenum">
              <a:rPr lang="nl-BE" smtClean="0"/>
              <a:pPr/>
              <a:t>‹#›</a:t>
            </a:fld>
            <a:endParaRPr lang="nl-BE" dirty="0"/>
          </a:p>
        </p:txBody>
      </p:sp>
      <p:pic>
        <p:nvPicPr>
          <p:cNvPr id="10" name="Picture 9" descr="TM_logo_vignet_ppt.jpg"/>
          <p:cNvPicPr>
            <a:picLocks/>
          </p:cNvPicPr>
          <p:nvPr userDrawn="1"/>
        </p:nvPicPr>
        <p:blipFill>
          <a:blip r:embed="rId2" cstate="print"/>
          <a:stretch>
            <a:fillRect/>
          </a:stretch>
        </p:blipFill>
        <p:spPr>
          <a:xfrm>
            <a:off x="480001" y="360000"/>
            <a:ext cx="2157153" cy="1155192"/>
          </a:xfrm>
          <a:prstGeom prst="rect">
            <a:avLst/>
          </a:prstGeom>
        </p:spPr>
      </p:pic>
      <p:sp>
        <p:nvSpPr>
          <p:cNvPr id="14" name="Date Placeholder 13"/>
          <p:cNvSpPr>
            <a:spLocks noGrp="1"/>
          </p:cNvSpPr>
          <p:nvPr>
            <p:ph type="dt" sz="half" idx="13"/>
          </p:nvPr>
        </p:nvSpPr>
        <p:spPr>
          <a:xfrm>
            <a:off x="1007435" y="6570001"/>
            <a:ext cx="109119" cy="200055"/>
          </a:xfrm>
          <a:solidFill>
            <a:schemeClr val="tx1"/>
          </a:solidFill>
        </p:spPr>
        <p:txBody>
          <a:bodyPr/>
          <a:lstStyle>
            <a:lvl1pPr>
              <a:defRPr sz="1300">
                <a:solidFill>
                  <a:srgbClr val="00A0AE"/>
                </a:solidFill>
              </a:defRPr>
            </a:lvl1pPr>
          </a:lstStyle>
          <a:p>
            <a:pPr algn="l"/>
            <a:endParaRPr lang="nl-BE" dirty="0"/>
          </a:p>
        </p:txBody>
      </p:sp>
      <p:sp>
        <p:nvSpPr>
          <p:cNvPr id="20" name="Rectangle 19"/>
          <p:cNvSpPr/>
          <p:nvPr userDrawn="1"/>
        </p:nvSpPr>
        <p:spPr>
          <a:xfrm>
            <a:off x="0" y="5661248"/>
            <a:ext cx="12192000" cy="288032"/>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descr="image_preview.png"/>
          <p:cNvPicPr>
            <a:picLocks/>
          </p:cNvPicPr>
          <p:nvPr userDrawn="1"/>
        </p:nvPicPr>
        <p:blipFill>
          <a:blip r:embed="rId3" cstate="print"/>
          <a:stretch>
            <a:fillRect/>
          </a:stretch>
        </p:blipFill>
        <p:spPr>
          <a:xfrm>
            <a:off x="10645733" y="6192000"/>
            <a:ext cx="1138899" cy="432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428000"/>
          </a:xfrm>
        </p:spPr>
        <p:txBody>
          <a:bodyPr bIns="144000"/>
          <a:lstStyle>
            <a:lvl1pPr marL="323850" indent="-323850">
              <a:spcBef>
                <a:spcPts val="400"/>
              </a:spcBef>
              <a:spcAft>
                <a:spcPts val="400"/>
              </a:spcAft>
              <a:buClrTx/>
              <a:defRPr/>
            </a:lvl1pPr>
            <a:lvl2pPr marL="723900" indent="-368300">
              <a:spcBef>
                <a:spcPts val="400"/>
              </a:spcBef>
              <a:spcAft>
                <a:spcPts val="400"/>
              </a:spcAft>
              <a:buClrTx/>
              <a:defRPr sz="2500"/>
            </a:lvl2pPr>
            <a:lvl3pPr marL="982663" indent="-258763">
              <a:spcBef>
                <a:spcPts val="400"/>
              </a:spcBef>
              <a:spcAft>
                <a:spcPts val="400"/>
              </a:spcAft>
              <a:buClrTx/>
              <a:defRPr sz="2300"/>
            </a:lvl3pPr>
            <a:lvl4pPr marL="1255713" indent="-273050">
              <a:spcBef>
                <a:spcPts val="400"/>
              </a:spcBef>
              <a:spcAft>
                <a:spcPts val="400"/>
              </a:spcAft>
              <a:buClrTx/>
              <a:defRPr sz="2000"/>
            </a:lvl4pPr>
            <a:lvl5pPr marL="1609725" indent="-258763">
              <a:spcBef>
                <a:spcPts val="600"/>
              </a:spcBef>
              <a:spcAft>
                <a:spcPts val="600"/>
              </a:spcAft>
              <a:defRPr sz="17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en-US"/>
              <a:t>Click to edit Master title style</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dirty="0"/>
          </a:p>
        </p:txBody>
      </p:sp>
      <p:sp>
        <p:nvSpPr>
          <p:cNvPr id="17" name="Footer Placeholder 16"/>
          <p:cNvSpPr>
            <a:spLocks noGrp="1"/>
          </p:cNvSpPr>
          <p:nvPr>
            <p:ph type="ftr" sz="quarter" idx="12"/>
          </p:nvPr>
        </p:nvSpPr>
        <p:spPr/>
        <p:txBody>
          <a:bodyPr/>
          <a:lstStyle/>
          <a:p>
            <a:endParaRPr lang="nl-BE" dirty="0"/>
          </a:p>
        </p:txBody>
      </p:sp>
      <p:sp>
        <p:nvSpPr>
          <p:cNvPr id="8" name="Date Placeholder 7"/>
          <p:cNvSpPr>
            <a:spLocks noGrp="1"/>
          </p:cNvSpPr>
          <p:nvPr>
            <p:ph type="dt" sz="half" idx="13"/>
          </p:nvPr>
        </p:nvSpPr>
        <p:spPr/>
        <p:txBody>
          <a:bodyPr/>
          <a:lstStyle/>
          <a:p>
            <a:pPr algn="l"/>
            <a:endParaRPr lang="nl-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734000"/>
          </a:xfrm>
        </p:spPr>
        <p:txBody>
          <a:bodyPr bIns="144000" numCol="2" spcCol="360000" anchor="ctr" anchorCtr="0"/>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p>
            <a:r>
              <a:rPr lang="en-US"/>
              <a:t>Click to edit Master title style</a:t>
            </a:r>
            <a:endParaRPr lang="nl-BE" dirty="0"/>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pPr algn="l"/>
            <a:endParaRPr lang="nl-BE" dirty="0"/>
          </a:p>
        </p:txBody>
      </p: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dirty="0"/>
          </a:p>
        </p:txBody>
      </p:sp>
      <p:sp>
        <p:nvSpPr>
          <p:cNvPr id="17" name="Footer Placeholder 16"/>
          <p:cNvSpPr>
            <a:spLocks noGrp="1"/>
          </p:cNvSpPr>
          <p:nvPr>
            <p:ph type="ftr" sz="quarter" idx="12"/>
          </p:nvPr>
        </p:nvSpPr>
        <p:spPr/>
        <p:txBody>
          <a:bodyPr/>
          <a:lstStyle/>
          <a:p>
            <a:endParaRPr lang="nl-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tent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BE" dirty="0"/>
          </a:p>
        </p:txBody>
      </p:sp>
      <p:sp>
        <p:nvSpPr>
          <p:cNvPr id="3" name="Text Placeholder 2"/>
          <p:cNvSpPr>
            <a:spLocks noGrp="1"/>
          </p:cNvSpPr>
          <p:nvPr>
            <p:ph type="body" idx="1"/>
          </p:nvPr>
        </p:nvSpPr>
        <p:spPr>
          <a:xfrm>
            <a:off x="0" y="1152000"/>
            <a:ext cx="5904000" cy="1097992"/>
          </a:xfrm>
        </p:spPr>
        <p:txBody>
          <a:bodyPr lIns="252000" tIns="252000" rIns="0" bIns="0" anchor="t" anchorCtr="0">
            <a:no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0" y="2285992"/>
            <a:ext cx="5904000" cy="3600000"/>
          </a:xfrm>
        </p:spPr>
        <p:txBody>
          <a:bodyPr lIns="252000" tIns="0" rIns="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288043" y="1152000"/>
            <a:ext cx="5904000" cy="1097992"/>
          </a:xfrm>
        </p:spPr>
        <p:txBody>
          <a:bodyPr lIns="0" tIns="252000" rIns="252000" bIns="0" anchor="t" anchorCtr="0">
            <a:norm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88043" y="2285992"/>
            <a:ext cx="5904000" cy="3600000"/>
          </a:xfrm>
        </p:spPr>
        <p:txBody>
          <a:bodyPr lIns="0" tIns="0" rIns="25200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pPr algn="l"/>
            <a:endParaRPr lang="nl-BE" dirty="0"/>
          </a:p>
        </p:txBody>
      </p:sp>
      <p:sp>
        <p:nvSpPr>
          <p:cNvPr id="12" name="Slide Number Placeholder 11"/>
          <p:cNvSpPr>
            <a:spLocks noGrp="1"/>
          </p:cNvSpPr>
          <p:nvPr>
            <p:ph type="sldNum" sz="quarter" idx="11"/>
          </p:nvPr>
        </p:nvSpPr>
        <p:spPr/>
        <p:txBody>
          <a:bodyPr/>
          <a:lstStyle/>
          <a:p>
            <a:fld id="{3B80295F-48CD-49FC-897A-CCEC919B8070}" type="slidenum">
              <a:rPr lang="nl-BE" smtClean="0"/>
              <a:pPr/>
              <a:t>‹#›</a:t>
            </a:fld>
            <a:endParaRPr lang="nl-BE" dirty="0"/>
          </a:p>
        </p:txBody>
      </p:sp>
      <p:sp>
        <p:nvSpPr>
          <p:cNvPr id="13" name="Footer Placeholder 12"/>
          <p:cNvSpPr>
            <a:spLocks noGrp="1"/>
          </p:cNvSpPr>
          <p:nvPr>
            <p:ph type="ftr" sz="quarter" idx="12"/>
          </p:nvPr>
        </p:nvSpPr>
        <p:spPr/>
        <p:txBody>
          <a:bodyPr/>
          <a:lstStyle/>
          <a:p>
            <a:endParaRPr lang="nl-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1 Pictur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494" y="1152000"/>
            <a:ext cx="6762797" cy="4734000"/>
          </a:xfrm>
        </p:spPr>
        <p:txBody>
          <a:bodyPr lIns="0" rIns="0" bIns="144000"/>
          <a:lstStyle>
            <a:lvl2pPr algn="l">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lvl1pPr>
              <a:defRPr>
                <a:solidFill>
                  <a:srgbClr val="50C6DD"/>
                </a:solidFill>
              </a:defRPr>
            </a:lvl1pPr>
          </a:lstStyle>
          <a:p>
            <a:r>
              <a:rPr lang="en-US"/>
              <a:t>Click to edit Master title style</a:t>
            </a:r>
            <a:endParaRPr lang="nl-BE" dirty="0"/>
          </a:p>
        </p:txBody>
      </p:sp>
      <p:cxnSp>
        <p:nvCxnSpPr>
          <p:cNvPr id="20" name="Straight Connector 1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3" name="Picture Placeholder 87"/>
          <p:cNvSpPr>
            <a:spLocks noGrp="1"/>
          </p:cNvSpPr>
          <p:nvPr>
            <p:ph type="pic" sz="quarter" idx="10"/>
          </p:nvPr>
        </p:nvSpPr>
        <p:spPr>
          <a:xfrm>
            <a:off x="240000" y="1152000"/>
            <a:ext cx="4571989" cy="4734000"/>
          </a:xfrm>
        </p:spPr>
        <p:txBody>
          <a:bodyPr>
            <a:normAutofit/>
          </a:bodyPr>
          <a:lstStyle>
            <a:lvl1pPr>
              <a:buNone/>
              <a:defRPr sz="1000"/>
            </a:lvl1pPr>
          </a:lstStyle>
          <a:p>
            <a:r>
              <a:rPr lang="en-US"/>
              <a:t>Click icon to add picture</a:t>
            </a:r>
            <a:endParaRPr lang="nl-BE" dirty="0"/>
          </a:p>
        </p:txBody>
      </p:sp>
      <p:sp>
        <p:nvSpPr>
          <p:cNvPr id="9" name="Date Placeholder 8"/>
          <p:cNvSpPr>
            <a:spLocks noGrp="1"/>
          </p:cNvSpPr>
          <p:nvPr>
            <p:ph type="dt" sz="half" idx="11"/>
          </p:nvPr>
        </p:nvSpPr>
        <p:spPr/>
        <p:txBody>
          <a:bodyPr/>
          <a:lstStyle/>
          <a:p>
            <a:pPr algn="l"/>
            <a:endParaRPr lang="nl-BE" dirty="0"/>
          </a:p>
        </p:txBody>
      </p:sp>
      <p:sp>
        <p:nvSpPr>
          <p:cNvPr id="10" name="Slide Number Placeholder 9"/>
          <p:cNvSpPr>
            <a:spLocks noGrp="1"/>
          </p:cNvSpPr>
          <p:nvPr>
            <p:ph type="sldNum" sz="quarter" idx="12"/>
          </p:nvPr>
        </p:nvSpPr>
        <p:spPr/>
        <p:txBody>
          <a:bodyPr/>
          <a:lstStyle/>
          <a:p>
            <a:fld id="{3B80295F-48CD-49FC-897A-CCEC919B8070}" type="slidenum">
              <a:rPr lang="nl-BE" smtClean="0"/>
              <a:pPr/>
              <a:t>‹#›</a:t>
            </a:fld>
            <a:endParaRPr lang="nl-BE" dirty="0"/>
          </a:p>
        </p:txBody>
      </p:sp>
      <p:sp>
        <p:nvSpPr>
          <p:cNvPr id="11" name="Footer Placeholder 10"/>
          <p:cNvSpPr>
            <a:spLocks noGrp="1"/>
          </p:cNvSpPr>
          <p:nvPr>
            <p:ph type="ftr" sz="quarter" idx="13"/>
          </p:nvPr>
        </p:nvSpPr>
        <p:spPr/>
        <p:txBody>
          <a:bodyPr/>
          <a:lstStyle/>
          <a:p>
            <a:endParaRPr lang="nl-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No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Text Placeholder 6"/>
          <p:cNvSpPr>
            <a:spLocks noGrp="1"/>
          </p:cNvSpPr>
          <p:nvPr>
            <p:ph type="body" sz="quarter" idx="13"/>
          </p:nvPr>
        </p:nvSpPr>
        <p:spPr>
          <a:xfrm>
            <a:off x="0" y="1"/>
            <a:ext cx="12192000" cy="5929313"/>
          </a:xfrm>
        </p:spPr>
        <p:txBody>
          <a:bodyPr/>
          <a:lstStyle>
            <a:lvl1pPr>
              <a:buClrTx/>
              <a:defRPr>
                <a:solidFill>
                  <a:srgbClr val="000000"/>
                </a:solidFill>
              </a:defRPr>
            </a:lvl1pPr>
            <a:lvl2pPr>
              <a:buClrTx/>
              <a:defRPr>
                <a:solidFill>
                  <a:srgbClr val="000000"/>
                </a:solidFill>
              </a:defRPr>
            </a:lvl2pPr>
            <a:lvl3pPr>
              <a:buClrTx/>
              <a:defRPr>
                <a:solidFill>
                  <a:srgbClr val="000000"/>
                </a:solidFill>
              </a:defRPr>
            </a:lvl3pPr>
            <a:lvl4pPr>
              <a:buClrTx/>
              <a:defRPr>
                <a:solidFill>
                  <a:srgbClr val="000000"/>
                </a:solidFill>
              </a:defRPr>
            </a:lvl4pPr>
            <a:lvl5pPr>
              <a:buClrTx/>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1 Big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a:t>
            </a:fld>
            <a:endParaRPr lang="nl-BE" dirty="0"/>
          </a:p>
        </p:txBody>
      </p:sp>
      <p:sp>
        <p:nvSpPr>
          <p:cNvPr id="5" name="Date Placeholder 4"/>
          <p:cNvSpPr>
            <a:spLocks noGrp="1"/>
          </p:cNvSpPr>
          <p:nvPr>
            <p:ph type="dt" sz="half" idx="12"/>
          </p:nvPr>
        </p:nvSpPr>
        <p:spPr/>
        <p:txBody>
          <a:bodyPr/>
          <a:lstStyle/>
          <a:p>
            <a:pPr algn="l"/>
            <a:endParaRPr lang="nl-BE" dirty="0"/>
          </a:p>
        </p:txBody>
      </p:sp>
      <p:sp>
        <p:nvSpPr>
          <p:cNvPr id="7" name="Picture Placeholder 6"/>
          <p:cNvSpPr>
            <a:spLocks noGrp="1"/>
          </p:cNvSpPr>
          <p:nvPr>
            <p:ph type="pic" sz="quarter" idx="13"/>
          </p:nvPr>
        </p:nvSpPr>
        <p:spPr>
          <a:xfrm>
            <a:off x="0" y="1"/>
            <a:ext cx="12192000" cy="5929313"/>
          </a:xfrm>
        </p:spPr>
        <p:txBody>
          <a:bodyPr/>
          <a:lstStyle/>
          <a:p>
            <a:r>
              <a:rPr lang="en-US"/>
              <a:t>Click icon to add picture</a:t>
            </a:r>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p:cNvSpPr/>
          <p:nvPr/>
        </p:nvSpPr>
        <p:spPr>
          <a:xfrm>
            <a:off x="0" y="5958024"/>
            <a:ext cx="12192000" cy="900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dirty="0">
              <a:solidFill>
                <a:schemeClr val="bg1"/>
              </a:solidFill>
            </a:endParaRPr>
          </a:p>
        </p:txBody>
      </p:sp>
      <p:sp>
        <p:nvSpPr>
          <p:cNvPr id="82" name="Rectangle 81"/>
          <p:cNvSpPr/>
          <p:nvPr/>
        </p:nvSpPr>
        <p:spPr>
          <a:xfrm>
            <a:off x="0" y="6084000"/>
            <a:ext cx="2640000"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9" name="Footer Placeholder 4"/>
          <p:cNvSpPr>
            <a:spLocks noGrp="1"/>
          </p:cNvSpPr>
          <p:nvPr>
            <p:ph type="ftr" sz="quarter" idx="3"/>
          </p:nvPr>
        </p:nvSpPr>
        <p:spPr>
          <a:xfrm>
            <a:off x="1007435" y="6084000"/>
            <a:ext cx="5376565" cy="432000"/>
          </a:xfrm>
          <a:prstGeom prst="rect">
            <a:avLst/>
          </a:prstGeom>
          <a:solidFill>
            <a:schemeClr val="bg1"/>
          </a:solidFill>
        </p:spPr>
        <p:txBody>
          <a:bodyPr wrap="square" lIns="144000" tIns="0" rIns="144000" bIns="0" anchor="ctr" anchorCtr="0">
            <a:noAutofit/>
          </a:bodyPr>
          <a:lstStyle>
            <a:lvl1pPr algn="l">
              <a:lnSpc>
                <a:spcPct val="90000"/>
              </a:lnSpc>
              <a:defRPr sz="1500">
                <a:solidFill>
                  <a:srgbClr val="00A0AE"/>
                </a:solidFill>
                <a:latin typeface="Trebuchet MS" pitchFamily="34" charset="0"/>
              </a:defRPr>
            </a:lvl1pPr>
          </a:lstStyle>
          <a:p>
            <a:endParaRPr lang="nl-BE" dirty="0"/>
          </a:p>
        </p:txBody>
      </p:sp>
      <p:sp>
        <p:nvSpPr>
          <p:cNvPr id="86" name="Slide Number Placeholder 85"/>
          <p:cNvSpPr>
            <a:spLocks noGrp="1"/>
          </p:cNvSpPr>
          <p:nvPr>
            <p:ph type="sldNum" sz="quarter" idx="4"/>
          </p:nvPr>
        </p:nvSpPr>
        <p:spPr>
          <a:xfrm>
            <a:off x="480000" y="6084000"/>
            <a:ext cx="480000" cy="667148"/>
          </a:xfrm>
          <a:prstGeom prst="rect">
            <a:avLst/>
          </a:prstGeom>
          <a:solidFill>
            <a:srgbClr val="00A0AE"/>
          </a:solidFill>
        </p:spPr>
        <p:txBody>
          <a:bodyPr vert="horz" wrap="none" lIns="0" tIns="108000" rIns="0" bIns="0" rtlCol="0" anchor="ctr" anchorCtr="0">
            <a:noAutofit/>
          </a:bodyPr>
          <a:lstStyle>
            <a:lvl1pPr algn="ctr">
              <a:defRPr sz="2000" b="0">
                <a:solidFill>
                  <a:schemeClr val="bg1"/>
                </a:solidFill>
                <a:latin typeface="Trebuchet MS" pitchFamily="34" charset="0"/>
              </a:defRPr>
            </a:lvl1pPr>
          </a:lstStyle>
          <a:p>
            <a:fld id="{3B80295F-48CD-49FC-897A-CCEC919B8070}" type="slidenum">
              <a:rPr lang="nl-BE" smtClean="0"/>
              <a:pPr/>
              <a:t>‹#›</a:t>
            </a:fld>
            <a:endParaRPr lang="nl-BE" dirty="0"/>
          </a:p>
        </p:txBody>
      </p:sp>
      <p:sp>
        <p:nvSpPr>
          <p:cNvPr id="2" name="Title Placeholder 1"/>
          <p:cNvSpPr>
            <a:spLocks noGrp="1"/>
          </p:cNvSpPr>
          <p:nvPr>
            <p:ph type="title"/>
          </p:nvPr>
        </p:nvSpPr>
        <p:spPr>
          <a:xfrm>
            <a:off x="0" y="0"/>
            <a:ext cx="12192000" cy="1142984"/>
          </a:xfrm>
          <a:prstGeom prst="rect">
            <a:avLst/>
          </a:prstGeom>
          <a:ln w="0">
            <a:noFill/>
          </a:ln>
        </p:spPr>
        <p:txBody>
          <a:bodyPr vert="horz" lIns="360000" tIns="180000" rIns="360000" bIns="144000" rtlCol="0" anchor="ctr">
            <a:noAutofit/>
          </a:bodyPr>
          <a:lstStyle/>
          <a:p>
            <a:r>
              <a:rPr lang="nl-NL"/>
              <a:t>Klik om de stijl te bewerken</a:t>
            </a:r>
            <a:endParaRPr lang="nl-BE" dirty="0"/>
          </a:p>
        </p:txBody>
      </p:sp>
      <p:sp>
        <p:nvSpPr>
          <p:cNvPr id="3" name="Text Placeholder 2"/>
          <p:cNvSpPr>
            <a:spLocks noGrp="1"/>
          </p:cNvSpPr>
          <p:nvPr>
            <p:ph type="body" idx="1"/>
          </p:nvPr>
        </p:nvSpPr>
        <p:spPr>
          <a:xfrm>
            <a:off x="0" y="1152000"/>
            <a:ext cx="12192000" cy="4428000"/>
          </a:xfrm>
          <a:prstGeom prst="rect">
            <a:avLst/>
          </a:prstGeom>
        </p:spPr>
        <p:txBody>
          <a:bodyPr vert="horz" lIns="432000" tIns="252000" rIns="43200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0" name="Date Placeholder 3"/>
          <p:cNvSpPr>
            <a:spLocks noGrp="1"/>
          </p:cNvSpPr>
          <p:nvPr>
            <p:ph type="dt" sz="half" idx="2"/>
          </p:nvPr>
        </p:nvSpPr>
        <p:spPr>
          <a:xfrm>
            <a:off x="1007435" y="6570001"/>
            <a:ext cx="109119" cy="200055"/>
          </a:xfrm>
          <a:prstGeom prst="rect">
            <a:avLst/>
          </a:prstGeom>
          <a:solidFill>
            <a:srgbClr val="EC4B2F"/>
          </a:solidFill>
        </p:spPr>
        <p:txBody>
          <a:bodyPr wrap="none" lIns="108000" tIns="0" rIns="0" bIns="0" anchor="b" anchorCtr="0">
            <a:spAutoFit/>
          </a:bodyPr>
          <a:lstStyle>
            <a:lvl1pPr algn="r">
              <a:defRPr sz="1300">
                <a:solidFill>
                  <a:schemeClr val="bg1"/>
                </a:solidFill>
                <a:latin typeface="Trebuchet MS" pitchFamily="34" charset="0"/>
              </a:defRPr>
            </a:lvl1pPr>
          </a:lstStyle>
          <a:p>
            <a:pPr algn="l"/>
            <a:endParaRPr lang="nl-BE" dirty="0"/>
          </a:p>
        </p:txBody>
      </p:sp>
      <p:pic>
        <p:nvPicPr>
          <p:cNvPr id="9" name="Picture 8" descr="tm_rgb.jpg"/>
          <p:cNvPicPr>
            <a:picLocks noChangeAspect="1"/>
          </p:cNvPicPr>
          <p:nvPr/>
        </p:nvPicPr>
        <p:blipFill>
          <a:blip r:embed="rId9" cstate="print"/>
          <a:stretch>
            <a:fillRect/>
          </a:stretch>
        </p:blipFill>
        <p:spPr>
          <a:xfrm>
            <a:off x="10200456" y="5976000"/>
            <a:ext cx="1650076" cy="86452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50" r:id="rId2"/>
    <p:sldLayoutId id="2147483678" r:id="rId3"/>
    <p:sldLayoutId id="2147483653" r:id="rId4"/>
    <p:sldLayoutId id="2147483679" r:id="rId5"/>
    <p:sldLayoutId id="2147483688" r:id="rId6"/>
    <p:sldLayoutId id="2147483687" r:id="rId7"/>
  </p:sldLayoutIdLst>
  <p:hf hdr="0" dt="0"/>
  <p:txStyles>
    <p:titleStyle>
      <a:lvl1pPr algn="l" defTabSz="914400" rtl="0" eaLnBrk="1" latinLnBrk="0" hangingPunct="1">
        <a:lnSpc>
          <a:spcPct val="80000"/>
        </a:lnSpc>
        <a:spcBef>
          <a:spcPct val="0"/>
        </a:spcBef>
        <a:buNone/>
        <a:defRPr sz="3600" b="1" kern="1200" cap="all" baseline="0">
          <a:solidFill>
            <a:srgbClr val="EC4B2F"/>
          </a:solidFill>
          <a:latin typeface="Trebuchet MS" pitchFamily="34" charset="0"/>
          <a:ea typeface="+mj-ea"/>
          <a:cs typeface="+mj-cs"/>
        </a:defRPr>
      </a:lvl1pPr>
    </p:titleStyle>
    <p:bodyStyle>
      <a:lvl1pPr marL="355600" indent="-35560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7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4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1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400"/>
        </a:spcBef>
        <a:spcAft>
          <a:spcPts val="400"/>
        </a:spcAft>
        <a:buClr>
          <a:schemeClr val="tx1"/>
        </a:buClr>
        <a:buFont typeface="Arial" pitchFamily="34" charset="0"/>
        <a:buNone/>
        <a:defRPr sz="20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a:t>Workshop </a:t>
            </a:r>
            <a:r>
              <a:rPr lang="en-US" dirty="0" err="1"/>
              <a:t>debuggen</a:t>
            </a:r>
            <a:endParaRPr lang="en-US" dirty="0"/>
          </a:p>
        </p:txBody>
      </p:sp>
      <p:sp>
        <p:nvSpPr>
          <p:cNvPr id="4" name="Footer Placeholder 3"/>
          <p:cNvSpPr>
            <a:spLocks noGrp="1"/>
          </p:cNvSpPr>
          <p:nvPr>
            <p:ph type="ftr" sz="quarter" idx="12"/>
          </p:nvPr>
        </p:nvSpPr>
        <p:spPr/>
        <p:txBody>
          <a:bodyPr/>
          <a:lstStyle/>
          <a:p>
            <a:endParaRPr lang="nl-BE" dirty="0"/>
          </a:p>
        </p:txBody>
      </p:sp>
      <p:sp>
        <p:nvSpPr>
          <p:cNvPr id="5" name="Slide Number Placeholder 4"/>
          <p:cNvSpPr>
            <a:spLocks noGrp="1"/>
          </p:cNvSpPr>
          <p:nvPr>
            <p:ph type="sldNum" sz="quarter" idx="11"/>
          </p:nvPr>
        </p:nvSpPr>
        <p:spPr/>
        <p:txBody>
          <a:bodyPr/>
          <a:lstStyle/>
          <a:p>
            <a:fld id="{3B80295F-48CD-49FC-897A-CCEC919B8070}" type="slidenum">
              <a:rPr lang="nl-BE" smtClean="0"/>
              <a:pPr/>
              <a:t>1</a:t>
            </a:fld>
            <a:endParaRPr lang="nl-B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E69077-10A4-4B9E-81FD-79EDDF336187}"/>
              </a:ext>
            </a:extLst>
          </p:cNvPr>
          <p:cNvSpPr>
            <a:spLocks noGrp="1"/>
          </p:cNvSpPr>
          <p:nvPr>
            <p:ph idx="1"/>
          </p:nvPr>
        </p:nvSpPr>
        <p:spPr>
          <a:xfrm>
            <a:off x="18101" y="3645024"/>
            <a:ext cx="12192000" cy="2438975"/>
          </a:xfrm>
        </p:spPr>
        <p:txBody>
          <a:bodyPr>
            <a:normAutofit/>
          </a:bodyPr>
          <a:lstStyle/>
          <a:p>
            <a:r>
              <a:rPr lang="nl-BE" dirty="0"/>
              <a:t>Ga met de muis over de rode onderlijning</a:t>
            </a:r>
          </a:p>
          <a:p>
            <a:r>
              <a:rPr lang="nl-BE" dirty="0"/>
              <a:t>Fout2 : </a:t>
            </a:r>
          </a:p>
          <a:p>
            <a:pPr lvl="1"/>
            <a:r>
              <a:rPr lang="nl-BE" dirty="0"/>
              <a:t>Foutmelding “</a:t>
            </a:r>
            <a:r>
              <a:rPr lang="nl-BE" dirty="0" err="1"/>
              <a:t>Cannot</a:t>
            </a:r>
            <a:r>
              <a:rPr lang="nl-BE" dirty="0"/>
              <a:t> </a:t>
            </a:r>
            <a:r>
              <a:rPr lang="nl-BE" dirty="0" err="1"/>
              <a:t>implicitly</a:t>
            </a:r>
            <a:r>
              <a:rPr lang="nl-BE" dirty="0"/>
              <a:t> </a:t>
            </a:r>
            <a:r>
              <a:rPr lang="nl-BE" dirty="0" err="1"/>
              <a:t>convert</a:t>
            </a:r>
            <a:r>
              <a:rPr lang="nl-BE" dirty="0"/>
              <a:t> type ‘string’ </a:t>
            </a:r>
            <a:r>
              <a:rPr lang="nl-BE" dirty="0" err="1"/>
              <a:t>to</a:t>
            </a:r>
            <a:r>
              <a:rPr lang="nl-BE" dirty="0"/>
              <a:t> ‘int’</a:t>
            </a:r>
          </a:p>
        </p:txBody>
      </p:sp>
      <p:sp>
        <p:nvSpPr>
          <p:cNvPr id="3" name="Title 2">
            <a:extLst>
              <a:ext uri="{FF2B5EF4-FFF2-40B4-BE49-F238E27FC236}">
                <a16:creationId xmlns:a16="http://schemas.microsoft.com/office/drawing/2014/main" id="{05F6CD9F-6587-4ABA-935B-21E7B213CA61}"/>
              </a:ext>
            </a:extLst>
          </p:cNvPr>
          <p:cNvSpPr>
            <a:spLocks noGrp="1"/>
          </p:cNvSpPr>
          <p:nvPr>
            <p:ph type="title"/>
          </p:nvPr>
        </p:nvSpPr>
        <p:spPr/>
        <p:txBody>
          <a:bodyPr/>
          <a:lstStyle/>
          <a:p>
            <a:r>
              <a:rPr lang="nl-BE" dirty="0"/>
              <a:t>Syntax fouten: Fout 2</a:t>
            </a:r>
          </a:p>
        </p:txBody>
      </p:sp>
      <p:sp>
        <p:nvSpPr>
          <p:cNvPr id="4" name="Slide Number Placeholder 3">
            <a:extLst>
              <a:ext uri="{FF2B5EF4-FFF2-40B4-BE49-F238E27FC236}">
                <a16:creationId xmlns:a16="http://schemas.microsoft.com/office/drawing/2014/main" id="{DF8FDD66-2873-440E-A92E-5C285105E4EB}"/>
              </a:ext>
            </a:extLst>
          </p:cNvPr>
          <p:cNvSpPr>
            <a:spLocks noGrp="1"/>
          </p:cNvSpPr>
          <p:nvPr>
            <p:ph type="sldNum" sz="quarter" idx="11"/>
          </p:nvPr>
        </p:nvSpPr>
        <p:spPr/>
        <p:txBody>
          <a:bodyPr/>
          <a:lstStyle/>
          <a:p>
            <a:fld id="{3B80295F-48CD-49FC-897A-CCEC919B8070}" type="slidenum">
              <a:rPr lang="nl-BE" smtClean="0"/>
              <a:pPr/>
              <a:t>10</a:t>
            </a:fld>
            <a:endParaRPr lang="nl-BE" dirty="0"/>
          </a:p>
        </p:txBody>
      </p:sp>
      <p:sp>
        <p:nvSpPr>
          <p:cNvPr id="5" name="Footer Placeholder 4">
            <a:extLst>
              <a:ext uri="{FF2B5EF4-FFF2-40B4-BE49-F238E27FC236}">
                <a16:creationId xmlns:a16="http://schemas.microsoft.com/office/drawing/2014/main" id="{814C24E4-0A5F-4BF2-996D-82C132DD2FD7}"/>
              </a:ext>
            </a:extLst>
          </p:cNvPr>
          <p:cNvSpPr>
            <a:spLocks noGrp="1"/>
          </p:cNvSpPr>
          <p:nvPr>
            <p:ph type="ftr" sz="quarter" idx="12"/>
          </p:nvPr>
        </p:nvSpPr>
        <p:spPr/>
        <p:txBody>
          <a:bodyPr/>
          <a:lstStyle/>
          <a:p>
            <a:endParaRPr lang="nl-BE" dirty="0"/>
          </a:p>
        </p:txBody>
      </p:sp>
      <p:pic>
        <p:nvPicPr>
          <p:cNvPr id="10" name="Picture 9">
            <a:extLst>
              <a:ext uri="{FF2B5EF4-FFF2-40B4-BE49-F238E27FC236}">
                <a16:creationId xmlns:a16="http://schemas.microsoft.com/office/drawing/2014/main" id="{FB68686A-AE46-4A1D-95D4-EC85BD4BD8E5}"/>
              </a:ext>
            </a:extLst>
          </p:cNvPr>
          <p:cNvPicPr>
            <a:picLocks noChangeAspect="1"/>
          </p:cNvPicPr>
          <p:nvPr/>
        </p:nvPicPr>
        <p:blipFill rotWithShape="1">
          <a:blip r:embed="rId2"/>
          <a:srcRect l="2750" t="65750" r="39369" b="23750"/>
          <a:stretch/>
        </p:blipFill>
        <p:spPr>
          <a:xfrm>
            <a:off x="551384" y="1349910"/>
            <a:ext cx="11290849" cy="2304255"/>
          </a:xfrm>
          <a:prstGeom prst="rect">
            <a:avLst/>
          </a:prstGeom>
        </p:spPr>
      </p:pic>
    </p:spTree>
    <p:extLst>
      <p:ext uri="{BB962C8B-B14F-4D97-AF65-F5344CB8AC3E}">
        <p14:creationId xmlns:p14="http://schemas.microsoft.com/office/powerpoint/2010/main" val="376476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CD2439-D6B9-4AEE-BA96-B5F9D9FF9F60}"/>
              </a:ext>
            </a:extLst>
          </p:cNvPr>
          <p:cNvSpPr>
            <a:spLocks noGrp="1"/>
          </p:cNvSpPr>
          <p:nvPr>
            <p:ph type="title"/>
          </p:nvPr>
        </p:nvSpPr>
        <p:spPr/>
        <p:txBody>
          <a:bodyPr/>
          <a:lstStyle/>
          <a:p>
            <a:r>
              <a:rPr lang="nl-BE" dirty="0"/>
              <a:t>Syntax fouten: Fout 2</a:t>
            </a:r>
          </a:p>
        </p:txBody>
      </p:sp>
      <p:sp>
        <p:nvSpPr>
          <p:cNvPr id="4" name="Slide Number Placeholder 3">
            <a:extLst>
              <a:ext uri="{FF2B5EF4-FFF2-40B4-BE49-F238E27FC236}">
                <a16:creationId xmlns:a16="http://schemas.microsoft.com/office/drawing/2014/main" id="{ECB75592-E4AC-405A-B60A-6482DCB32CF3}"/>
              </a:ext>
            </a:extLst>
          </p:cNvPr>
          <p:cNvSpPr>
            <a:spLocks noGrp="1"/>
          </p:cNvSpPr>
          <p:nvPr>
            <p:ph type="sldNum" sz="quarter" idx="11"/>
          </p:nvPr>
        </p:nvSpPr>
        <p:spPr/>
        <p:txBody>
          <a:bodyPr/>
          <a:lstStyle/>
          <a:p>
            <a:fld id="{3B80295F-48CD-49FC-897A-CCEC919B8070}" type="slidenum">
              <a:rPr lang="nl-BE" smtClean="0"/>
              <a:pPr/>
              <a:t>11</a:t>
            </a:fld>
            <a:endParaRPr lang="nl-BE" dirty="0"/>
          </a:p>
        </p:txBody>
      </p:sp>
      <p:sp>
        <p:nvSpPr>
          <p:cNvPr id="5" name="Footer Placeholder 4">
            <a:extLst>
              <a:ext uri="{FF2B5EF4-FFF2-40B4-BE49-F238E27FC236}">
                <a16:creationId xmlns:a16="http://schemas.microsoft.com/office/drawing/2014/main" id="{05012CD6-15DF-46DB-A2B6-56813283F91F}"/>
              </a:ext>
            </a:extLst>
          </p:cNvPr>
          <p:cNvSpPr>
            <a:spLocks noGrp="1"/>
          </p:cNvSpPr>
          <p:nvPr>
            <p:ph type="ftr" sz="quarter" idx="12"/>
          </p:nvPr>
        </p:nvSpPr>
        <p:spPr/>
        <p:txBody>
          <a:bodyPr/>
          <a:lstStyle/>
          <a:p>
            <a:endParaRPr lang="nl-BE" dirty="0"/>
          </a:p>
        </p:txBody>
      </p:sp>
      <p:sp>
        <p:nvSpPr>
          <p:cNvPr id="9" name="Content Placeholder 8">
            <a:extLst>
              <a:ext uri="{FF2B5EF4-FFF2-40B4-BE49-F238E27FC236}">
                <a16:creationId xmlns:a16="http://schemas.microsoft.com/office/drawing/2014/main" id="{2DD182BA-90AE-4EC0-99B2-745DD1A97B13}"/>
              </a:ext>
            </a:extLst>
          </p:cNvPr>
          <p:cNvSpPr>
            <a:spLocks noGrp="1"/>
          </p:cNvSpPr>
          <p:nvPr>
            <p:ph idx="1"/>
          </p:nvPr>
        </p:nvSpPr>
        <p:spPr>
          <a:xfrm>
            <a:off x="0" y="1152000"/>
            <a:ext cx="12192000" cy="5085312"/>
          </a:xfrm>
        </p:spPr>
        <p:txBody>
          <a:bodyPr>
            <a:normAutofit fontScale="92500" lnSpcReduction="10000"/>
          </a:bodyPr>
          <a:lstStyle/>
          <a:p>
            <a:r>
              <a:rPr lang="nl-BE" dirty="0"/>
              <a:t>Foutmelding “</a:t>
            </a:r>
            <a:r>
              <a:rPr lang="nl-BE" dirty="0" err="1"/>
              <a:t>Cannot</a:t>
            </a:r>
            <a:r>
              <a:rPr lang="nl-BE" dirty="0"/>
              <a:t> </a:t>
            </a:r>
            <a:r>
              <a:rPr lang="nl-BE" dirty="0" err="1"/>
              <a:t>implicitly</a:t>
            </a:r>
            <a:r>
              <a:rPr lang="nl-BE" dirty="0"/>
              <a:t> </a:t>
            </a:r>
            <a:r>
              <a:rPr lang="nl-BE" dirty="0" err="1"/>
              <a:t>convert</a:t>
            </a:r>
            <a:r>
              <a:rPr lang="nl-BE" dirty="0"/>
              <a:t> type ‘string’ </a:t>
            </a:r>
            <a:r>
              <a:rPr lang="nl-BE" dirty="0" err="1"/>
              <a:t>to</a:t>
            </a:r>
            <a:r>
              <a:rPr lang="nl-BE" dirty="0"/>
              <a:t> ‘int’”</a:t>
            </a:r>
          </a:p>
          <a:p>
            <a:endParaRPr lang="nl-BE" dirty="0"/>
          </a:p>
          <a:p>
            <a:endParaRPr lang="nl-BE" dirty="0"/>
          </a:p>
          <a:p>
            <a:endParaRPr lang="nl-BE" dirty="0"/>
          </a:p>
          <a:p>
            <a:endParaRPr lang="nl-BE" dirty="0"/>
          </a:p>
          <a:p>
            <a:endParaRPr lang="nl-BE" dirty="0"/>
          </a:p>
          <a:p>
            <a:endParaRPr lang="nl-BE" dirty="0"/>
          </a:p>
          <a:p>
            <a:endParaRPr lang="nl-BE" dirty="0"/>
          </a:p>
          <a:p>
            <a:pPr marL="400050" lvl="1" indent="0">
              <a:buNone/>
            </a:pPr>
            <a:r>
              <a:rPr lang="nl-BE" sz="3000" dirty="0"/>
              <a:t>Reden: Console </a:t>
            </a:r>
            <a:r>
              <a:rPr lang="nl-BE" sz="3000" dirty="0" err="1"/>
              <a:t>ReadLine</a:t>
            </a:r>
            <a:r>
              <a:rPr lang="nl-BE" sz="3000" dirty="0"/>
              <a:t>() geeft een returnwaarde van het type string. De variabele </a:t>
            </a:r>
            <a:r>
              <a:rPr lang="nl-BE" sz="3000" dirty="0">
                <a:solidFill>
                  <a:srgbClr val="00A0AE"/>
                </a:solidFill>
              </a:rPr>
              <a:t>invoer</a:t>
            </a:r>
            <a:r>
              <a:rPr lang="nl-BE" sz="3000" dirty="0"/>
              <a:t> is van het type int. Een string kan niet zomaar geconverteerd worden tot een int.</a:t>
            </a:r>
            <a:endParaRPr lang="nl-BE" sz="2600" dirty="0"/>
          </a:p>
          <a:p>
            <a:endParaRPr lang="nl-BE" dirty="0"/>
          </a:p>
        </p:txBody>
      </p:sp>
      <p:pic>
        <p:nvPicPr>
          <p:cNvPr id="6" name="Picture 5">
            <a:extLst>
              <a:ext uri="{FF2B5EF4-FFF2-40B4-BE49-F238E27FC236}">
                <a16:creationId xmlns:a16="http://schemas.microsoft.com/office/drawing/2014/main" id="{93324F36-FA9A-46AA-B867-17C9FA85B220}"/>
              </a:ext>
            </a:extLst>
          </p:cNvPr>
          <p:cNvPicPr>
            <a:picLocks noChangeAspect="1"/>
          </p:cNvPicPr>
          <p:nvPr/>
        </p:nvPicPr>
        <p:blipFill>
          <a:blip r:embed="rId2"/>
          <a:stretch>
            <a:fillRect/>
          </a:stretch>
        </p:blipFill>
        <p:spPr>
          <a:xfrm>
            <a:off x="724326" y="1988840"/>
            <a:ext cx="10549343" cy="2304256"/>
          </a:xfrm>
          <a:prstGeom prst="rect">
            <a:avLst/>
          </a:prstGeom>
        </p:spPr>
      </p:pic>
    </p:spTree>
    <p:extLst>
      <p:ext uri="{BB962C8B-B14F-4D97-AF65-F5344CB8AC3E}">
        <p14:creationId xmlns:p14="http://schemas.microsoft.com/office/powerpoint/2010/main" val="383225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B581A4-5B3B-4723-869C-2FACDE42B7A9}"/>
              </a:ext>
            </a:extLst>
          </p:cNvPr>
          <p:cNvSpPr>
            <a:spLocks noGrp="1"/>
          </p:cNvSpPr>
          <p:nvPr>
            <p:ph idx="1"/>
          </p:nvPr>
        </p:nvSpPr>
        <p:spPr/>
        <p:txBody>
          <a:bodyPr/>
          <a:lstStyle/>
          <a:p>
            <a:r>
              <a:rPr lang="nl-BE" dirty="0"/>
              <a:t>Oplossing: De invoer converteren naar een int</a:t>
            </a:r>
          </a:p>
        </p:txBody>
      </p:sp>
      <p:sp>
        <p:nvSpPr>
          <p:cNvPr id="3" name="Title 2">
            <a:extLst>
              <a:ext uri="{FF2B5EF4-FFF2-40B4-BE49-F238E27FC236}">
                <a16:creationId xmlns:a16="http://schemas.microsoft.com/office/drawing/2014/main" id="{9527E2CF-B1BC-49BE-8546-29E3B0176B83}"/>
              </a:ext>
            </a:extLst>
          </p:cNvPr>
          <p:cNvSpPr>
            <a:spLocks noGrp="1"/>
          </p:cNvSpPr>
          <p:nvPr>
            <p:ph type="title"/>
          </p:nvPr>
        </p:nvSpPr>
        <p:spPr/>
        <p:txBody>
          <a:bodyPr/>
          <a:lstStyle/>
          <a:p>
            <a:r>
              <a:rPr lang="nl-BE" dirty="0"/>
              <a:t>Syntax fouten: fout 2</a:t>
            </a:r>
          </a:p>
        </p:txBody>
      </p:sp>
      <p:sp>
        <p:nvSpPr>
          <p:cNvPr id="4" name="Slide Number Placeholder 3">
            <a:extLst>
              <a:ext uri="{FF2B5EF4-FFF2-40B4-BE49-F238E27FC236}">
                <a16:creationId xmlns:a16="http://schemas.microsoft.com/office/drawing/2014/main" id="{8CEF658B-AE99-4769-8494-8785D107E098}"/>
              </a:ext>
            </a:extLst>
          </p:cNvPr>
          <p:cNvSpPr>
            <a:spLocks noGrp="1"/>
          </p:cNvSpPr>
          <p:nvPr>
            <p:ph type="sldNum" sz="quarter" idx="11"/>
          </p:nvPr>
        </p:nvSpPr>
        <p:spPr/>
        <p:txBody>
          <a:bodyPr/>
          <a:lstStyle/>
          <a:p>
            <a:fld id="{3B80295F-48CD-49FC-897A-CCEC919B8070}" type="slidenum">
              <a:rPr lang="nl-BE" smtClean="0"/>
              <a:pPr/>
              <a:t>12</a:t>
            </a:fld>
            <a:endParaRPr lang="nl-BE" dirty="0"/>
          </a:p>
        </p:txBody>
      </p:sp>
      <p:sp>
        <p:nvSpPr>
          <p:cNvPr id="5" name="Footer Placeholder 4">
            <a:extLst>
              <a:ext uri="{FF2B5EF4-FFF2-40B4-BE49-F238E27FC236}">
                <a16:creationId xmlns:a16="http://schemas.microsoft.com/office/drawing/2014/main" id="{142C3848-DB59-45D2-A51C-8E395B92BE78}"/>
              </a:ext>
            </a:extLst>
          </p:cNvPr>
          <p:cNvSpPr>
            <a:spLocks noGrp="1"/>
          </p:cNvSpPr>
          <p:nvPr>
            <p:ph type="ftr" sz="quarter" idx="12"/>
          </p:nvPr>
        </p:nvSpPr>
        <p:spPr/>
        <p:txBody>
          <a:bodyPr/>
          <a:lstStyle/>
          <a:p>
            <a:endParaRPr lang="nl-BE" dirty="0"/>
          </a:p>
        </p:txBody>
      </p:sp>
      <p:pic>
        <p:nvPicPr>
          <p:cNvPr id="8" name="Picture 7">
            <a:extLst>
              <a:ext uri="{FF2B5EF4-FFF2-40B4-BE49-F238E27FC236}">
                <a16:creationId xmlns:a16="http://schemas.microsoft.com/office/drawing/2014/main" id="{4AF6722C-39B5-4F2A-AE14-9BDA445104C5}"/>
              </a:ext>
            </a:extLst>
          </p:cNvPr>
          <p:cNvPicPr>
            <a:picLocks noChangeAspect="1"/>
          </p:cNvPicPr>
          <p:nvPr/>
        </p:nvPicPr>
        <p:blipFill>
          <a:blip r:embed="rId2"/>
          <a:stretch>
            <a:fillRect/>
          </a:stretch>
        </p:blipFill>
        <p:spPr>
          <a:xfrm>
            <a:off x="720000" y="2132855"/>
            <a:ext cx="10488568" cy="2192585"/>
          </a:xfrm>
          <a:prstGeom prst="rect">
            <a:avLst/>
          </a:prstGeom>
        </p:spPr>
      </p:pic>
    </p:spTree>
    <p:extLst>
      <p:ext uri="{BB962C8B-B14F-4D97-AF65-F5344CB8AC3E}">
        <p14:creationId xmlns:p14="http://schemas.microsoft.com/office/powerpoint/2010/main" val="204389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3DE528-5018-4CFB-B618-76F50BD29EAA}"/>
              </a:ext>
            </a:extLst>
          </p:cNvPr>
          <p:cNvSpPr>
            <a:spLocks noGrp="1"/>
          </p:cNvSpPr>
          <p:nvPr>
            <p:ph idx="1"/>
          </p:nvPr>
        </p:nvSpPr>
        <p:spPr/>
        <p:txBody>
          <a:bodyPr/>
          <a:lstStyle/>
          <a:p>
            <a:r>
              <a:rPr lang="nl-BE" dirty="0"/>
              <a:t>Klik op nee!!! Eerst fouten verbeteren!</a:t>
            </a:r>
          </a:p>
        </p:txBody>
      </p:sp>
      <p:sp>
        <p:nvSpPr>
          <p:cNvPr id="3" name="Title 2">
            <a:extLst>
              <a:ext uri="{FF2B5EF4-FFF2-40B4-BE49-F238E27FC236}">
                <a16:creationId xmlns:a16="http://schemas.microsoft.com/office/drawing/2014/main" id="{4BE6CEB9-FC19-41A0-9F7D-4AEE6379E9CB}"/>
              </a:ext>
            </a:extLst>
          </p:cNvPr>
          <p:cNvSpPr>
            <a:spLocks noGrp="1"/>
          </p:cNvSpPr>
          <p:nvPr>
            <p:ph type="title"/>
          </p:nvPr>
        </p:nvSpPr>
        <p:spPr/>
        <p:txBody>
          <a:bodyPr/>
          <a:lstStyle/>
          <a:p>
            <a:r>
              <a:rPr lang="nl-BE" dirty="0"/>
              <a:t>Syntaxfouten: Foutmelding bij het opstarten</a:t>
            </a:r>
          </a:p>
        </p:txBody>
      </p:sp>
      <p:sp>
        <p:nvSpPr>
          <p:cNvPr id="4" name="Slide Number Placeholder 3">
            <a:extLst>
              <a:ext uri="{FF2B5EF4-FFF2-40B4-BE49-F238E27FC236}">
                <a16:creationId xmlns:a16="http://schemas.microsoft.com/office/drawing/2014/main" id="{43584D5A-81D8-4B52-AF10-83768DC1FA75}"/>
              </a:ext>
            </a:extLst>
          </p:cNvPr>
          <p:cNvSpPr>
            <a:spLocks noGrp="1"/>
          </p:cNvSpPr>
          <p:nvPr>
            <p:ph type="sldNum" sz="quarter" idx="11"/>
          </p:nvPr>
        </p:nvSpPr>
        <p:spPr/>
        <p:txBody>
          <a:bodyPr/>
          <a:lstStyle/>
          <a:p>
            <a:fld id="{3B80295F-48CD-49FC-897A-CCEC919B8070}" type="slidenum">
              <a:rPr lang="nl-BE" smtClean="0"/>
              <a:pPr/>
              <a:t>13</a:t>
            </a:fld>
            <a:endParaRPr lang="nl-BE" dirty="0"/>
          </a:p>
        </p:txBody>
      </p:sp>
      <p:sp>
        <p:nvSpPr>
          <p:cNvPr id="5" name="Footer Placeholder 4">
            <a:extLst>
              <a:ext uri="{FF2B5EF4-FFF2-40B4-BE49-F238E27FC236}">
                <a16:creationId xmlns:a16="http://schemas.microsoft.com/office/drawing/2014/main" id="{02B07BD2-CDF7-40C4-96D6-C86C04043D8B}"/>
              </a:ext>
            </a:extLst>
          </p:cNvPr>
          <p:cNvSpPr>
            <a:spLocks noGrp="1"/>
          </p:cNvSpPr>
          <p:nvPr>
            <p:ph type="ftr" sz="quarter" idx="12"/>
          </p:nvPr>
        </p:nvSpPr>
        <p:spPr/>
        <p:txBody>
          <a:bodyPr/>
          <a:lstStyle/>
          <a:p>
            <a:endParaRPr lang="nl-BE" dirty="0"/>
          </a:p>
        </p:txBody>
      </p:sp>
      <p:pic>
        <p:nvPicPr>
          <p:cNvPr id="8" name="Picture 7">
            <a:extLst>
              <a:ext uri="{FF2B5EF4-FFF2-40B4-BE49-F238E27FC236}">
                <a16:creationId xmlns:a16="http://schemas.microsoft.com/office/drawing/2014/main" id="{1F35A087-D130-4256-8847-232F805F1ABB}"/>
              </a:ext>
            </a:extLst>
          </p:cNvPr>
          <p:cNvPicPr>
            <a:picLocks noChangeAspect="1"/>
          </p:cNvPicPr>
          <p:nvPr/>
        </p:nvPicPr>
        <p:blipFill>
          <a:blip r:embed="rId2"/>
          <a:stretch>
            <a:fillRect/>
          </a:stretch>
        </p:blipFill>
        <p:spPr>
          <a:xfrm>
            <a:off x="1919536" y="2348880"/>
            <a:ext cx="6487988" cy="2403505"/>
          </a:xfrm>
          <a:prstGeom prst="rect">
            <a:avLst/>
          </a:prstGeom>
        </p:spPr>
      </p:pic>
    </p:spTree>
    <p:extLst>
      <p:ext uri="{BB962C8B-B14F-4D97-AF65-F5344CB8AC3E}">
        <p14:creationId xmlns:p14="http://schemas.microsoft.com/office/powerpoint/2010/main" val="319587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49073B-E00C-489F-846C-55BAF1281FE0}"/>
              </a:ext>
            </a:extLst>
          </p:cNvPr>
          <p:cNvSpPr>
            <a:spLocks noGrp="1"/>
          </p:cNvSpPr>
          <p:nvPr>
            <p:ph idx="1"/>
          </p:nvPr>
        </p:nvSpPr>
        <p:spPr/>
        <p:txBody>
          <a:bodyPr/>
          <a:lstStyle/>
          <a:p>
            <a:r>
              <a:rPr lang="nl-BE" dirty="0"/>
              <a:t>Los de overige syntaxfouten in het voorbeeldprogramma op</a:t>
            </a:r>
          </a:p>
        </p:txBody>
      </p:sp>
      <p:sp>
        <p:nvSpPr>
          <p:cNvPr id="3" name="Title 2">
            <a:extLst>
              <a:ext uri="{FF2B5EF4-FFF2-40B4-BE49-F238E27FC236}">
                <a16:creationId xmlns:a16="http://schemas.microsoft.com/office/drawing/2014/main" id="{F49F3212-B44F-45B5-8DE7-411FEAB95C5A}"/>
              </a:ext>
            </a:extLst>
          </p:cNvPr>
          <p:cNvSpPr>
            <a:spLocks noGrp="1"/>
          </p:cNvSpPr>
          <p:nvPr>
            <p:ph type="title"/>
          </p:nvPr>
        </p:nvSpPr>
        <p:spPr/>
        <p:txBody>
          <a:bodyPr/>
          <a:lstStyle/>
          <a:p>
            <a:r>
              <a:rPr lang="nl-BE" dirty="0"/>
              <a:t>Syntax fouten</a:t>
            </a:r>
          </a:p>
        </p:txBody>
      </p:sp>
      <p:sp>
        <p:nvSpPr>
          <p:cNvPr id="4" name="Slide Number Placeholder 3">
            <a:extLst>
              <a:ext uri="{FF2B5EF4-FFF2-40B4-BE49-F238E27FC236}">
                <a16:creationId xmlns:a16="http://schemas.microsoft.com/office/drawing/2014/main" id="{29916B81-7C06-46E7-93FF-CFCA86DCC342}"/>
              </a:ext>
            </a:extLst>
          </p:cNvPr>
          <p:cNvSpPr>
            <a:spLocks noGrp="1"/>
          </p:cNvSpPr>
          <p:nvPr>
            <p:ph type="sldNum" sz="quarter" idx="11"/>
          </p:nvPr>
        </p:nvSpPr>
        <p:spPr/>
        <p:txBody>
          <a:bodyPr/>
          <a:lstStyle/>
          <a:p>
            <a:fld id="{3B80295F-48CD-49FC-897A-CCEC919B8070}" type="slidenum">
              <a:rPr lang="nl-BE" smtClean="0"/>
              <a:pPr/>
              <a:t>14</a:t>
            </a:fld>
            <a:endParaRPr lang="nl-BE" dirty="0"/>
          </a:p>
        </p:txBody>
      </p:sp>
      <p:sp>
        <p:nvSpPr>
          <p:cNvPr id="5" name="Footer Placeholder 4">
            <a:extLst>
              <a:ext uri="{FF2B5EF4-FFF2-40B4-BE49-F238E27FC236}">
                <a16:creationId xmlns:a16="http://schemas.microsoft.com/office/drawing/2014/main" id="{F61C9682-7CAA-4A6C-831B-10D59F7820FE}"/>
              </a:ext>
            </a:extLst>
          </p:cNvPr>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38853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0DCD77-B06B-418C-84B9-FF887CE22CAA}"/>
              </a:ext>
            </a:extLst>
          </p:cNvPr>
          <p:cNvSpPr>
            <a:spLocks noGrp="1"/>
          </p:cNvSpPr>
          <p:nvPr>
            <p:ph idx="1"/>
          </p:nvPr>
        </p:nvSpPr>
        <p:spPr/>
        <p:txBody>
          <a:bodyPr/>
          <a:lstStyle/>
          <a:p>
            <a:r>
              <a:rPr lang="nl-BE" dirty="0"/>
              <a:t>Deze fouten treden op wanneer het programma een instructie probeert uit te voeren die onmogelijk is. Alhoewel de syntax van de code correct is, kunnen er tijdens de uitvoering van het de code fouten optreden. De uitvoering van het programma wordt dan onmiddellijk gestopt en er wordt door de IDE een </a:t>
            </a:r>
            <a:r>
              <a:rPr lang="nl-BE" dirty="0" err="1"/>
              <a:t>Exception</a:t>
            </a:r>
            <a:r>
              <a:rPr lang="nl-BE" dirty="0"/>
              <a:t> getoond.</a:t>
            </a:r>
          </a:p>
        </p:txBody>
      </p:sp>
      <p:sp>
        <p:nvSpPr>
          <p:cNvPr id="3" name="Title 2">
            <a:extLst>
              <a:ext uri="{FF2B5EF4-FFF2-40B4-BE49-F238E27FC236}">
                <a16:creationId xmlns:a16="http://schemas.microsoft.com/office/drawing/2014/main" id="{D5D36E2C-B82C-4FE9-BDB0-0A96D7E4230D}"/>
              </a:ext>
            </a:extLst>
          </p:cNvPr>
          <p:cNvSpPr>
            <a:spLocks noGrp="1"/>
          </p:cNvSpPr>
          <p:nvPr>
            <p:ph type="title"/>
          </p:nvPr>
        </p:nvSpPr>
        <p:spPr/>
        <p:txBody>
          <a:bodyPr/>
          <a:lstStyle/>
          <a:p>
            <a:r>
              <a:rPr lang="nl-BE" dirty="0"/>
              <a:t>Runtime fouten</a:t>
            </a:r>
          </a:p>
        </p:txBody>
      </p:sp>
      <p:sp>
        <p:nvSpPr>
          <p:cNvPr id="4" name="Slide Number Placeholder 3">
            <a:extLst>
              <a:ext uri="{FF2B5EF4-FFF2-40B4-BE49-F238E27FC236}">
                <a16:creationId xmlns:a16="http://schemas.microsoft.com/office/drawing/2014/main" id="{F7CC64C8-1C87-4F49-9C3C-AD9BF2E3D6B5}"/>
              </a:ext>
            </a:extLst>
          </p:cNvPr>
          <p:cNvSpPr>
            <a:spLocks noGrp="1"/>
          </p:cNvSpPr>
          <p:nvPr>
            <p:ph type="sldNum" sz="quarter" idx="11"/>
          </p:nvPr>
        </p:nvSpPr>
        <p:spPr/>
        <p:txBody>
          <a:bodyPr/>
          <a:lstStyle/>
          <a:p>
            <a:fld id="{3B80295F-48CD-49FC-897A-CCEC919B8070}" type="slidenum">
              <a:rPr lang="nl-BE" smtClean="0"/>
              <a:pPr/>
              <a:t>15</a:t>
            </a:fld>
            <a:endParaRPr lang="nl-BE" dirty="0"/>
          </a:p>
        </p:txBody>
      </p:sp>
      <p:sp>
        <p:nvSpPr>
          <p:cNvPr id="5" name="Footer Placeholder 4">
            <a:extLst>
              <a:ext uri="{FF2B5EF4-FFF2-40B4-BE49-F238E27FC236}">
                <a16:creationId xmlns:a16="http://schemas.microsoft.com/office/drawing/2014/main" id="{60BD2165-50C3-4EB9-B278-1F37E9FC3722}"/>
              </a:ext>
            </a:extLst>
          </p:cNvPr>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260096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1D8DE4-BCB4-4610-8FEB-94B5FE4229F5}"/>
              </a:ext>
            </a:extLst>
          </p:cNvPr>
          <p:cNvSpPr>
            <a:spLocks noGrp="1"/>
          </p:cNvSpPr>
          <p:nvPr>
            <p:ph idx="1"/>
          </p:nvPr>
        </p:nvSpPr>
        <p:spPr/>
        <p:txBody>
          <a:bodyPr/>
          <a:lstStyle/>
          <a:p>
            <a:endParaRPr lang="nl-BE" dirty="0"/>
          </a:p>
        </p:txBody>
      </p:sp>
      <p:sp>
        <p:nvSpPr>
          <p:cNvPr id="3" name="Title 2">
            <a:extLst>
              <a:ext uri="{FF2B5EF4-FFF2-40B4-BE49-F238E27FC236}">
                <a16:creationId xmlns:a16="http://schemas.microsoft.com/office/drawing/2014/main" id="{ED8E9D4A-2225-4536-8100-E466AFF9FA46}"/>
              </a:ext>
            </a:extLst>
          </p:cNvPr>
          <p:cNvSpPr>
            <a:spLocks noGrp="1"/>
          </p:cNvSpPr>
          <p:nvPr>
            <p:ph type="title"/>
          </p:nvPr>
        </p:nvSpPr>
        <p:spPr/>
        <p:txBody>
          <a:bodyPr/>
          <a:lstStyle/>
          <a:p>
            <a:r>
              <a:rPr lang="nl-BE" dirty="0"/>
              <a:t>Runtime fouten</a:t>
            </a:r>
          </a:p>
        </p:txBody>
      </p:sp>
      <p:sp>
        <p:nvSpPr>
          <p:cNvPr id="4" name="Slide Number Placeholder 3">
            <a:extLst>
              <a:ext uri="{FF2B5EF4-FFF2-40B4-BE49-F238E27FC236}">
                <a16:creationId xmlns:a16="http://schemas.microsoft.com/office/drawing/2014/main" id="{5AE38FCF-2B9B-4509-8E58-8963CA791C79}"/>
              </a:ext>
            </a:extLst>
          </p:cNvPr>
          <p:cNvSpPr>
            <a:spLocks noGrp="1"/>
          </p:cNvSpPr>
          <p:nvPr>
            <p:ph type="sldNum" sz="quarter" idx="11"/>
          </p:nvPr>
        </p:nvSpPr>
        <p:spPr/>
        <p:txBody>
          <a:bodyPr/>
          <a:lstStyle/>
          <a:p>
            <a:fld id="{3B80295F-48CD-49FC-897A-CCEC919B8070}" type="slidenum">
              <a:rPr lang="nl-BE" smtClean="0"/>
              <a:pPr/>
              <a:t>16</a:t>
            </a:fld>
            <a:endParaRPr lang="nl-BE" dirty="0"/>
          </a:p>
        </p:txBody>
      </p:sp>
      <p:sp>
        <p:nvSpPr>
          <p:cNvPr id="5" name="Footer Placeholder 4">
            <a:extLst>
              <a:ext uri="{FF2B5EF4-FFF2-40B4-BE49-F238E27FC236}">
                <a16:creationId xmlns:a16="http://schemas.microsoft.com/office/drawing/2014/main" id="{F0FE0E3D-6E6B-4B15-8FB4-CD87B75617E5}"/>
              </a:ext>
            </a:extLst>
          </p:cNvPr>
          <p:cNvSpPr>
            <a:spLocks noGrp="1"/>
          </p:cNvSpPr>
          <p:nvPr>
            <p:ph type="ftr" sz="quarter" idx="12"/>
          </p:nvPr>
        </p:nvSpPr>
        <p:spPr/>
        <p:txBody>
          <a:bodyPr/>
          <a:lstStyle/>
          <a:p>
            <a:endParaRPr lang="nl-BE" dirty="0"/>
          </a:p>
        </p:txBody>
      </p:sp>
      <p:pic>
        <p:nvPicPr>
          <p:cNvPr id="8" name="Picture 7">
            <a:extLst>
              <a:ext uri="{FF2B5EF4-FFF2-40B4-BE49-F238E27FC236}">
                <a16:creationId xmlns:a16="http://schemas.microsoft.com/office/drawing/2014/main" id="{7194E6CB-1F59-4FC3-B360-3635A124139C}"/>
              </a:ext>
            </a:extLst>
          </p:cNvPr>
          <p:cNvPicPr>
            <a:picLocks noChangeAspect="1"/>
          </p:cNvPicPr>
          <p:nvPr/>
        </p:nvPicPr>
        <p:blipFill>
          <a:blip r:embed="rId2"/>
          <a:stretch>
            <a:fillRect/>
          </a:stretch>
        </p:blipFill>
        <p:spPr>
          <a:xfrm>
            <a:off x="456843" y="1412776"/>
            <a:ext cx="11178770" cy="3600400"/>
          </a:xfrm>
          <a:prstGeom prst="rect">
            <a:avLst/>
          </a:prstGeom>
        </p:spPr>
      </p:pic>
    </p:spTree>
    <p:extLst>
      <p:ext uri="{BB962C8B-B14F-4D97-AF65-F5344CB8AC3E}">
        <p14:creationId xmlns:p14="http://schemas.microsoft.com/office/powerpoint/2010/main" val="3000048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C060555-84A8-4473-8ABF-FF6B790DF0F6}"/>
              </a:ext>
            </a:extLst>
          </p:cNvPr>
          <p:cNvPicPr>
            <a:picLocks noGrp="1" noChangeAspect="1"/>
          </p:cNvPicPr>
          <p:nvPr>
            <p:ph idx="1"/>
          </p:nvPr>
        </p:nvPicPr>
        <p:blipFill>
          <a:blip r:embed="rId2"/>
          <a:stretch>
            <a:fillRect/>
          </a:stretch>
        </p:blipFill>
        <p:spPr>
          <a:xfrm>
            <a:off x="401512" y="2717874"/>
            <a:ext cx="11388975" cy="3096344"/>
          </a:xfrm>
        </p:spPr>
      </p:pic>
      <p:sp>
        <p:nvSpPr>
          <p:cNvPr id="3" name="Title 2">
            <a:extLst>
              <a:ext uri="{FF2B5EF4-FFF2-40B4-BE49-F238E27FC236}">
                <a16:creationId xmlns:a16="http://schemas.microsoft.com/office/drawing/2014/main" id="{F0A4F515-D863-4AC0-ABF9-36CF6C992FD1}"/>
              </a:ext>
            </a:extLst>
          </p:cNvPr>
          <p:cNvSpPr>
            <a:spLocks noGrp="1"/>
          </p:cNvSpPr>
          <p:nvPr>
            <p:ph type="title"/>
          </p:nvPr>
        </p:nvSpPr>
        <p:spPr/>
        <p:txBody>
          <a:bodyPr/>
          <a:lstStyle/>
          <a:p>
            <a:r>
              <a:rPr lang="nl-BE" dirty="0" err="1"/>
              <a:t>runtime</a:t>
            </a:r>
            <a:r>
              <a:rPr lang="nl-BE" dirty="0"/>
              <a:t> fouten: Fout 1</a:t>
            </a:r>
          </a:p>
        </p:txBody>
      </p:sp>
      <p:sp>
        <p:nvSpPr>
          <p:cNvPr id="4" name="Slide Number Placeholder 3">
            <a:extLst>
              <a:ext uri="{FF2B5EF4-FFF2-40B4-BE49-F238E27FC236}">
                <a16:creationId xmlns:a16="http://schemas.microsoft.com/office/drawing/2014/main" id="{D8432BA7-45D2-4B60-AB29-D9E7DD64E1FC}"/>
              </a:ext>
            </a:extLst>
          </p:cNvPr>
          <p:cNvSpPr>
            <a:spLocks noGrp="1"/>
          </p:cNvSpPr>
          <p:nvPr>
            <p:ph type="sldNum" sz="quarter" idx="11"/>
          </p:nvPr>
        </p:nvSpPr>
        <p:spPr/>
        <p:txBody>
          <a:bodyPr/>
          <a:lstStyle/>
          <a:p>
            <a:fld id="{3B80295F-48CD-49FC-897A-CCEC919B8070}" type="slidenum">
              <a:rPr lang="nl-BE" smtClean="0"/>
              <a:pPr/>
              <a:t>17</a:t>
            </a:fld>
            <a:endParaRPr lang="nl-BE" dirty="0"/>
          </a:p>
        </p:txBody>
      </p:sp>
      <p:sp>
        <p:nvSpPr>
          <p:cNvPr id="5" name="Footer Placeholder 4">
            <a:extLst>
              <a:ext uri="{FF2B5EF4-FFF2-40B4-BE49-F238E27FC236}">
                <a16:creationId xmlns:a16="http://schemas.microsoft.com/office/drawing/2014/main" id="{CC786CA0-FC67-44BF-87C5-322E5A964EAC}"/>
              </a:ext>
            </a:extLst>
          </p:cNvPr>
          <p:cNvSpPr>
            <a:spLocks noGrp="1"/>
          </p:cNvSpPr>
          <p:nvPr>
            <p:ph type="ftr" sz="quarter" idx="12"/>
          </p:nvPr>
        </p:nvSpPr>
        <p:spPr/>
        <p:txBody>
          <a:bodyPr/>
          <a:lstStyle/>
          <a:p>
            <a:endParaRPr lang="nl-BE" dirty="0"/>
          </a:p>
        </p:txBody>
      </p:sp>
      <p:pic>
        <p:nvPicPr>
          <p:cNvPr id="10" name="Picture 9">
            <a:extLst>
              <a:ext uri="{FF2B5EF4-FFF2-40B4-BE49-F238E27FC236}">
                <a16:creationId xmlns:a16="http://schemas.microsoft.com/office/drawing/2014/main" id="{C9A76850-A27E-4C16-B20D-00B6B5E05EC2}"/>
              </a:ext>
            </a:extLst>
          </p:cNvPr>
          <p:cNvPicPr>
            <a:picLocks noChangeAspect="1"/>
          </p:cNvPicPr>
          <p:nvPr/>
        </p:nvPicPr>
        <p:blipFill>
          <a:blip r:embed="rId3"/>
          <a:stretch>
            <a:fillRect/>
          </a:stretch>
        </p:blipFill>
        <p:spPr>
          <a:xfrm>
            <a:off x="5663952" y="1248546"/>
            <a:ext cx="6121432" cy="1388366"/>
          </a:xfrm>
          <a:prstGeom prst="rect">
            <a:avLst/>
          </a:prstGeom>
        </p:spPr>
      </p:pic>
      <p:sp>
        <p:nvSpPr>
          <p:cNvPr id="11" name="TextBox 10">
            <a:extLst>
              <a:ext uri="{FF2B5EF4-FFF2-40B4-BE49-F238E27FC236}">
                <a16:creationId xmlns:a16="http://schemas.microsoft.com/office/drawing/2014/main" id="{A3C282FA-6EFF-4F9C-8F2A-2354BD44AC22}"/>
              </a:ext>
            </a:extLst>
          </p:cNvPr>
          <p:cNvSpPr txBox="1"/>
          <p:nvPr/>
        </p:nvSpPr>
        <p:spPr>
          <a:xfrm>
            <a:off x="191344" y="1149959"/>
            <a:ext cx="5328592" cy="1631216"/>
          </a:xfrm>
          <a:prstGeom prst="rect">
            <a:avLst/>
          </a:prstGeom>
          <a:noFill/>
        </p:spPr>
        <p:txBody>
          <a:bodyPr wrap="square" rtlCol="0">
            <a:spAutoFit/>
          </a:bodyPr>
          <a:lstStyle/>
          <a:p>
            <a:r>
              <a:rPr lang="nl-BE" sz="2000" dirty="0"/>
              <a:t>Deze code zal soms goed gaan, soms fout! Wat is de foutmelding?</a:t>
            </a:r>
          </a:p>
          <a:p>
            <a:r>
              <a:rPr lang="nl-BE" sz="2000" dirty="0"/>
              <a:t>Lees de foutmelding goed na…door de </a:t>
            </a:r>
            <a:r>
              <a:rPr lang="nl-BE" sz="2000" dirty="0" err="1"/>
              <a:t>exception</a:t>
            </a:r>
            <a:r>
              <a:rPr lang="nl-BE" sz="2000" dirty="0"/>
              <a:t> juist te interpreteren heb je vaak de fout al gevonden</a:t>
            </a:r>
          </a:p>
        </p:txBody>
      </p:sp>
      <p:sp>
        <p:nvSpPr>
          <p:cNvPr id="12" name="Rectangle: Rounded Corners 11">
            <a:extLst>
              <a:ext uri="{FF2B5EF4-FFF2-40B4-BE49-F238E27FC236}">
                <a16:creationId xmlns:a16="http://schemas.microsoft.com/office/drawing/2014/main" id="{AA0B43BB-430D-4E0F-A509-4A753A0BF33E}"/>
              </a:ext>
            </a:extLst>
          </p:cNvPr>
          <p:cNvSpPr/>
          <p:nvPr/>
        </p:nvSpPr>
        <p:spPr>
          <a:xfrm>
            <a:off x="5663952" y="3356992"/>
            <a:ext cx="5544616" cy="792088"/>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68276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C060555-84A8-4473-8ABF-FF6B790DF0F6}"/>
              </a:ext>
            </a:extLst>
          </p:cNvPr>
          <p:cNvPicPr>
            <a:picLocks noGrp="1" noChangeAspect="1"/>
          </p:cNvPicPr>
          <p:nvPr>
            <p:ph idx="1"/>
          </p:nvPr>
        </p:nvPicPr>
        <p:blipFill>
          <a:blip r:embed="rId2"/>
          <a:stretch>
            <a:fillRect/>
          </a:stretch>
        </p:blipFill>
        <p:spPr>
          <a:xfrm>
            <a:off x="401512" y="2717874"/>
            <a:ext cx="11388975" cy="3096344"/>
          </a:xfrm>
        </p:spPr>
      </p:pic>
      <p:sp>
        <p:nvSpPr>
          <p:cNvPr id="3" name="Title 2">
            <a:extLst>
              <a:ext uri="{FF2B5EF4-FFF2-40B4-BE49-F238E27FC236}">
                <a16:creationId xmlns:a16="http://schemas.microsoft.com/office/drawing/2014/main" id="{F0A4F515-D863-4AC0-ABF9-36CF6C992FD1}"/>
              </a:ext>
            </a:extLst>
          </p:cNvPr>
          <p:cNvSpPr>
            <a:spLocks noGrp="1"/>
          </p:cNvSpPr>
          <p:nvPr>
            <p:ph type="title"/>
          </p:nvPr>
        </p:nvSpPr>
        <p:spPr/>
        <p:txBody>
          <a:bodyPr/>
          <a:lstStyle/>
          <a:p>
            <a:r>
              <a:rPr lang="nl-BE" dirty="0" err="1"/>
              <a:t>runtime</a:t>
            </a:r>
            <a:r>
              <a:rPr lang="nl-BE" dirty="0"/>
              <a:t> fouten: Fout 1</a:t>
            </a:r>
          </a:p>
        </p:txBody>
      </p:sp>
      <p:sp>
        <p:nvSpPr>
          <p:cNvPr id="4" name="Slide Number Placeholder 3">
            <a:extLst>
              <a:ext uri="{FF2B5EF4-FFF2-40B4-BE49-F238E27FC236}">
                <a16:creationId xmlns:a16="http://schemas.microsoft.com/office/drawing/2014/main" id="{D8432BA7-45D2-4B60-AB29-D9E7DD64E1FC}"/>
              </a:ext>
            </a:extLst>
          </p:cNvPr>
          <p:cNvSpPr>
            <a:spLocks noGrp="1"/>
          </p:cNvSpPr>
          <p:nvPr>
            <p:ph type="sldNum" sz="quarter" idx="11"/>
          </p:nvPr>
        </p:nvSpPr>
        <p:spPr/>
        <p:txBody>
          <a:bodyPr/>
          <a:lstStyle/>
          <a:p>
            <a:fld id="{3B80295F-48CD-49FC-897A-CCEC919B8070}" type="slidenum">
              <a:rPr lang="nl-BE" smtClean="0"/>
              <a:pPr/>
              <a:t>18</a:t>
            </a:fld>
            <a:endParaRPr lang="nl-BE" dirty="0"/>
          </a:p>
        </p:txBody>
      </p:sp>
      <p:sp>
        <p:nvSpPr>
          <p:cNvPr id="5" name="Footer Placeholder 4">
            <a:extLst>
              <a:ext uri="{FF2B5EF4-FFF2-40B4-BE49-F238E27FC236}">
                <a16:creationId xmlns:a16="http://schemas.microsoft.com/office/drawing/2014/main" id="{CC786CA0-FC67-44BF-87C5-322E5A964EAC}"/>
              </a:ext>
            </a:extLst>
          </p:cNvPr>
          <p:cNvSpPr>
            <a:spLocks noGrp="1"/>
          </p:cNvSpPr>
          <p:nvPr>
            <p:ph type="ftr" sz="quarter" idx="12"/>
          </p:nvPr>
        </p:nvSpPr>
        <p:spPr/>
        <p:txBody>
          <a:bodyPr/>
          <a:lstStyle/>
          <a:p>
            <a:endParaRPr lang="nl-BE" dirty="0"/>
          </a:p>
        </p:txBody>
      </p:sp>
      <p:pic>
        <p:nvPicPr>
          <p:cNvPr id="10" name="Picture 9">
            <a:extLst>
              <a:ext uri="{FF2B5EF4-FFF2-40B4-BE49-F238E27FC236}">
                <a16:creationId xmlns:a16="http://schemas.microsoft.com/office/drawing/2014/main" id="{C9A76850-A27E-4C16-B20D-00B6B5E05EC2}"/>
              </a:ext>
            </a:extLst>
          </p:cNvPr>
          <p:cNvPicPr>
            <a:picLocks noChangeAspect="1"/>
          </p:cNvPicPr>
          <p:nvPr/>
        </p:nvPicPr>
        <p:blipFill>
          <a:blip r:embed="rId3"/>
          <a:stretch>
            <a:fillRect/>
          </a:stretch>
        </p:blipFill>
        <p:spPr>
          <a:xfrm>
            <a:off x="6312024" y="1556792"/>
            <a:ext cx="5328592" cy="1208547"/>
          </a:xfrm>
          <a:prstGeom prst="rect">
            <a:avLst/>
          </a:prstGeom>
        </p:spPr>
      </p:pic>
      <p:sp>
        <p:nvSpPr>
          <p:cNvPr id="9" name="TextBox 8">
            <a:extLst>
              <a:ext uri="{FF2B5EF4-FFF2-40B4-BE49-F238E27FC236}">
                <a16:creationId xmlns:a16="http://schemas.microsoft.com/office/drawing/2014/main" id="{278E987E-B565-40F3-BDF2-E3B674C01BE5}"/>
              </a:ext>
            </a:extLst>
          </p:cNvPr>
          <p:cNvSpPr txBox="1"/>
          <p:nvPr/>
        </p:nvSpPr>
        <p:spPr>
          <a:xfrm>
            <a:off x="191344" y="1149959"/>
            <a:ext cx="8424936" cy="1631216"/>
          </a:xfrm>
          <a:prstGeom prst="rect">
            <a:avLst/>
          </a:prstGeom>
          <a:noFill/>
        </p:spPr>
        <p:txBody>
          <a:bodyPr wrap="square" rtlCol="0">
            <a:spAutoFit/>
          </a:bodyPr>
          <a:lstStyle/>
          <a:p>
            <a:r>
              <a:rPr lang="nl-BE" sz="2000" dirty="0"/>
              <a:t>Foutmelding: startindex </a:t>
            </a:r>
            <a:r>
              <a:rPr lang="nl-BE" sz="2000" dirty="0" err="1"/>
              <a:t>cannot</a:t>
            </a:r>
            <a:r>
              <a:rPr lang="nl-BE" sz="2000" dirty="0"/>
              <a:t> </a:t>
            </a:r>
            <a:r>
              <a:rPr lang="nl-BE" sz="2000" dirty="0" err="1"/>
              <a:t>be</a:t>
            </a:r>
            <a:r>
              <a:rPr lang="nl-BE" sz="2000" dirty="0"/>
              <a:t> </a:t>
            </a:r>
            <a:r>
              <a:rPr lang="nl-BE" sz="2000" dirty="0" err="1"/>
              <a:t>larger</a:t>
            </a:r>
            <a:r>
              <a:rPr lang="nl-BE" sz="2000" dirty="0"/>
              <a:t> </a:t>
            </a:r>
            <a:r>
              <a:rPr lang="nl-BE" sz="2000" dirty="0" err="1"/>
              <a:t>than</a:t>
            </a:r>
            <a:r>
              <a:rPr lang="nl-BE" sz="2000" dirty="0"/>
              <a:t> </a:t>
            </a:r>
            <a:r>
              <a:rPr lang="nl-BE" sz="2000" dirty="0" err="1"/>
              <a:t>length</a:t>
            </a:r>
            <a:r>
              <a:rPr lang="nl-BE" sz="2000" dirty="0"/>
              <a:t> of string  </a:t>
            </a:r>
          </a:p>
          <a:p>
            <a:r>
              <a:rPr lang="nl-BE" sz="2000" dirty="0"/>
              <a:t>Reden:	 startindex = 10</a:t>
            </a:r>
          </a:p>
          <a:p>
            <a:r>
              <a:rPr lang="nl-BE" sz="2000" dirty="0"/>
              <a:t>	 string = appel</a:t>
            </a:r>
          </a:p>
          <a:p>
            <a:r>
              <a:rPr lang="nl-BE" sz="2000" dirty="0"/>
              <a:t>Appel is maar 5 karakters lang, index 10 </a:t>
            </a:r>
          </a:p>
          <a:p>
            <a:r>
              <a:rPr lang="nl-BE" sz="2000" dirty="0"/>
              <a:t>bestaat niet</a:t>
            </a:r>
          </a:p>
        </p:txBody>
      </p:sp>
      <p:sp>
        <p:nvSpPr>
          <p:cNvPr id="12" name="Rectangle: Rounded Corners 11">
            <a:extLst>
              <a:ext uri="{FF2B5EF4-FFF2-40B4-BE49-F238E27FC236}">
                <a16:creationId xmlns:a16="http://schemas.microsoft.com/office/drawing/2014/main" id="{779ACC1B-B243-457C-B9BE-254E7A037988}"/>
              </a:ext>
            </a:extLst>
          </p:cNvPr>
          <p:cNvSpPr/>
          <p:nvPr/>
        </p:nvSpPr>
        <p:spPr>
          <a:xfrm>
            <a:off x="5663952" y="3356992"/>
            <a:ext cx="5544616" cy="792088"/>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292660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515-D863-4AC0-ABF9-36CF6C992FD1}"/>
              </a:ext>
            </a:extLst>
          </p:cNvPr>
          <p:cNvSpPr>
            <a:spLocks noGrp="1"/>
          </p:cNvSpPr>
          <p:nvPr>
            <p:ph type="title"/>
          </p:nvPr>
        </p:nvSpPr>
        <p:spPr/>
        <p:txBody>
          <a:bodyPr/>
          <a:lstStyle/>
          <a:p>
            <a:r>
              <a:rPr lang="nl-BE" dirty="0" err="1"/>
              <a:t>runtime</a:t>
            </a:r>
            <a:r>
              <a:rPr lang="nl-BE" dirty="0"/>
              <a:t> fouten: Fout1</a:t>
            </a:r>
          </a:p>
        </p:txBody>
      </p:sp>
      <p:sp>
        <p:nvSpPr>
          <p:cNvPr id="4" name="Slide Number Placeholder 3">
            <a:extLst>
              <a:ext uri="{FF2B5EF4-FFF2-40B4-BE49-F238E27FC236}">
                <a16:creationId xmlns:a16="http://schemas.microsoft.com/office/drawing/2014/main" id="{D8432BA7-45D2-4B60-AB29-D9E7DD64E1FC}"/>
              </a:ext>
            </a:extLst>
          </p:cNvPr>
          <p:cNvSpPr>
            <a:spLocks noGrp="1"/>
          </p:cNvSpPr>
          <p:nvPr>
            <p:ph type="sldNum" sz="quarter" idx="11"/>
          </p:nvPr>
        </p:nvSpPr>
        <p:spPr/>
        <p:txBody>
          <a:bodyPr/>
          <a:lstStyle/>
          <a:p>
            <a:fld id="{3B80295F-48CD-49FC-897A-CCEC919B8070}" type="slidenum">
              <a:rPr lang="nl-BE" smtClean="0"/>
              <a:pPr/>
              <a:t>19</a:t>
            </a:fld>
            <a:endParaRPr lang="nl-BE" dirty="0"/>
          </a:p>
        </p:txBody>
      </p:sp>
      <p:sp>
        <p:nvSpPr>
          <p:cNvPr id="5" name="Footer Placeholder 4">
            <a:extLst>
              <a:ext uri="{FF2B5EF4-FFF2-40B4-BE49-F238E27FC236}">
                <a16:creationId xmlns:a16="http://schemas.microsoft.com/office/drawing/2014/main" id="{CC786CA0-FC67-44BF-87C5-322E5A964EAC}"/>
              </a:ext>
            </a:extLst>
          </p:cNvPr>
          <p:cNvSpPr>
            <a:spLocks noGrp="1"/>
          </p:cNvSpPr>
          <p:nvPr>
            <p:ph type="ftr" sz="quarter" idx="12"/>
          </p:nvPr>
        </p:nvSpPr>
        <p:spPr/>
        <p:txBody>
          <a:bodyPr/>
          <a:lstStyle/>
          <a:p>
            <a:endParaRPr lang="nl-BE" dirty="0"/>
          </a:p>
        </p:txBody>
      </p:sp>
      <p:sp>
        <p:nvSpPr>
          <p:cNvPr id="9" name="TextBox 8">
            <a:extLst>
              <a:ext uri="{FF2B5EF4-FFF2-40B4-BE49-F238E27FC236}">
                <a16:creationId xmlns:a16="http://schemas.microsoft.com/office/drawing/2014/main" id="{278E987E-B565-40F3-BDF2-E3B674C01BE5}"/>
              </a:ext>
            </a:extLst>
          </p:cNvPr>
          <p:cNvSpPr txBox="1"/>
          <p:nvPr/>
        </p:nvSpPr>
        <p:spPr>
          <a:xfrm>
            <a:off x="720000" y="1268760"/>
            <a:ext cx="10416560" cy="830997"/>
          </a:xfrm>
          <a:prstGeom prst="rect">
            <a:avLst/>
          </a:prstGeom>
          <a:noFill/>
        </p:spPr>
        <p:txBody>
          <a:bodyPr wrap="square" rtlCol="0">
            <a:spAutoFit/>
          </a:bodyPr>
          <a:lstStyle/>
          <a:p>
            <a:r>
              <a:rPr lang="nl-BE" sz="2400" dirty="0"/>
              <a:t>Oplossing: Maak het bepalen van de laatste letter afhankelijk van de lengte van het woord </a:t>
            </a:r>
          </a:p>
        </p:txBody>
      </p:sp>
      <p:pic>
        <p:nvPicPr>
          <p:cNvPr id="11" name="Picture 10">
            <a:extLst>
              <a:ext uri="{FF2B5EF4-FFF2-40B4-BE49-F238E27FC236}">
                <a16:creationId xmlns:a16="http://schemas.microsoft.com/office/drawing/2014/main" id="{8B9AE337-50E7-4BC9-9CAD-E25EF8518C97}"/>
              </a:ext>
            </a:extLst>
          </p:cNvPr>
          <p:cNvPicPr>
            <a:picLocks noChangeAspect="1"/>
          </p:cNvPicPr>
          <p:nvPr/>
        </p:nvPicPr>
        <p:blipFill>
          <a:blip r:embed="rId2"/>
          <a:stretch>
            <a:fillRect/>
          </a:stretch>
        </p:blipFill>
        <p:spPr>
          <a:xfrm>
            <a:off x="720000" y="3045938"/>
            <a:ext cx="11196668" cy="2399286"/>
          </a:xfrm>
          <a:prstGeom prst="rect">
            <a:avLst/>
          </a:prstGeom>
        </p:spPr>
      </p:pic>
      <p:sp>
        <p:nvSpPr>
          <p:cNvPr id="12" name="Rectangle: Rounded Corners 11">
            <a:extLst>
              <a:ext uri="{FF2B5EF4-FFF2-40B4-BE49-F238E27FC236}">
                <a16:creationId xmlns:a16="http://schemas.microsoft.com/office/drawing/2014/main" id="{859CB0A3-C5DD-4E12-9ABA-9DD88D1EBCD5}"/>
              </a:ext>
            </a:extLst>
          </p:cNvPr>
          <p:cNvSpPr/>
          <p:nvPr/>
        </p:nvSpPr>
        <p:spPr>
          <a:xfrm>
            <a:off x="7320136" y="4533564"/>
            <a:ext cx="4536504" cy="911660"/>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6" name="Picture 15">
            <a:extLst>
              <a:ext uri="{FF2B5EF4-FFF2-40B4-BE49-F238E27FC236}">
                <a16:creationId xmlns:a16="http://schemas.microsoft.com/office/drawing/2014/main" id="{800FC2E9-9F62-4C5E-B7E3-44DC3B6E0CC9}"/>
              </a:ext>
            </a:extLst>
          </p:cNvPr>
          <p:cNvPicPr>
            <a:picLocks noChangeAspect="1"/>
          </p:cNvPicPr>
          <p:nvPr/>
        </p:nvPicPr>
        <p:blipFill>
          <a:blip r:embed="rId3"/>
          <a:stretch>
            <a:fillRect/>
          </a:stretch>
        </p:blipFill>
        <p:spPr>
          <a:xfrm>
            <a:off x="6856015" y="2391462"/>
            <a:ext cx="5000625" cy="1190625"/>
          </a:xfrm>
          <a:prstGeom prst="rect">
            <a:avLst/>
          </a:prstGeom>
        </p:spPr>
      </p:pic>
    </p:spTree>
    <p:extLst>
      <p:ext uri="{BB962C8B-B14F-4D97-AF65-F5344CB8AC3E}">
        <p14:creationId xmlns:p14="http://schemas.microsoft.com/office/powerpoint/2010/main" val="346357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latin typeface="Verdana" panose="020B0604030504040204" pitchFamily="34" charset="0"/>
                <a:cs typeface="Times New Roman" panose="02020603050405020304" pitchFamily="18" charset="0"/>
              </a:rPr>
              <a:t>3 </a:t>
            </a:r>
            <a:r>
              <a:rPr lang="en-US" sz="3200" dirty="0" err="1">
                <a:latin typeface="Verdana" panose="020B0604030504040204" pitchFamily="34" charset="0"/>
                <a:cs typeface="Times New Roman" panose="02020603050405020304" pitchFamily="18" charset="0"/>
              </a:rPr>
              <a:t>soorten</a:t>
            </a:r>
            <a:r>
              <a:rPr lang="en-US" sz="3200" dirty="0">
                <a:latin typeface="Verdana" panose="020B0604030504040204" pitchFamily="34" charset="0"/>
                <a:cs typeface="Times New Roman" panose="02020603050405020304" pitchFamily="18" charset="0"/>
              </a:rPr>
              <a:t> </a:t>
            </a:r>
            <a:r>
              <a:rPr lang="en-US" sz="3200" dirty="0" err="1">
                <a:latin typeface="Verdana" panose="020B0604030504040204" pitchFamily="34" charset="0"/>
                <a:cs typeface="Times New Roman" panose="02020603050405020304" pitchFamily="18" charset="0"/>
              </a:rPr>
              <a:t>fouten</a:t>
            </a:r>
            <a:endParaRPr lang="en-US" sz="3200" dirty="0">
              <a:latin typeface="Verdana" panose="020B0604030504040204" pitchFamily="34" charset="0"/>
              <a:cs typeface="Times New Roman" panose="02020603050405020304" pitchFamily="18" charset="0"/>
            </a:endParaRPr>
          </a:p>
          <a:p>
            <a:pPr lvl="1"/>
            <a:r>
              <a:rPr lang="en-US" sz="2800" dirty="0">
                <a:latin typeface="Verdana" panose="020B0604030504040204" pitchFamily="34" charset="0"/>
                <a:cs typeface="Times New Roman" panose="02020603050405020304" pitchFamily="18" charset="0"/>
              </a:rPr>
              <a:t>Syntax </a:t>
            </a:r>
            <a:r>
              <a:rPr lang="en-US" sz="2800" dirty="0" err="1">
                <a:latin typeface="Verdana" panose="020B0604030504040204" pitchFamily="34" charset="0"/>
                <a:cs typeface="Times New Roman" panose="02020603050405020304" pitchFamily="18" charset="0"/>
              </a:rPr>
              <a:t>fouten</a:t>
            </a:r>
            <a:endParaRPr lang="en-US" sz="2800" dirty="0">
              <a:latin typeface="Verdana" panose="020B0604030504040204" pitchFamily="34" charset="0"/>
              <a:cs typeface="Times New Roman" panose="02020603050405020304" pitchFamily="18" charset="0"/>
            </a:endParaRPr>
          </a:p>
          <a:p>
            <a:pPr lvl="1"/>
            <a:r>
              <a:rPr lang="en-US" sz="2800" dirty="0">
                <a:latin typeface="Verdana" panose="020B0604030504040204" pitchFamily="34" charset="0"/>
                <a:cs typeface="Times New Roman" panose="02020603050405020304" pitchFamily="18" charset="0"/>
              </a:rPr>
              <a:t>Runtime </a:t>
            </a:r>
            <a:r>
              <a:rPr lang="en-US" sz="2800" dirty="0" err="1">
                <a:latin typeface="Verdana" panose="020B0604030504040204" pitchFamily="34" charset="0"/>
                <a:cs typeface="Times New Roman" panose="02020603050405020304" pitchFamily="18" charset="0"/>
              </a:rPr>
              <a:t>fouten</a:t>
            </a:r>
            <a:endParaRPr lang="en-US" sz="2800" dirty="0">
              <a:latin typeface="Verdana" panose="020B0604030504040204" pitchFamily="34" charset="0"/>
              <a:cs typeface="Times New Roman" panose="02020603050405020304" pitchFamily="18" charset="0"/>
            </a:endParaRPr>
          </a:p>
          <a:p>
            <a:pPr lvl="1"/>
            <a:r>
              <a:rPr lang="en-US" sz="2800" dirty="0" err="1">
                <a:latin typeface="Verdana" panose="020B0604030504040204" pitchFamily="34" charset="0"/>
                <a:cs typeface="Times New Roman" panose="02020603050405020304" pitchFamily="18" charset="0"/>
              </a:rPr>
              <a:t>Logische</a:t>
            </a:r>
            <a:r>
              <a:rPr lang="en-US" sz="2800" dirty="0">
                <a:latin typeface="Verdana" panose="020B0604030504040204" pitchFamily="34" charset="0"/>
                <a:cs typeface="Times New Roman" panose="02020603050405020304" pitchFamily="18" charset="0"/>
              </a:rPr>
              <a:t> </a:t>
            </a:r>
            <a:r>
              <a:rPr lang="en-US" sz="2800" dirty="0" err="1">
                <a:latin typeface="Verdana" panose="020B0604030504040204" pitchFamily="34" charset="0"/>
                <a:cs typeface="Times New Roman" panose="02020603050405020304" pitchFamily="18" charset="0"/>
              </a:rPr>
              <a:t>fouten</a:t>
            </a:r>
            <a:endParaRPr lang="en-US" sz="2800" dirty="0">
              <a:latin typeface="Verdana" panose="020B060403050404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Soorten</a:t>
            </a:r>
            <a:r>
              <a:rPr lang="en-US" dirty="0"/>
              <a:t> </a:t>
            </a:r>
            <a:r>
              <a:rPr lang="en-US" dirty="0" err="1"/>
              <a:t>fouten</a:t>
            </a:r>
            <a:endParaRPr lang="en-US" dirty="0"/>
          </a:p>
        </p:txBody>
      </p:sp>
      <p:sp>
        <p:nvSpPr>
          <p:cNvPr id="4" name="Slide Number Placeholder 3"/>
          <p:cNvSpPr>
            <a:spLocks noGrp="1"/>
          </p:cNvSpPr>
          <p:nvPr>
            <p:ph type="sldNum" sz="quarter" idx="11"/>
          </p:nvPr>
        </p:nvSpPr>
        <p:spPr/>
        <p:txBody>
          <a:bodyPr/>
          <a:lstStyle/>
          <a:p>
            <a:fld id="{3B80295F-48CD-49FC-897A-CCEC919B8070}" type="slidenum">
              <a:rPr lang="nl-BE" smtClean="0"/>
              <a:pPr/>
              <a:t>2</a:t>
            </a:fld>
            <a:endParaRPr lang="nl-BE" dirty="0"/>
          </a:p>
        </p:txBody>
      </p:sp>
      <p:sp>
        <p:nvSpPr>
          <p:cNvPr id="5" name="Footer Placeholder 4"/>
          <p:cNvSpPr>
            <a:spLocks noGrp="1"/>
          </p:cNvSpPr>
          <p:nvPr>
            <p:ph type="ftr" sz="quarter" idx="12"/>
          </p:nvPr>
        </p:nvSpPr>
        <p:spPr/>
        <p:txBody>
          <a:bodyPr/>
          <a:lstStyle/>
          <a:p>
            <a:endParaRPr lang="nl-B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E8735B-A127-4B70-9564-1164091FFD9D}"/>
              </a:ext>
            </a:extLst>
          </p:cNvPr>
          <p:cNvPicPr>
            <a:picLocks noChangeAspect="1"/>
          </p:cNvPicPr>
          <p:nvPr/>
        </p:nvPicPr>
        <p:blipFill rotWithShape="1">
          <a:blip r:embed="rId2"/>
          <a:srcRect r="11610"/>
          <a:stretch/>
        </p:blipFill>
        <p:spPr>
          <a:xfrm>
            <a:off x="1224136" y="1857844"/>
            <a:ext cx="10776520" cy="4033985"/>
          </a:xfrm>
          <a:prstGeom prst="rect">
            <a:avLst/>
          </a:prstGeom>
        </p:spPr>
      </p:pic>
      <p:sp>
        <p:nvSpPr>
          <p:cNvPr id="3" name="Title 2">
            <a:extLst>
              <a:ext uri="{FF2B5EF4-FFF2-40B4-BE49-F238E27FC236}">
                <a16:creationId xmlns:a16="http://schemas.microsoft.com/office/drawing/2014/main" id="{F0A4F515-D863-4AC0-ABF9-36CF6C992FD1}"/>
              </a:ext>
            </a:extLst>
          </p:cNvPr>
          <p:cNvSpPr>
            <a:spLocks noGrp="1"/>
          </p:cNvSpPr>
          <p:nvPr>
            <p:ph type="title"/>
          </p:nvPr>
        </p:nvSpPr>
        <p:spPr/>
        <p:txBody>
          <a:bodyPr/>
          <a:lstStyle/>
          <a:p>
            <a:r>
              <a:rPr lang="nl-BE" dirty="0" err="1"/>
              <a:t>runtime</a:t>
            </a:r>
            <a:r>
              <a:rPr lang="nl-BE" dirty="0"/>
              <a:t> fouten: Fout 2</a:t>
            </a:r>
          </a:p>
        </p:txBody>
      </p:sp>
      <p:sp>
        <p:nvSpPr>
          <p:cNvPr id="4" name="Slide Number Placeholder 3">
            <a:extLst>
              <a:ext uri="{FF2B5EF4-FFF2-40B4-BE49-F238E27FC236}">
                <a16:creationId xmlns:a16="http://schemas.microsoft.com/office/drawing/2014/main" id="{D8432BA7-45D2-4B60-AB29-D9E7DD64E1FC}"/>
              </a:ext>
            </a:extLst>
          </p:cNvPr>
          <p:cNvSpPr>
            <a:spLocks noGrp="1"/>
          </p:cNvSpPr>
          <p:nvPr>
            <p:ph type="sldNum" sz="quarter" idx="11"/>
          </p:nvPr>
        </p:nvSpPr>
        <p:spPr/>
        <p:txBody>
          <a:bodyPr/>
          <a:lstStyle/>
          <a:p>
            <a:fld id="{3B80295F-48CD-49FC-897A-CCEC919B8070}" type="slidenum">
              <a:rPr lang="nl-BE" smtClean="0"/>
              <a:pPr/>
              <a:t>20</a:t>
            </a:fld>
            <a:endParaRPr lang="nl-BE" dirty="0"/>
          </a:p>
        </p:txBody>
      </p:sp>
      <p:sp>
        <p:nvSpPr>
          <p:cNvPr id="5" name="Footer Placeholder 4">
            <a:extLst>
              <a:ext uri="{FF2B5EF4-FFF2-40B4-BE49-F238E27FC236}">
                <a16:creationId xmlns:a16="http://schemas.microsoft.com/office/drawing/2014/main" id="{CC786CA0-FC67-44BF-87C5-322E5A964EAC}"/>
              </a:ext>
            </a:extLst>
          </p:cNvPr>
          <p:cNvSpPr>
            <a:spLocks noGrp="1"/>
          </p:cNvSpPr>
          <p:nvPr>
            <p:ph type="ftr" sz="quarter" idx="12"/>
          </p:nvPr>
        </p:nvSpPr>
        <p:spPr/>
        <p:txBody>
          <a:bodyPr/>
          <a:lstStyle/>
          <a:p>
            <a:endParaRPr lang="nl-BE" dirty="0"/>
          </a:p>
        </p:txBody>
      </p:sp>
      <p:sp>
        <p:nvSpPr>
          <p:cNvPr id="11" name="TextBox 10">
            <a:extLst>
              <a:ext uri="{FF2B5EF4-FFF2-40B4-BE49-F238E27FC236}">
                <a16:creationId xmlns:a16="http://schemas.microsoft.com/office/drawing/2014/main" id="{A3C282FA-6EFF-4F9C-8F2A-2354BD44AC22}"/>
              </a:ext>
            </a:extLst>
          </p:cNvPr>
          <p:cNvSpPr txBox="1"/>
          <p:nvPr/>
        </p:nvSpPr>
        <p:spPr>
          <a:xfrm>
            <a:off x="191344" y="1250866"/>
            <a:ext cx="11521280" cy="461665"/>
          </a:xfrm>
          <a:prstGeom prst="rect">
            <a:avLst/>
          </a:prstGeom>
          <a:noFill/>
        </p:spPr>
        <p:txBody>
          <a:bodyPr wrap="square" rtlCol="0">
            <a:spAutoFit/>
          </a:bodyPr>
          <a:lstStyle/>
          <a:p>
            <a:r>
              <a:rPr lang="nl-BE" sz="2400" dirty="0"/>
              <a:t>Foutmelding: </a:t>
            </a:r>
            <a:r>
              <a:rPr lang="nl-BE" sz="2400" dirty="0" err="1"/>
              <a:t>FileNotFoundException</a:t>
            </a:r>
            <a:r>
              <a:rPr lang="nl-BE" sz="2400" dirty="0"/>
              <a:t> -&gt; bestandl.txt wordt niet gevonden</a:t>
            </a:r>
          </a:p>
        </p:txBody>
      </p:sp>
      <p:sp>
        <p:nvSpPr>
          <p:cNvPr id="12" name="Rectangle: Rounded Corners 11">
            <a:extLst>
              <a:ext uri="{FF2B5EF4-FFF2-40B4-BE49-F238E27FC236}">
                <a16:creationId xmlns:a16="http://schemas.microsoft.com/office/drawing/2014/main" id="{AA0B43BB-430D-4E0F-A509-4A753A0BF33E}"/>
              </a:ext>
            </a:extLst>
          </p:cNvPr>
          <p:cNvSpPr/>
          <p:nvPr/>
        </p:nvSpPr>
        <p:spPr>
          <a:xfrm>
            <a:off x="3935760" y="2050015"/>
            <a:ext cx="5904656" cy="792088"/>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102612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E8735B-A127-4B70-9564-1164091FFD9D}"/>
              </a:ext>
            </a:extLst>
          </p:cNvPr>
          <p:cNvPicPr>
            <a:picLocks noChangeAspect="1"/>
          </p:cNvPicPr>
          <p:nvPr/>
        </p:nvPicPr>
        <p:blipFill rotWithShape="1">
          <a:blip r:embed="rId2"/>
          <a:srcRect r="11610"/>
          <a:stretch/>
        </p:blipFill>
        <p:spPr>
          <a:xfrm>
            <a:off x="1224136" y="1857844"/>
            <a:ext cx="10776520" cy="4033985"/>
          </a:xfrm>
          <a:prstGeom prst="rect">
            <a:avLst/>
          </a:prstGeom>
        </p:spPr>
      </p:pic>
      <p:sp>
        <p:nvSpPr>
          <p:cNvPr id="3" name="Title 2">
            <a:extLst>
              <a:ext uri="{FF2B5EF4-FFF2-40B4-BE49-F238E27FC236}">
                <a16:creationId xmlns:a16="http://schemas.microsoft.com/office/drawing/2014/main" id="{F0A4F515-D863-4AC0-ABF9-36CF6C992FD1}"/>
              </a:ext>
            </a:extLst>
          </p:cNvPr>
          <p:cNvSpPr>
            <a:spLocks noGrp="1"/>
          </p:cNvSpPr>
          <p:nvPr>
            <p:ph type="title"/>
          </p:nvPr>
        </p:nvSpPr>
        <p:spPr/>
        <p:txBody>
          <a:bodyPr/>
          <a:lstStyle/>
          <a:p>
            <a:r>
              <a:rPr lang="nl-BE" dirty="0" err="1"/>
              <a:t>runtime</a:t>
            </a:r>
            <a:r>
              <a:rPr lang="nl-BE" dirty="0"/>
              <a:t> fouten: Fout 2</a:t>
            </a:r>
          </a:p>
        </p:txBody>
      </p:sp>
      <p:sp>
        <p:nvSpPr>
          <p:cNvPr id="4" name="Slide Number Placeholder 3">
            <a:extLst>
              <a:ext uri="{FF2B5EF4-FFF2-40B4-BE49-F238E27FC236}">
                <a16:creationId xmlns:a16="http://schemas.microsoft.com/office/drawing/2014/main" id="{D8432BA7-45D2-4B60-AB29-D9E7DD64E1FC}"/>
              </a:ext>
            </a:extLst>
          </p:cNvPr>
          <p:cNvSpPr>
            <a:spLocks noGrp="1"/>
          </p:cNvSpPr>
          <p:nvPr>
            <p:ph type="sldNum" sz="quarter" idx="11"/>
          </p:nvPr>
        </p:nvSpPr>
        <p:spPr/>
        <p:txBody>
          <a:bodyPr/>
          <a:lstStyle/>
          <a:p>
            <a:fld id="{3B80295F-48CD-49FC-897A-CCEC919B8070}" type="slidenum">
              <a:rPr lang="nl-BE" smtClean="0"/>
              <a:pPr/>
              <a:t>21</a:t>
            </a:fld>
            <a:endParaRPr lang="nl-BE" dirty="0"/>
          </a:p>
        </p:txBody>
      </p:sp>
      <p:sp>
        <p:nvSpPr>
          <p:cNvPr id="5" name="Footer Placeholder 4">
            <a:extLst>
              <a:ext uri="{FF2B5EF4-FFF2-40B4-BE49-F238E27FC236}">
                <a16:creationId xmlns:a16="http://schemas.microsoft.com/office/drawing/2014/main" id="{CC786CA0-FC67-44BF-87C5-322E5A964EAC}"/>
              </a:ext>
            </a:extLst>
          </p:cNvPr>
          <p:cNvSpPr>
            <a:spLocks noGrp="1"/>
          </p:cNvSpPr>
          <p:nvPr>
            <p:ph type="ftr" sz="quarter" idx="12"/>
          </p:nvPr>
        </p:nvSpPr>
        <p:spPr/>
        <p:txBody>
          <a:bodyPr/>
          <a:lstStyle/>
          <a:p>
            <a:endParaRPr lang="nl-BE" dirty="0"/>
          </a:p>
        </p:txBody>
      </p:sp>
      <p:sp>
        <p:nvSpPr>
          <p:cNvPr id="11" name="TextBox 10">
            <a:extLst>
              <a:ext uri="{FF2B5EF4-FFF2-40B4-BE49-F238E27FC236}">
                <a16:creationId xmlns:a16="http://schemas.microsoft.com/office/drawing/2014/main" id="{A3C282FA-6EFF-4F9C-8F2A-2354BD44AC22}"/>
              </a:ext>
            </a:extLst>
          </p:cNvPr>
          <p:cNvSpPr txBox="1"/>
          <p:nvPr/>
        </p:nvSpPr>
        <p:spPr>
          <a:xfrm>
            <a:off x="191344" y="1250866"/>
            <a:ext cx="11521280" cy="461665"/>
          </a:xfrm>
          <a:prstGeom prst="rect">
            <a:avLst/>
          </a:prstGeom>
          <a:noFill/>
        </p:spPr>
        <p:txBody>
          <a:bodyPr wrap="square" rtlCol="0">
            <a:spAutoFit/>
          </a:bodyPr>
          <a:lstStyle/>
          <a:p>
            <a:r>
              <a:rPr lang="nl-BE" sz="2400" dirty="0"/>
              <a:t>Oplossing: </a:t>
            </a:r>
            <a:r>
              <a:rPr lang="nl-BE" sz="2400" dirty="0" err="1"/>
              <a:t>typfout</a:t>
            </a:r>
            <a:r>
              <a:rPr lang="nl-BE" sz="2400" dirty="0"/>
              <a:t> -&gt; Het moet bestand</a:t>
            </a:r>
            <a:r>
              <a:rPr lang="nl-BE" sz="2400" dirty="0">
                <a:solidFill>
                  <a:srgbClr val="00B050"/>
                </a:solidFill>
              </a:rPr>
              <a:t>1</a:t>
            </a:r>
            <a:r>
              <a:rPr lang="nl-BE" sz="2400" dirty="0"/>
              <a:t>.txt zijn</a:t>
            </a:r>
          </a:p>
        </p:txBody>
      </p:sp>
      <p:sp>
        <p:nvSpPr>
          <p:cNvPr id="12" name="Rectangle: Rounded Corners 11">
            <a:extLst>
              <a:ext uri="{FF2B5EF4-FFF2-40B4-BE49-F238E27FC236}">
                <a16:creationId xmlns:a16="http://schemas.microsoft.com/office/drawing/2014/main" id="{AA0B43BB-430D-4E0F-A509-4A753A0BF33E}"/>
              </a:ext>
            </a:extLst>
          </p:cNvPr>
          <p:cNvSpPr/>
          <p:nvPr/>
        </p:nvSpPr>
        <p:spPr>
          <a:xfrm>
            <a:off x="3935760" y="2050015"/>
            <a:ext cx="5904656" cy="792088"/>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Rounded Corners 7">
            <a:extLst>
              <a:ext uri="{FF2B5EF4-FFF2-40B4-BE49-F238E27FC236}">
                <a16:creationId xmlns:a16="http://schemas.microsoft.com/office/drawing/2014/main" id="{3C4364AD-270B-488D-AAC0-691D4CDD0517}"/>
              </a:ext>
            </a:extLst>
          </p:cNvPr>
          <p:cNvSpPr/>
          <p:nvPr/>
        </p:nvSpPr>
        <p:spPr>
          <a:xfrm>
            <a:off x="10560496" y="2591371"/>
            <a:ext cx="1512168" cy="250731"/>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2529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49073B-E00C-489F-846C-55BAF1281FE0}"/>
              </a:ext>
            </a:extLst>
          </p:cNvPr>
          <p:cNvSpPr>
            <a:spLocks noGrp="1"/>
          </p:cNvSpPr>
          <p:nvPr>
            <p:ph idx="1"/>
          </p:nvPr>
        </p:nvSpPr>
        <p:spPr/>
        <p:txBody>
          <a:bodyPr/>
          <a:lstStyle/>
          <a:p>
            <a:r>
              <a:rPr lang="nl-BE" dirty="0"/>
              <a:t>Los de overige runtimefouten in het voorbeeldprogramma op</a:t>
            </a:r>
          </a:p>
        </p:txBody>
      </p:sp>
      <p:sp>
        <p:nvSpPr>
          <p:cNvPr id="3" name="Title 2">
            <a:extLst>
              <a:ext uri="{FF2B5EF4-FFF2-40B4-BE49-F238E27FC236}">
                <a16:creationId xmlns:a16="http://schemas.microsoft.com/office/drawing/2014/main" id="{F49F3212-B44F-45B5-8DE7-411FEAB95C5A}"/>
              </a:ext>
            </a:extLst>
          </p:cNvPr>
          <p:cNvSpPr>
            <a:spLocks noGrp="1"/>
          </p:cNvSpPr>
          <p:nvPr>
            <p:ph type="title"/>
          </p:nvPr>
        </p:nvSpPr>
        <p:spPr/>
        <p:txBody>
          <a:bodyPr/>
          <a:lstStyle/>
          <a:p>
            <a:r>
              <a:rPr lang="nl-BE" dirty="0"/>
              <a:t>RUNTIME fouten</a:t>
            </a:r>
          </a:p>
        </p:txBody>
      </p:sp>
      <p:sp>
        <p:nvSpPr>
          <p:cNvPr id="4" name="Slide Number Placeholder 3">
            <a:extLst>
              <a:ext uri="{FF2B5EF4-FFF2-40B4-BE49-F238E27FC236}">
                <a16:creationId xmlns:a16="http://schemas.microsoft.com/office/drawing/2014/main" id="{29916B81-7C06-46E7-93FF-CFCA86DCC342}"/>
              </a:ext>
            </a:extLst>
          </p:cNvPr>
          <p:cNvSpPr>
            <a:spLocks noGrp="1"/>
          </p:cNvSpPr>
          <p:nvPr>
            <p:ph type="sldNum" sz="quarter" idx="11"/>
          </p:nvPr>
        </p:nvSpPr>
        <p:spPr/>
        <p:txBody>
          <a:bodyPr/>
          <a:lstStyle/>
          <a:p>
            <a:fld id="{3B80295F-48CD-49FC-897A-CCEC919B8070}" type="slidenum">
              <a:rPr lang="nl-BE" smtClean="0"/>
              <a:pPr/>
              <a:t>22</a:t>
            </a:fld>
            <a:endParaRPr lang="nl-BE" dirty="0"/>
          </a:p>
        </p:txBody>
      </p:sp>
      <p:sp>
        <p:nvSpPr>
          <p:cNvPr id="5" name="Footer Placeholder 4">
            <a:extLst>
              <a:ext uri="{FF2B5EF4-FFF2-40B4-BE49-F238E27FC236}">
                <a16:creationId xmlns:a16="http://schemas.microsoft.com/office/drawing/2014/main" id="{F61C9682-7CAA-4A6C-831B-10D59F7820FE}"/>
              </a:ext>
            </a:extLst>
          </p:cNvPr>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2333195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4A7ECF-AFF7-41AF-9BCD-FE3D89A53DDC}"/>
              </a:ext>
            </a:extLst>
          </p:cNvPr>
          <p:cNvSpPr>
            <a:spLocks noGrp="1"/>
          </p:cNvSpPr>
          <p:nvPr>
            <p:ph idx="1"/>
          </p:nvPr>
        </p:nvSpPr>
        <p:spPr/>
        <p:txBody>
          <a:bodyPr vert="horz" lIns="432000" tIns="252000" rIns="432000" bIns="144000" rtlCol="0" anchor="t">
            <a:normAutofit/>
          </a:bodyPr>
          <a:lstStyle/>
          <a:p>
            <a:r>
              <a:rPr lang="nl-BE" b="0" i="0" dirty="0">
                <a:effectLst/>
                <a:latin typeface="Arial"/>
                <a:cs typeface="Arial"/>
              </a:rPr>
              <a:t>Alhoewel de syntax correct is en er geen runtimefouten optreden, voert het programma toch onjuiste bewerkingen uit en blijken de resultaten niet correct te zijn. </a:t>
            </a:r>
            <a:endParaRPr lang="nl-BE" dirty="0">
              <a:latin typeface="Arial"/>
              <a:cs typeface="Arial"/>
            </a:endParaRPr>
          </a:p>
          <a:p>
            <a:r>
              <a:rPr lang="nl-BE" b="0" i="0" dirty="0">
                <a:effectLst/>
                <a:latin typeface="Arial"/>
                <a:cs typeface="Arial"/>
              </a:rPr>
              <a:t>Waar zit dan de </a:t>
            </a:r>
            <a:r>
              <a:rPr lang="nl-BE" b="0" i="0" dirty="0" err="1">
                <a:effectLst/>
                <a:latin typeface="Arial"/>
                <a:cs typeface="Arial"/>
              </a:rPr>
              <a:t>fout?Je</a:t>
            </a:r>
            <a:r>
              <a:rPr lang="nl-BE" b="0" i="0" dirty="0">
                <a:effectLst/>
                <a:latin typeface="Arial"/>
                <a:cs typeface="Arial"/>
              </a:rPr>
              <a:t> kan deze fouten opsporen door gebruik te maken van de tools die de ontwikkelomgeving voorziet. Een aantal hulpmiddelen zijn ter beschikking.</a:t>
            </a:r>
            <a:endParaRPr lang="nl-BE" dirty="0">
              <a:latin typeface="Arial"/>
              <a:cs typeface="Arial"/>
            </a:endParaRPr>
          </a:p>
        </p:txBody>
      </p:sp>
      <p:sp>
        <p:nvSpPr>
          <p:cNvPr id="3" name="Title 2">
            <a:extLst>
              <a:ext uri="{FF2B5EF4-FFF2-40B4-BE49-F238E27FC236}">
                <a16:creationId xmlns:a16="http://schemas.microsoft.com/office/drawing/2014/main" id="{88F15532-7F36-4D81-8A8F-2120D7375649}"/>
              </a:ext>
            </a:extLst>
          </p:cNvPr>
          <p:cNvSpPr>
            <a:spLocks noGrp="1"/>
          </p:cNvSpPr>
          <p:nvPr>
            <p:ph type="title"/>
          </p:nvPr>
        </p:nvSpPr>
        <p:spPr/>
        <p:txBody>
          <a:bodyPr/>
          <a:lstStyle/>
          <a:p>
            <a:r>
              <a:rPr lang="nl-BE" dirty="0"/>
              <a:t>Logische fouten</a:t>
            </a:r>
          </a:p>
        </p:txBody>
      </p:sp>
      <p:sp>
        <p:nvSpPr>
          <p:cNvPr id="4" name="Slide Number Placeholder 3">
            <a:extLst>
              <a:ext uri="{FF2B5EF4-FFF2-40B4-BE49-F238E27FC236}">
                <a16:creationId xmlns:a16="http://schemas.microsoft.com/office/drawing/2014/main" id="{B845F2AC-EC3D-4D11-A015-3132CA40175E}"/>
              </a:ext>
            </a:extLst>
          </p:cNvPr>
          <p:cNvSpPr>
            <a:spLocks noGrp="1"/>
          </p:cNvSpPr>
          <p:nvPr>
            <p:ph type="sldNum" sz="quarter" idx="11"/>
          </p:nvPr>
        </p:nvSpPr>
        <p:spPr/>
        <p:txBody>
          <a:bodyPr/>
          <a:lstStyle/>
          <a:p>
            <a:fld id="{3B80295F-48CD-49FC-897A-CCEC919B8070}" type="slidenum">
              <a:rPr lang="nl-BE" smtClean="0"/>
              <a:pPr/>
              <a:t>23</a:t>
            </a:fld>
            <a:endParaRPr lang="nl-BE" dirty="0"/>
          </a:p>
        </p:txBody>
      </p:sp>
      <p:sp>
        <p:nvSpPr>
          <p:cNvPr id="5" name="Footer Placeholder 4">
            <a:extLst>
              <a:ext uri="{FF2B5EF4-FFF2-40B4-BE49-F238E27FC236}">
                <a16:creationId xmlns:a16="http://schemas.microsoft.com/office/drawing/2014/main" id="{867F24FD-7840-4262-B2E3-37E0298711F2}"/>
              </a:ext>
            </a:extLst>
          </p:cNvPr>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2593861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5C968F-F89C-4EE1-95D6-330A0806C244}"/>
              </a:ext>
            </a:extLst>
          </p:cNvPr>
          <p:cNvSpPr>
            <a:spLocks noGrp="1"/>
          </p:cNvSpPr>
          <p:nvPr>
            <p:ph idx="1"/>
          </p:nvPr>
        </p:nvSpPr>
        <p:spPr/>
        <p:txBody>
          <a:bodyPr/>
          <a:lstStyle/>
          <a:p>
            <a:r>
              <a:rPr lang="nl-BE" dirty="0"/>
              <a:t>We gebruiken breakpoints als we programmacode stapsgewijs willen doorlopen van een bepaald punt. De programmacode pauzeert bij een breakpoint. Vanaf dat punt kunnen we de code stap per stap doorlopen en de waarden van variabelen bekijken. Zo kunnen we ook nagaan of bepaalde code uitgevoerd wordt of niet.</a:t>
            </a:r>
          </a:p>
        </p:txBody>
      </p:sp>
      <p:sp>
        <p:nvSpPr>
          <p:cNvPr id="3" name="Title 2">
            <a:extLst>
              <a:ext uri="{FF2B5EF4-FFF2-40B4-BE49-F238E27FC236}">
                <a16:creationId xmlns:a16="http://schemas.microsoft.com/office/drawing/2014/main" id="{97464D98-F8BA-47C8-8C8D-A10D3F1E4293}"/>
              </a:ext>
            </a:extLst>
          </p:cNvPr>
          <p:cNvSpPr>
            <a:spLocks noGrp="1"/>
          </p:cNvSpPr>
          <p:nvPr>
            <p:ph type="title"/>
          </p:nvPr>
        </p:nvSpPr>
        <p:spPr/>
        <p:txBody>
          <a:bodyPr/>
          <a:lstStyle/>
          <a:p>
            <a:r>
              <a:rPr lang="nl-BE" dirty="0"/>
              <a:t>Logische fouten: breakpoints</a:t>
            </a:r>
          </a:p>
        </p:txBody>
      </p:sp>
      <p:sp>
        <p:nvSpPr>
          <p:cNvPr id="4" name="Slide Number Placeholder 3">
            <a:extLst>
              <a:ext uri="{FF2B5EF4-FFF2-40B4-BE49-F238E27FC236}">
                <a16:creationId xmlns:a16="http://schemas.microsoft.com/office/drawing/2014/main" id="{CA7D341A-12BC-4019-9E1A-8E77CEEE3B8E}"/>
              </a:ext>
            </a:extLst>
          </p:cNvPr>
          <p:cNvSpPr>
            <a:spLocks noGrp="1"/>
          </p:cNvSpPr>
          <p:nvPr>
            <p:ph type="sldNum" sz="quarter" idx="11"/>
          </p:nvPr>
        </p:nvSpPr>
        <p:spPr/>
        <p:txBody>
          <a:bodyPr/>
          <a:lstStyle/>
          <a:p>
            <a:fld id="{3B80295F-48CD-49FC-897A-CCEC919B8070}" type="slidenum">
              <a:rPr lang="nl-BE" smtClean="0"/>
              <a:pPr/>
              <a:t>24</a:t>
            </a:fld>
            <a:endParaRPr lang="nl-BE" dirty="0"/>
          </a:p>
        </p:txBody>
      </p:sp>
      <p:sp>
        <p:nvSpPr>
          <p:cNvPr id="5" name="Footer Placeholder 4">
            <a:extLst>
              <a:ext uri="{FF2B5EF4-FFF2-40B4-BE49-F238E27FC236}">
                <a16:creationId xmlns:a16="http://schemas.microsoft.com/office/drawing/2014/main" id="{073BE63C-16D1-4E26-B3C2-6B32CD2C26B4}"/>
              </a:ext>
            </a:extLst>
          </p:cNvPr>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823230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8566CF-033B-462E-9BD2-95E71B2AA3F0}"/>
              </a:ext>
            </a:extLst>
          </p:cNvPr>
          <p:cNvSpPr>
            <a:spLocks noGrp="1"/>
          </p:cNvSpPr>
          <p:nvPr>
            <p:ph idx="1"/>
          </p:nvPr>
        </p:nvSpPr>
        <p:spPr/>
        <p:txBody>
          <a:bodyPr/>
          <a:lstStyle/>
          <a:p>
            <a:r>
              <a:rPr lang="nl-BE" dirty="0"/>
              <a:t>Zet één of meerdere breakpoints. Een breakpoint zet je door in de grijze balk te klikken. Er verschijnt een rode bol.</a:t>
            </a:r>
          </a:p>
          <a:p>
            <a:pPr marL="0" indent="0">
              <a:buNone/>
            </a:pPr>
            <a:r>
              <a:rPr lang="nl-BE" dirty="0"/>
              <a:t>	</a:t>
            </a:r>
          </a:p>
        </p:txBody>
      </p:sp>
      <p:sp>
        <p:nvSpPr>
          <p:cNvPr id="3" name="Title 2">
            <a:extLst>
              <a:ext uri="{FF2B5EF4-FFF2-40B4-BE49-F238E27FC236}">
                <a16:creationId xmlns:a16="http://schemas.microsoft.com/office/drawing/2014/main" id="{784CD2B5-190C-4EAD-8DDC-643DCAEFAAA1}"/>
              </a:ext>
            </a:extLst>
          </p:cNvPr>
          <p:cNvSpPr>
            <a:spLocks noGrp="1"/>
          </p:cNvSpPr>
          <p:nvPr>
            <p:ph type="title"/>
          </p:nvPr>
        </p:nvSpPr>
        <p:spPr/>
        <p:txBody>
          <a:bodyPr/>
          <a:lstStyle/>
          <a:p>
            <a:r>
              <a:rPr lang="nl-BE" dirty="0"/>
              <a:t>Logische fouten: breakpoints</a:t>
            </a:r>
          </a:p>
        </p:txBody>
      </p:sp>
      <p:sp>
        <p:nvSpPr>
          <p:cNvPr id="4" name="Slide Number Placeholder 3">
            <a:extLst>
              <a:ext uri="{FF2B5EF4-FFF2-40B4-BE49-F238E27FC236}">
                <a16:creationId xmlns:a16="http://schemas.microsoft.com/office/drawing/2014/main" id="{56A4D499-48E3-41EF-8D24-006445605E3E}"/>
              </a:ext>
            </a:extLst>
          </p:cNvPr>
          <p:cNvSpPr>
            <a:spLocks noGrp="1"/>
          </p:cNvSpPr>
          <p:nvPr>
            <p:ph type="sldNum" sz="quarter" idx="11"/>
          </p:nvPr>
        </p:nvSpPr>
        <p:spPr/>
        <p:txBody>
          <a:bodyPr/>
          <a:lstStyle/>
          <a:p>
            <a:fld id="{3B80295F-48CD-49FC-897A-CCEC919B8070}" type="slidenum">
              <a:rPr lang="nl-BE" smtClean="0"/>
              <a:pPr/>
              <a:t>25</a:t>
            </a:fld>
            <a:endParaRPr lang="nl-BE" dirty="0"/>
          </a:p>
        </p:txBody>
      </p:sp>
      <p:sp>
        <p:nvSpPr>
          <p:cNvPr id="5" name="Footer Placeholder 4">
            <a:extLst>
              <a:ext uri="{FF2B5EF4-FFF2-40B4-BE49-F238E27FC236}">
                <a16:creationId xmlns:a16="http://schemas.microsoft.com/office/drawing/2014/main" id="{12FD7825-9572-4582-800A-0B420BDA2A03}"/>
              </a:ext>
            </a:extLst>
          </p:cNvPr>
          <p:cNvSpPr>
            <a:spLocks noGrp="1"/>
          </p:cNvSpPr>
          <p:nvPr>
            <p:ph type="ftr" sz="quarter" idx="12"/>
          </p:nvPr>
        </p:nvSpPr>
        <p:spPr/>
        <p:txBody>
          <a:bodyPr/>
          <a:lstStyle/>
          <a:p>
            <a:endParaRPr lang="nl-BE" dirty="0"/>
          </a:p>
        </p:txBody>
      </p:sp>
      <p:pic>
        <p:nvPicPr>
          <p:cNvPr id="7" name="Picture 6">
            <a:extLst>
              <a:ext uri="{FF2B5EF4-FFF2-40B4-BE49-F238E27FC236}">
                <a16:creationId xmlns:a16="http://schemas.microsoft.com/office/drawing/2014/main" id="{EC1C9B7F-331A-4F34-AF3E-905F4F9390FC}"/>
              </a:ext>
            </a:extLst>
          </p:cNvPr>
          <p:cNvPicPr>
            <a:picLocks noChangeAspect="1"/>
          </p:cNvPicPr>
          <p:nvPr/>
        </p:nvPicPr>
        <p:blipFill>
          <a:blip r:embed="rId2"/>
          <a:stretch>
            <a:fillRect/>
          </a:stretch>
        </p:blipFill>
        <p:spPr>
          <a:xfrm>
            <a:off x="720000" y="2492896"/>
            <a:ext cx="7915275" cy="2886075"/>
          </a:xfrm>
          <a:prstGeom prst="rect">
            <a:avLst/>
          </a:prstGeom>
        </p:spPr>
      </p:pic>
    </p:spTree>
    <p:extLst>
      <p:ext uri="{BB962C8B-B14F-4D97-AF65-F5344CB8AC3E}">
        <p14:creationId xmlns:p14="http://schemas.microsoft.com/office/powerpoint/2010/main" val="2246074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D70B79-05CB-4514-A586-616A48C699A1}"/>
              </a:ext>
            </a:extLst>
          </p:cNvPr>
          <p:cNvSpPr>
            <a:spLocks noGrp="1"/>
          </p:cNvSpPr>
          <p:nvPr>
            <p:ph idx="1"/>
          </p:nvPr>
        </p:nvSpPr>
        <p:spPr>
          <a:xfrm>
            <a:off x="0" y="1152000"/>
            <a:ext cx="12192000" cy="4932000"/>
          </a:xfrm>
        </p:spPr>
        <p:txBody>
          <a:bodyPr vert="horz" lIns="432000" tIns="252000" rIns="432000" bIns="144000" rtlCol="0" anchor="t">
            <a:normAutofit/>
          </a:bodyPr>
          <a:lstStyle/>
          <a:p>
            <a:r>
              <a:rPr lang="nl-BE" dirty="0"/>
              <a:t>Start de debugger via</a:t>
            </a:r>
          </a:p>
          <a:p>
            <a:pPr lvl="1"/>
            <a:r>
              <a:rPr lang="nl-BE" dirty="0">
                <a:latin typeface="Trebuchet MS"/>
              </a:rPr>
              <a:t>Of  F5</a:t>
            </a:r>
            <a:endParaRPr lang="nl-BE" dirty="0"/>
          </a:p>
          <a:p>
            <a:pPr lvl="1"/>
            <a:r>
              <a:rPr lang="nl-BE" dirty="0">
                <a:latin typeface="Trebuchet MS"/>
              </a:rPr>
              <a:t>Of  Debug Target knop in de </a:t>
            </a:r>
            <a:r>
              <a:rPr lang="nl-BE" dirty="0" err="1">
                <a:latin typeface="Trebuchet MS"/>
              </a:rPr>
              <a:t>toolbar</a:t>
            </a:r>
            <a:r>
              <a:rPr lang="nl-BE" dirty="0">
                <a:latin typeface="Trebuchet MS"/>
              </a:rPr>
              <a:t> Standard</a:t>
            </a:r>
            <a:endParaRPr lang="nl-BE" dirty="0"/>
          </a:p>
          <a:p>
            <a:pPr lvl="1"/>
            <a:endParaRPr lang="nl-BE" dirty="0"/>
          </a:p>
          <a:p>
            <a:pPr lvl="1"/>
            <a:endParaRPr lang="nl-BE" dirty="0"/>
          </a:p>
          <a:p>
            <a:pPr lvl="1"/>
            <a:r>
              <a:rPr lang="nl-BE" dirty="0">
                <a:latin typeface="Trebuchet MS"/>
              </a:rPr>
              <a:t>Of  Menu Debug &gt; Start Debugging</a:t>
            </a:r>
          </a:p>
          <a:p>
            <a:pPr lvl="1"/>
            <a:r>
              <a:rPr lang="nl-BE" dirty="0">
                <a:latin typeface="Trebuchet MS"/>
              </a:rPr>
              <a:t>Of Start knop in de </a:t>
            </a:r>
            <a:r>
              <a:rPr lang="nl-BE" dirty="0" err="1">
                <a:latin typeface="Trebuchet MS"/>
              </a:rPr>
              <a:t>toolbar</a:t>
            </a:r>
            <a:r>
              <a:rPr lang="nl-BE" dirty="0">
                <a:latin typeface="Trebuchet MS"/>
              </a:rPr>
              <a:t> Debug</a:t>
            </a:r>
          </a:p>
          <a:p>
            <a:pPr lvl="1"/>
            <a:endParaRPr lang="nl-BE" dirty="0"/>
          </a:p>
          <a:p>
            <a:pPr lvl="1"/>
            <a:endParaRPr lang="nl-BE" dirty="0"/>
          </a:p>
          <a:p>
            <a:endParaRPr lang="nl-BE" dirty="0"/>
          </a:p>
        </p:txBody>
      </p:sp>
      <p:sp>
        <p:nvSpPr>
          <p:cNvPr id="3" name="Title 2">
            <a:extLst>
              <a:ext uri="{FF2B5EF4-FFF2-40B4-BE49-F238E27FC236}">
                <a16:creationId xmlns:a16="http://schemas.microsoft.com/office/drawing/2014/main" id="{EAD57D40-B55B-4BD4-8844-DDC048FD5633}"/>
              </a:ext>
            </a:extLst>
          </p:cNvPr>
          <p:cNvSpPr>
            <a:spLocks noGrp="1"/>
          </p:cNvSpPr>
          <p:nvPr>
            <p:ph type="title"/>
          </p:nvPr>
        </p:nvSpPr>
        <p:spPr/>
        <p:txBody>
          <a:bodyPr/>
          <a:lstStyle/>
          <a:p>
            <a:r>
              <a:rPr lang="nl-BE" dirty="0"/>
              <a:t>Logische fouten</a:t>
            </a:r>
          </a:p>
        </p:txBody>
      </p:sp>
      <p:sp>
        <p:nvSpPr>
          <p:cNvPr id="4" name="Slide Number Placeholder 3">
            <a:extLst>
              <a:ext uri="{FF2B5EF4-FFF2-40B4-BE49-F238E27FC236}">
                <a16:creationId xmlns:a16="http://schemas.microsoft.com/office/drawing/2014/main" id="{04F369A4-3424-434C-9B7A-AC4DBDF44CC3}"/>
              </a:ext>
            </a:extLst>
          </p:cNvPr>
          <p:cNvSpPr>
            <a:spLocks noGrp="1"/>
          </p:cNvSpPr>
          <p:nvPr>
            <p:ph type="sldNum" sz="quarter" idx="11"/>
          </p:nvPr>
        </p:nvSpPr>
        <p:spPr/>
        <p:txBody>
          <a:bodyPr/>
          <a:lstStyle/>
          <a:p>
            <a:fld id="{3B80295F-48CD-49FC-897A-CCEC919B8070}" type="slidenum">
              <a:rPr lang="nl-BE" smtClean="0"/>
              <a:pPr/>
              <a:t>26</a:t>
            </a:fld>
            <a:endParaRPr lang="nl-BE" dirty="0"/>
          </a:p>
        </p:txBody>
      </p:sp>
      <p:sp>
        <p:nvSpPr>
          <p:cNvPr id="5" name="Footer Placeholder 4">
            <a:extLst>
              <a:ext uri="{FF2B5EF4-FFF2-40B4-BE49-F238E27FC236}">
                <a16:creationId xmlns:a16="http://schemas.microsoft.com/office/drawing/2014/main" id="{51ED3136-1D0A-4A4F-9347-DBFDA6776429}"/>
              </a:ext>
            </a:extLst>
          </p:cNvPr>
          <p:cNvSpPr>
            <a:spLocks noGrp="1"/>
          </p:cNvSpPr>
          <p:nvPr>
            <p:ph type="ftr" sz="quarter" idx="12"/>
          </p:nvPr>
        </p:nvSpPr>
        <p:spPr/>
        <p:txBody>
          <a:bodyPr/>
          <a:lstStyle/>
          <a:p>
            <a:endParaRPr lang="nl-BE" dirty="0"/>
          </a:p>
        </p:txBody>
      </p:sp>
      <p:grpSp>
        <p:nvGrpSpPr>
          <p:cNvPr id="10" name="Group 9">
            <a:extLst>
              <a:ext uri="{FF2B5EF4-FFF2-40B4-BE49-F238E27FC236}">
                <a16:creationId xmlns:a16="http://schemas.microsoft.com/office/drawing/2014/main" id="{B0E83F49-331A-46B3-86C4-885AE21585A9}"/>
              </a:ext>
            </a:extLst>
          </p:cNvPr>
          <p:cNvGrpSpPr/>
          <p:nvPr/>
        </p:nvGrpSpPr>
        <p:grpSpPr>
          <a:xfrm>
            <a:off x="1127448" y="2844175"/>
            <a:ext cx="8465105" cy="513072"/>
            <a:chOff x="3575719" y="2829452"/>
            <a:chExt cx="8465105" cy="513072"/>
          </a:xfrm>
        </p:grpSpPr>
        <p:pic>
          <p:nvPicPr>
            <p:cNvPr id="7" name="Picture 6">
              <a:extLst>
                <a:ext uri="{FF2B5EF4-FFF2-40B4-BE49-F238E27FC236}">
                  <a16:creationId xmlns:a16="http://schemas.microsoft.com/office/drawing/2014/main" id="{53A5A619-4B77-42AF-B768-3F7F3F364743}"/>
                </a:ext>
              </a:extLst>
            </p:cNvPr>
            <p:cNvPicPr>
              <a:picLocks noChangeAspect="1"/>
            </p:cNvPicPr>
            <p:nvPr/>
          </p:nvPicPr>
          <p:blipFill rotWithShape="1">
            <a:blip r:embed="rId2"/>
            <a:srcRect l="25226" b="1049"/>
            <a:stretch/>
          </p:blipFill>
          <p:spPr>
            <a:xfrm>
              <a:off x="3575719" y="2843756"/>
              <a:ext cx="8465105" cy="498768"/>
            </a:xfrm>
            <a:prstGeom prst="rect">
              <a:avLst/>
            </a:prstGeom>
          </p:spPr>
        </p:pic>
        <p:sp>
          <p:nvSpPr>
            <p:cNvPr id="8" name="Rectangle: Rounded Corners 7">
              <a:extLst>
                <a:ext uri="{FF2B5EF4-FFF2-40B4-BE49-F238E27FC236}">
                  <a16:creationId xmlns:a16="http://schemas.microsoft.com/office/drawing/2014/main" id="{61AAD6F4-C4F0-4285-989C-6AF418F7E3D5}"/>
                </a:ext>
              </a:extLst>
            </p:cNvPr>
            <p:cNvSpPr/>
            <p:nvPr/>
          </p:nvSpPr>
          <p:spPr>
            <a:xfrm>
              <a:off x="9264351" y="2829452"/>
              <a:ext cx="2776473" cy="504056"/>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nvGrpSpPr>
          <p:cNvPr id="6" name="Group 5">
            <a:extLst>
              <a:ext uri="{FF2B5EF4-FFF2-40B4-BE49-F238E27FC236}">
                <a16:creationId xmlns:a16="http://schemas.microsoft.com/office/drawing/2014/main" id="{527E35C0-0B37-4FAE-9334-C11033BDDEB9}"/>
              </a:ext>
            </a:extLst>
          </p:cNvPr>
          <p:cNvGrpSpPr/>
          <p:nvPr/>
        </p:nvGrpSpPr>
        <p:grpSpPr>
          <a:xfrm>
            <a:off x="1130801" y="4672576"/>
            <a:ext cx="2900942" cy="441336"/>
            <a:chOff x="1130801" y="4672576"/>
            <a:chExt cx="2900942" cy="441336"/>
          </a:xfrm>
        </p:grpSpPr>
        <p:pic>
          <p:nvPicPr>
            <p:cNvPr id="13" name="Picture 12">
              <a:extLst>
                <a:ext uri="{FF2B5EF4-FFF2-40B4-BE49-F238E27FC236}">
                  <a16:creationId xmlns:a16="http://schemas.microsoft.com/office/drawing/2014/main" id="{414D5A87-3CAD-4112-BD33-968E10CBF5F3}"/>
                </a:ext>
              </a:extLst>
            </p:cNvPr>
            <p:cNvPicPr>
              <a:picLocks noChangeAspect="1"/>
            </p:cNvPicPr>
            <p:nvPr/>
          </p:nvPicPr>
          <p:blipFill>
            <a:blip r:embed="rId3"/>
            <a:stretch>
              <a:fillRect/>
            </a:stretch>
          </p:blipFill>
          <p:spPr>
            <a:xfrm>
              <a:off x="1133637" y="4672576"/>
              <a:ext cx="2898106" cy="441336"/>
            </a:xfrm>
            <a:prstGeom prst="rect">
              <a:avLst/>
            </a:prstGeom>
          </p:spPr>
        </p:pic>
        <p:sp>
          <p:nvSpPr>
            <p:cNvPr id="14" name="Rectangle: Rounded Corners 13">
              <a:extLst>
                <a:ext uri="{FF2B5EF4-FFF2-40B4-BE49-F238E27FC236}">
                  <a16:creationId xmlns:a16="http://schemas.microsoft.com/office/drawing/2014/main" id="{9E6D60F6-1019-4D83-BCC3-042842E1FE93}"/>
                </a:ext>
              </a:extLst>
            </p:cNvPr>
            <p:cNvSpPr/>
            <p:nvPr/>
          </p:nvSpPr>
          <p:spPr>
            <a:xfrm>
              <a:off x="1130801" y="4672576"/>
              <a:ext cx="425859" cy="391150"/>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extLst>
      <p:ext uri="{BB962C8B-B14F-4D97-AF65-F5344CB8AC3E}">
        <p14:creationId xmlns:p14="http://schemas.microsoft.com/office/powerpoint/2010/main" val="629032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8E99DF-931A-460D-9BA5-A124466CAA50}"/>
              </a:ext>
            </a:extLst>
          </p:cNvPr>
          <p:cNvSpPr>
            <a:spLocks noGrp="1"/>
          </p:cNvSpPr>
          <p:nvPr>
            <p:ph idx="1"/>
          </p:nvPr>
        </p:nvSpPr>
        <p:spPr/>
        <p:txBody>
          <a:bodyPr/>
          <a:lstStyle/>
          <a:p>
            <a:r>
              <a:rPr lang="nl-BE" dirty="0"/>
              <a:t>De uitvoering stopt bij de breakpoint. De lijn wordt geel gemarkeerd. De lijn waarin het breakpoint is geplaatst, is nog niet uitgevoerd.</a:t>
            </a:r>
          </a:p>
        </p:txBody>
      </p:sp>
      <p:sp>
        <p:nvSpPr>
          <p:cNvPr id="3" name="Title 2">
            <a:extLst>
              <a:ext uri="{FF2B5EF4-FFF2-40B4-BE49-F238E27FC236}">
                <a16:creationId xmlns:a16="http://schemas.microsoft.com/office/drawing/2014/main" id="{E86AD4A5-8AE0-4B4D-9B8B-1D5D650F8DD2}"/>
              </a:ext>
            </a:extLst>
          </p:cNvPr>
          <p:cNvSpPr>
            <a:spLocks noGrp="1"/>
          </p:cNvSpPr>
          <p:nvPr>
            <p:ph type="title"/>
          </p:nvPr>
        </p:nvSpPr>
        <p:spPr/>
        <p:txBody>
          <a:bodyPr/>
          <a:lstStyle/>
          <a:p>
            <a:r>
              <a:rPr lang="nl-BE" dirty="0"/>
              <a:t>Logische fouten: fout 1</a:t>
            </a:r>
          </a:p>
        </p:txBody>
      </p:sp>
      <p:sp>
        <p:nvSpPr>
          <p:cNvPr id="4" name="Slide Number Placeholder 3">
            <a:extLst>
              <a:ext uri="{FF2B5EF4-FFF2-40B4-BE49-F238E27FC236}">
                <a16:creationId xmlns:a16="http://schemas.microsoft.com/office/drawing/2014/main" id="{1CEDF544-E3A9-4F6E-AD04-85B31357B547}"/>
              </a:ext>
            </a:extLst>
          </p:cNvPr>
          <p:cNvSpPr>
            <a:spLocks noGrp="1"/>
          </p:cNvSpPr>
          <p:nvPr>
            <p:ph type="sldNum" sz="quarter" idx="11"/>
          </p:nvPr>
        </p:nvSpPr>
        <p:spPr/>
        <p:txBody>
          <a:bodyPr/>
          <a:lstStyle/>
          <a:p>
            <a:fld id="{3B80295F-48CD-49FC-897A-CCEC919B8070}" type="slidenum">
              <a:rPr lang="nl-BE" smtClean="0"/>
              <a:pPr/>
              <a:t>27</a:t>
            </a:fld>
            <a:endParaRPr lang="nl-BE" dirty="0"/>
          </a:p>
        </p:txBody>
      </p:sp>
      <p:sp>
        <p:nvSpPr>
          <p:cNvPr id="5" name="Footer Placeholder 4">
            <a:extLst>
              <a:ext uri="{FF2B5EF4-FFF2-40B4-BE49-F238E27FC236}">
                <a16:creationId xmlns:a16="http://schemas.microsoft.com/office/drawing/2014/main" id="{8D6E922D-39F1-478E-BE64-203A4FC74E54}"/>
              </a:ext>
            </a:extLst>
          </p:cNvPr>
          <p:cNvSpPr>
            <a:spLocks noGrp="1"/>
          </p:cNvSpPr>
          <p:nvPr>
            <p:ph type="ftr" sz="quarter" idx="12"/>
          </p:nvPr>
        </p:nvSpPr>
        <p:spPr/>
        <p:txBody>
          <a:bodyPr/>
          <a:lstStyle/>
          <a:p>
            <a:endParaRPr lang="nl-BE" dirty="0"/>
          </a:p>
        </p:txBody>
      </p:sp>
      <p:pic>
        <p:nvPicPr>
          <p:cNvPr id="7" name="Picture 6">
            <a:extLst>
              <a:ext uri="{FF2B5EF4-FFF2-40B4-BE49-F238E27FC236}">
                <a16:creationId xmlns:a16="http://schemas.microsoft.com/office/drawing/2014/main" id="{1ED03D6B-9F0F-4EDA-928C-B5A51C127541}"/>
              </a:ext>
            </a:extLst>
          </p:cNvPr>
          <p:cNvPicPr>
            <a:picLocks noChangeAspect="1"/>
          </p:cNvPicPr>
          <p:nvPr/>
        </p:nvPicPr>
        <p:blipFill>
          <a:blip r:embed="rId2"/>
          <a:stretch>
            <a:fillRect/>
          </a:stretch>
        </p:blipFill>
        <p:spPr>
          <a:xfrm>
            <a:off x="249462" y="2731516"/>
            <a:ext cx="8020050" cy="2857500"/>
          </a:xfrm>
          <a:prstGeom prst="rect">
            <a:avLst/>
          </a:prstGeom>
          <a:ln>
            <a:solidFill>
              <a:schemeClr val="accent1"/>
            </a:solidFill>
          </a:ln>
        </p:spPr>
      </p:pic>
      <p:sp>
        <p:nvSpPr>
          <p:cNvPr id="8" name="Content Placeholder 1">
            <a:extLst>
              <a:ext uri="{FF2B5EF4-FFF2-40B4-BE49-F238E27FC236}">
                <a16:creationId xmlns:a16="http://schemas.microsoft.com/office/drawing/2014/main" id="{4A46FD3F-4244-4C7E-9B1D-5E85646228BC}"/>
              </a:ext>
            </a:extLst>
          </p:cNvPr>
          <p:cNvSpPr txBox="1">
            <a:spLocks/>
          </p:cNvSpPr>
          <p:nvPr/>
        </p:nvSpPr>
        <p:spPr>
          <a:xfrm>
            <a:off x="8328248" y="2409698"/>
            <a:ext cx="3688679" cy="3501136"/>
          </a:xfrm>
          <a:prstGeom prst="rect">
            <a:avLst/>
          </a:prstGeom>
          <a:ln>
            <a:solidFill>
              <a:schemeClr val="accent1"/>
            </a:solidFill>
          </a:ln>
        </p:spPr>
        <p:txBody>
          <a:bodyPr vert="horz" lIns="0" tIns="252000" rIns="36000" bIns="144000" rtlCol="0">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sz="2800" dirty="0"/>
              <a:t>Om de instructie uit te voeren, druk op</a:t>
            </a:r>
          </a:p>
          <a:p>
            <a:pPr lvl="1"/>
            <a:r>
              <a:rPr lang="nl-BE" sz="2400" dirty="0"/>
              <a:t>Of F11</a:t>
            </a:r>
          </a:p>
          <a:p>
            <a:pPr lvl="1"/>
            <a:r>
              <a:rPr lang="nl-BE" sz="2400" dirty="0"/>
              <a:t>Of Menu Debug &gt; Step </a:t>
            </a:r>
            <a:r>
              <a:rPr lang="nl-BE" sz="2400" dirty="0" err="1"/>
              <a:t>into</a:t>
            </a:r>
            <a:endParaRPr lang="nl-BE" sz="2400" dirty="0"/>
          </a:p>
          <a:p>
            <a:pPr lvl="1"/>
            <a:r>
              <a:rPr lang="nl-BE" sz="2400" dirty="0"/>
              <a:t>Of Step-</a:t>
            </a:r>
            <a:r>
              <a:rPr lang="nl-BE" sz="2400" dirty="0" err="1"/>
              <a:t>into</a:t>
            </a:r>
            <a:r>
              <a:rPr lang="nl-BE" sz="2400" dirty="0"/>
              <a:t> knop op Debug-</a:t>
            </a:r>
            <a:r>
              <a:rPr lang="nl-BE" sz="2400" dirty="0" err="1"/>
              <a:t>toolbar</a:t>
            </a:r>
            <a:r>
              <a:rPr lang="nl-BE" sz="2400" dirty="0"/>
              <a:t> </a:t>
            </a:r>
          </a:p>
          <a:p>
            <a:pPr lvl="1"/>
            <a:endParaRPr lang="nl-BE" sz="2400" dirty="0"/>
          </a:p>
          <a:p>
            <a:pPr lvl="1"/>
            <a:endParaRPr lang="nl-BE" sz="2400" dirty="0"/>
          </a:p>
        </p:txBody>
      </p:sp>
      <p:pic>
        <p:nvPicPr>
          <p:cNvPr id="9" name="Picture 8">
            <a:extLst>
              <a:ext uri="{FF2B5EF4-FFF2-40B4-BE49-F238E27FC236}">
                <a16:creationId xmlns:a16="http://schemas.microsoft.com/office/drawing/2014/main" id="{A3C703E4-73A5-4B8B-A92D-8C0B901C4C05}"/>
              </a:ext>
            </a:extLst>
          </p:cNvPr>
          <p:cNvPicPr>
            <a:picLocks noChangeAspect="1"/>
          </p:cNvPicPr>
          <p:nvPr/>
        </p:nvPicPr>
        <p:blipFill>
          <a:blip r:embed="rId3"/>
          <a:stretch>
            <a:fillRect/>
          </a:stretch>
        </p:blipFill>
        <p:spPr>
          <a:xfrm>
            <a:off x="8760296" y="5360942"/>
            <a:ext cx="3082454" cy="456148"/>
          </a:xfrm>
          <a:prstGeom prst="rect">
            <a:avLst/>
          </a:prstGeom>
        </p:spPr>
      </p:pic>
      <p:sp>
        <p:nvSpPr>
          <p:cNvPr id="10" name="Rectangle: Rounded Corners 9">
            <a:extLst>
              <a:ext uri="{FF2B5EF4-FFF2-40B4-BE49-F238E27FC236}">
                <a16:creationId xmlns:a16="http://schemas.microsoft.com/office/drawing/2014/main" id="{0E21EA13-6C85-40B5-A038-57F59068B6B0}"/>
              </a:ext>
            </a:extLst>
          </p:cNvPr>
          <p:cNvSpPr/>
          <p:nvPr/>
        </p:nvSpPr>
        <p:spPr>
          <a:xfrm>
            <a:off x="10405370" y="5346981"/>
            <a:ext cx="371150" cy="504056"/>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617850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DCE10E7-42E5-45E1-8D88-496FDCD7D768}"/>
              </a:ext>
            </a:extLst>
          </p:cNvPr>
          <p:cNvPicPr>
            <a:picLocks noGrp="1" noChangeAspect="1"/>
          </p:cNvPicPr>
          <p:nvPr>
            <p:ph idx="1"/>
          </p:nvPr>
        </p:nvPicPr>
        <p:blipFill>
          <a:blip r:embed="rId2"/>
          <a:stretch>
            <a:fillRect/>
          </a:stretch>
        </p:blipFill>
        <p:spPr>
          <a:xfrm>
            <a:off x="202438" y="3052153"/>
            <a:ext cx="8035879" cy="2838449"/>
          </a:xfrm>
          <a:ln>
            <a:solidFill>
              <a:schemeClr val="accent1"/>
            </a:solidFill>
          </a:ln>
        </p:spPr>
      </p:pic>
      <p:sp>
        <p:nvSpPr>
          <p:cNvPr id="3" name="Title 2">
            <a:extLst>
              <a:ext uri="{FF2B5EF4-FFF2-40B4-BE49-F238E27FC236}">
                <a16:creationId xmlns:a16="http://schemas.microsoft.com/office/drawing/2014/main" id="{6C7A6733-9A7D-4656-865A-8499E0B3041E}"/>
              </a:ext>
            </a:extLst>
          </p:cNvPr>
          <p:cNvSpPr>
            <a:spLocks noGrp="1"/>
          </p:cNvSpPr>
          <p:nvPr>
            <p:ph type="title"/>
          </p:nvPr>
        </p:nvSpPr>
        <p:spPr/>
        <p:txBody>
          <a:bodyPr/>
          <a:lstStyle/>
          <a:p>
            <a:endParaRPr lang="nl-BE"/>
          </a:p>
        </p:txBody>
      </p:sp>
      <p:sp>
        <p:nvSpPr>
          <p:cNvPr id="4" name="Slide Number Placeholder 3">
            <a:extLst>
              <a:ext uri="{FF2B5EF4-FFF2-40B4-BE49-F238E27FC236}">
                <a16:creationId xmlns:a16="http://schemas.microsoft.com/office/drawing/2014/main" id="{4BA5CB96-FFCE-4BE9-ACBC-16513F92C2C3}"/>
              </a:ext>
            </a:extLst>
          </p:cNvPr>
          <p:cNvSpPr>
            <a:spLocks noGrp="1"/>
          </p:cNvSpPr>
          <p:nvPr>
            <p:ph type="sldNum" sz="quarter" idx="11"/>
          </p:nvPr>
        </p:nvSpPr>
        <p:spPr/>
        <p:txBody>
          <a:bodyPr/>
          <a:lstStyle/>
          <a:p>
            <a:fld id="{3B80295F-48CD-49FC-897A-CCEC919B8070}" type="slidenum">
              <a:rPr lang="nl-BE" smtClean="0"/>
              <a:pPr/>
              <a:t>28</a:t>
            </a:fld>
            <a:endParaRPr lang="nl-BE" dirty="0"/>
          </a:p>
        </p:txBody>
      </p:sp>
      <p:sp>
        <p:nvSpPr>
          <p:cNvPr id="5" name="Footer Placeholder 4">
            <a:extLst>
              <a:ext uri="{FF2B5EF4-FFF2-40B4-BE49-F238E27FC236}">
                <a16:creationId xmlns:a16="http://schemas.microsoft.com/office/drawing/2014/main" id="{A81127FC-22E6-4F91-B392-2680ECB757CC}"/>
              </a:ext>
            </a:extLst>
          </p:cNvPr>
          <p:cNvSpPr>
            <a:spLocks noGrp="1"/>
          </p:cNvSpPr>
          <p:nvPr>
            <p:ph type="ftr" sz="quarter" idx="12"/>
          </p:nvPr>
        </p:nvSpPr>
        <p:spPr/>
        <p:txBody>
          <a:bodyPr/>
          <a:lstStyle/>
          <a:p>
            <a:endParaRPr lang="nl-BE" dirty="0"/>
          </a:p>
        </p:txBody>
      </p:sp>
      <p:pic>
        <p:nvPicPr>
          <p:cNvPr id="6" name="Picture 5">
            <a:extLst>
              <a:ext uri="{FF2B5EF4-FFF2-40B4-BE49-F238E27FC236}">
                <a16:creationId xmlns:a16="http://schemas.microsoft.com/office/drawing/2014/main" id="{33470233-2522-4B55-988B-EC44797091B4}"/>
              </a:ext>
            </a:extLst>
          </p:cNvPr>
          <p:cNvPicPr>
            <a:picLocks noChangeAspect="1"/>
          </p:cNvPicPr>
          <p:nvPr/>
        </p:nvPicPr>
        <p:blipFill>
          <a:blip r:embed="rId3"/>
          <a:stretch>
            <a:fillRect/>
          </a:stretch>
        </p:blipFill>
        <p:spPr>
          <a:xfrm>
            <a:off x="202439" y="106852"/>
            <a:ext cx="8048625" cy="2838450"/>
          </a:xfrm>
          <a:prstGeom prst="rect">
            <a:avLst/>
          </a:prstGeom>
          <a:ln>
            <a:solidFill>
              <a:schemeClr val="accent1"/>
            </a:solidFill>
          </a:ln>
        </p:spPr>
      </p:pic>
      <p:grpSp>
        <p:nvGrpSpPr>
          <p:cNvPr id="2" name="Group 1">
            <a:extLst>
              <a:ext uri="{FF2B5EF4-FFF2-40B4-BE49-F238E27FC236}">
                <a16:creationId xmlns:a16="http://schemas.microsoft.com/office/drawing/2014/main" id="{1679EFF6-E8CD-48DB-BB03-091DC1CDFCE2}"/>
              </a:ext>
            </a:extLst>
          </p:cNvPr>
          <p:cNvGrpSpPr/>
          <p:nvPr/>
        </p:nvGrpSpPr>
        <p:grpSpPr>
          <a:xfrm>
            <a:off x="8904312" y="1700808"/>
            <a:ext cx="3082454" cy="457191"/>
            <a:chOff x="8688288" y="3052152"/>
            <a:chExt cx="3082454" cy="457191"/>
          </a:xfrm>
        </p:grpSpPr>
        <p:pic>
          <p:nvPicPr>
            <p:cNvPr id="10" name="Picture 9">
              <a:extLst>
                <a:ext uri="{FF2B5EF4-FFF2-40B4-BE49-F238E27FC236}">
                  <a16:creationId xmlns:a16="http://schemas.microsoft.com/office/drawing/2014/main" id="{5117FBD3-5686-49B5-BC07-86A5A13C6346}"/>
                </a:ext>
              </a:extLst>
            </p:cNvPr>
            <p:cNvPicPr>
              <a:picLocks noChangeAspect="1"/>
            </p:cNvPicPr>
            <p:nvPr/>
          </p:nvPicPr>
          <p:blipFill>
            <a:blip r:embed="rId4"/>
            <a:stretch>
              <a:fillRect/>
            </a:stretch>
          </p:blipFill>
          <p:spPr>
            <a:xfrm>
              <a:off x="8688288" y="3052153"/>
              <a:ext cx="3082454" cy="456148"/>
            </a:xfrm>
            <a:prstGeom prst="rect">
              <a:avLst/>
            </a:prstGeom>
          </p:spPr>
        </p:pic>
        <p:sp>
          <p:nvSpPr>
            <p:cNvPr id="11" name="Rectangle: Rounded Corners 10">
              <a:extLst>
                <a:ext uri="{FF2B5EF4-FFF2-40B4-BE49-F238E27FC236}">
                  <a16:creationId xmlns:a16="http://schemas.microsoft.com/office/drawing/2014/main" id="{627D0AB8-8B8F-40C6-AF9D-6C6770AAB2CD}"/>
                </a:ext>
              </a:extLst>
            </p:cNvPr>
            <p:cNvSpPr/>
            <p:nvPr/>
          </p:nvSpPr>
          <p:spPr>
            <a:xfrm>
              <a:off x="10344472" y="3052152"/>
              <a:ext cx="360040" cy="457191"/>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7" name="TextBox 6">
            <a:extLst>
              <a:ext uri="{FF2B5EF4-FFF2-40B4-BE49-F238E27FC236}">
                <a16:creationId xmlns:a16="http://schemas.microsoft.com/office/drawing/2014/main" id="{53E89DF0-D68B-404F-B9E4-8FC36E26233D}"/>
              </a:ext>
            </a:extLst>
          </p:cNvPr>
          <p:cNvSpPr txBox="1"/>
          <p:nvPr/>
        </p:nvSpPr>
        <p:spPr>
          <a:xfrm>
            <a:off x="9048328" y="2564904"/>
            <a:ext cx="2736304" cy="1569660"/>
          </a:xfrm>
          <a:prstGeom prst="rect">
            <a:avLst/>
          </a:prstGeom>
          <a:noFill/>
        </p:spPr>
        <p:txBody>
          <a:bodyPr wrap="square" rtlCol="0">
            <a:spAutoFit/>
          </a:bodyPr>
          <a:lstStyle/>
          <a:p>
            <a:r>
              <a:rPr lang="nl-BE" sz="2400" dirty="0">
                <a:solidFill>
                  <a:srgbClr val="00B050"/>
                </a:solidFill>
              </a:rPr>
              <a:t>MERK OP dat de </a:t>
            </a:r>
            <a:r>
              <a:rPr lang="nl-BE" sz="2400" dirty="0" err="1">
                <a:solidFill>
                  <a:srgbClr val="00B050"/>
                </a:solidFill>
              </a:rPr>
              <a:t>while</a:t>
            </a:r>
            <a:r>
              <a:rPr lang="nl-BE" sz="2400" dirty="0">
                <a:solidFill>
                  <a:srgbClr val="00B050"/>
                </a:solidFill>
              </a:rPr>
              <a:t>-lus niet uitgevoerd wordt. Waarom?</a:t>
            </a:r>
          </a:p>
        </p:txBody>
      </p:sp>
    </p:spTree>
    <p:extLst>
      <p:ext uri="{BB962C8B-B14F-4D97-AF65-F5344CB8AC3E}">
        <p14:creationId xmlns:p14="http://schemas.microsoft.com/office/powerpoint/2010/main" val="4063421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A2374-7BC7-4705-9A4D-ED7D9C8B7ADA}"/>
              </a:ext>
            </a:extLst>
          </p:cNvPr>
          <p:cNvSpPr>
            <a:spLocks noGrp="1"/>
          </p:cNvSpPr>
          <p:nvPr>
            <p:ph idx="1"/>
          </p:nvPr>
        </p:nvSpPr>
        <p:spPr/>
        <p:txBody>
          <a:bodyPr/>
          <a:lstStyle/>
          <a:p>
            <a:r>
              <a:rPr lang="nl-BE" dirty="0"/>
              <a:t>Tijdens het debuggen kunnen we de inhoud van variabelen bekijken</a:t>
            </a:r>
          </a:p>
          <a:p>
            <a:pPr lvl="1"/>
            <a:r>
              <a:rPr lang="nl-BE" dirty="0"/>
              <a:t>Ga met de cursus over de variabele</a:t>
            </a:r>
          </a:p>
          <a:p>
            <a:pPr lvl="1"/>
            <a:r>
              <a:rPr lang="nl-BE" dirty="0"/>
              <a:t>Via </a:t>
            </a:r>
            <a:r>
              <a:rPr lang="nl-BE" dirty="0" err="1"/>
              <a:t>Local</a:t>
            </a:r>
            <a:r>
              <a:rPr lang="nl-BE" dirty="0"/>
              <a:t>-Windows -&gt; geeft een opsomming van de </a:t>
            </a:r>
            <a:r>
              <a:rPr lang="nl-BE" dirty="0" err="1"/>
              <a:t>locale</a:t>
            </a:r>
            <a:r>
              <a:rPr lang="nl-BE" dirty="0"/>
              <a:t> variabele</a:t>
            </a:r>
          </a:p>
          <a:p>
            <a:pPr lvl="2"/>
            <a:r>
              <a:rPr lang="nl-BE" dirty="0"/>
              <a:t>Menu Debug &gt; Windows &gt; </a:t>
            </a:r>
            <a:r>
              <a:rPr lang="nl-BE" dirty="0" err="1"/>
              <a:t>Locals</a:t>
            </a:r>
            <a:endParaRPr lang="nl-BE" dirty="0"/>
          </a:p>
        </p:txBody>
      </p:sp>
      <p:sp>
        <p:nvSpPr>
          <p:cNvPr id="3" name="Title 2">
            <a:extLst>
              <a:ext uri="{FF2B5EF4-FFF2-40B4-BE49-F238E27FC236}">
                <a16:creationId xmlns:a16="http://schemas.microsoft.com/office/drawing/2014/main" id="{89019009-E151-4767-AB9A-0FF966CD16B0}"/>
              </a:ext>
            </a:extLst>
          </p:cNvPr>
          <p:cNvSpPr>
            <a:spLocks noGrp="1"/>
          </p:cNvSpPr>
          <p:nvPr>
            <p:ph type="title"/>
          </p:nvPr>
        </p:nvSpPr>
        <p:spPr/>
        <p:txBody>
          <a:bodyPr/>
          <a:lstStyle/>
          <a:p>
            <a:r>
              <a:rPr lang="nl-BE" dirty="0"/>
              <a:t>Logische fouten: fout 1</a:t>
            </a:r>
          </a:p>
        </p:txBody>
      </p:sp>
      <p:sp>
        <p:nvSpPr>
          <p:cNvPr id="4" name="Slide Number Placeholder 3">
            <a:extLst>
              <a:ext uri="{FF2B5EF4-FFF2-40B4-BE49-F238E27FC236}">
                <a16:creationId xmlns:a16="http://schemas.microsoft.com/office/drawing/2014/main" id="{13BA1022-AFAA-4E54-A82E-25312FEA6810}"/>
              </a:ext>
            </a:extLst>
          </p:cNvPr>
          <p:cNvSpPr>
            <a:spLocks noGrp="1"/>
          </p:cNvSpPr>
          <p:nvPr>
            <p:ph type="sldNum" sz="quarter" idx="11"/>
          </p:nvPr>
        </p:nvSpPr>
        <p:spPr/>
        <p:txBody>
          <a:bodyPr/>
          <a:lstStyle/>
          <a:p>
            <a:fld id="{3B80295F-48CD-49FC-897A-CCEC919B8070}" type="slidenum">
              <a:rPr lang="nl-BE" smtClean="0"/>
              <a:pPr/>
              <a:t>29</a:t>
            </a:fld>
            <a:endParaRPr lang="nl-BE" dirty="0"/>
          </a:p>
        </p:txBody>
      </p:sp>
      <p:sp>
        <p:nvSpPr>
          <p:cNvPr id="5" name="Footer Placeholder 4">
            <a:extLst>
              <a:ext uri="{FF2B5EF4-FFF2-40B4-BE49-F238E27FC236}">
                <a16:creationId xmlns:a16="http://schemas.microsoft.com/office/drawing/2014/main" id="{B171782F-0F8E-4627-B2AB-8C24C650CF2A}"/>
              </a:ext>
            </a:extLst>
          </p:cNvPr>
          <p:cNvSpPr>
            <a:spLocks noGrp="1"/>
          </p:cNvSpPr>
          <p:nvPr>
            <p:ph type="ftr" sz="quarter" idx="12"/>
          </p:nvPr>
        </p:nvSpPr>
        <p:spPr/>
        <p:txBody>
          <a:bodyPr/>
          <a:lstStyle/>
          <a:p>
            <a:endParaRPr lang="nl-BE" dirty="0"/>
          </a:p>
        </p:txBody>
      </p:sp>
      <p:pic>
        <p:nvPicPr>
          <p:cNvPr id="11" name="Picture 10">
            <a:extLst>
              <a:ext uri="{FF2B5EF4-FFF2-40B4-BE49-F238E27FC236}">
                <a16:creationId xmlns:a16="http://schemas.microsoft.com/office/drawing/2014/main" id="{8816A150-660B-4FBF-8190-691F9956A3B7}"/>
              </a:ext>
            </a:extLst>
          </p:cNvPr>
          <p:cNvPicPr>
            <a:picLocks noChangeAspect="1"/>
          </p:cNvPicPr>
          <p:nvPr/>
        </p:nvPicPr>
        <p:blipFill>
          <a:blip r:embed="rId2"/>
          <a:stretch>
            <a:fillRect/>
          </a:stretch>
        </p:blipFill>
        <p:spPr>
          <a:xfrm>
            <a:off x="1487488" y="3573016"/>
            <a:ext cx="7867650" cy="2324100"/>
          </a:xfrm>
          <a:prstGeom prst="rect">
            <a:avLst/>
          </a:prstGeom>
        </p:spPr>
      </p:pic>
    </p:spTree>
    <p:extLst>
      <p:ext uri="{BB962C8B-B14F-4D97-AF65-F5344CB8AC3E}">
        <p14:creationId xmlns:p14="http://schemas.microsoft.com/office/powerpoint/2010/main" val="92166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86C2C4-F192-4B4C-AAED-72EA60AEA35D}"/>
              </a:ext>
            </a:extLst>
          </p:cNvPr>
          <p:cNvSpPr>
            <a:spLocks noGrp="1"/>
          </p:cNvSpPr>
          <p:nvPr>
            <p:ph idx="1"/>
          </p:nvPr>
        </p:nvSpPr>
        <p:spPr/>
        <p:txBody>
          <a:bodyPr>
            <a:normAutofit/>
          </a:bodyPr>
          <a:lstStyle/>
          <a:p>
            <a:r>
              <a:rPr lang="nl-BE" sz="2800" dirty="0">
                <a:effectLst/>
                <a:latin typeface="Verdana" panose="020B0604030504040204" pitchFamily="34" charset="0"/>
                <a:ea typeface="Times New Roman" panose="02020603050405020304" pitchFamily="18" charset="0"/>
                <a:cs typeface="Times New Roman" panose="02020603050405020304" pitchFamily="18" charset="0"/>
              </a:rPr>
              <a:t>Je kan fouten maken tegen de syntaxis van de taal C#. Dit type van fouten is gemakkelijk te achterhalen. C# vestigt je aandacht erop bij het ingeven van de programmacode en bij het compileren van het project.</a:t>
            </a:r>
          </a:p>
          <a:p>
            <a:r>
              <a:rPr lang="nl-BE" sz="2800" dirty="0">
                <a:latin typeface="Verdana" panose="020B0604030504040204" pitchFamily="34" charset="0"/>
                <a:cs typeface="Times New Roman" panose="02020603050405020304" pitchFamily="18" charset="0"/>
              </a:rPr>
              <a:t>Deze fouten worden groen of rood onderlijnd in het programma.</a:t>
            </a:r>
          </a:p>
          <a:p>
            <a:endParaRPr lang="nl-BE" sz="2400" dirty="0">
              <a:latin typeface="Verdana" panose="020B060403050404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B996F817-DDA2-4B2E-B906-EBD116DBF235}"/>
              </a:ext>
            </a:extLst>
          </p:cNvPr>
          <p:cNvSpPr>
            <a:spLocks noGrp="1"/>
          </p:cNvSpPr>
          <p:nvPr>
            <p:ph type="title"/>
          </p:nvPr>
        </p:nvSpPr>
        <p:spPr/>
        <p:txBody>
          <a:bodyPr/>
          <a:lstStyle/>
          <a:p>
            <a:r>
              <a:rPr lang="nl-BE" dirty="0"/>
              <a:t>Syntax fouten</a:t>
            </a:r>
          </a:p>
        </p:txBody>
      </p:sp>
      <p:sp>
        <p:nvSpPr>
          <p:cNvPr id="4" name="Slide Number Placeholder 3">
            <a:extLst>
              <a:ext uri="{FF2B5EF4-FFF2-40B4-BE49-F238E27FC236}">
                <a16:creationId xmlns:a16="http://schemas.microsoft.com/office/drawing/2014/main" id="{71D35E6C-508A-4162-94C8-4E1A25F09841}"/>
              </a:ext>
            </a:extLst>
          </p:cNvPr>
          <p:cNvSpPr>
            <a:spLocks noGrp="1"/>
          </p:cNvSpPr>
          <p:nvPr>
            <p:ph type="sldNum" sz="quarter" idx="11"/>
          </p:nvPr>
        </p:nvSpPr>
        <p:spPr/>
        <p:txBody>
          <a:bodyPr/>
          <a:lstStyle/>
          <a:p>
            <a:fld id="{3B80295F-48CD-49FC-897A-CCEC919B8070}" type="slidenum">
              <a:rPr lang="nl-BE" smtClean="0"/>
              <a:pPr/>
              <a:t>3</a:t>
            </a:fld>
            <a:endParaRPr lang="nl-BE" dirty="0"/>
          </a:p>
        </p:txBody>
      </p:sp>
      <p:sp>
        <p:nvSpPr>
          <p:cNvPr id="5" name="Footer Placeholder 4">
            <a:extLst>
              <a:ext uri="{FF2B5EF4-FFF2-40B4-BE49-F238E27FC236}">
                <a16:creationId xmlns:a16="http://schemas.microsoft.com/office/drawing/2014/main" id="{43C679F1-7C45-447B-B3BD-3EAFF386F09F}"/>
              </a:ext>
            </a:extLst>
          </p:cNvPr>
          <p:cNvSpPr>
            <a:spLocks noGrp="1"/>
          </p:cNvSpPr>
          <p:nvPr>
            <p:ph type="ftr" sz="quarter" idx="12"/>
          </p:nvPr>
        </p:nvSpPr>
        <p:spPr/>
        <p:txBody>
          <a:bodyPr/>
          <a:lstStyle/>
          <a:p>
            <a:endParaRPr lang="nl-BE" dirty="0"/>
          </a:p>
        </p:txBody>
      </p:sp>
      <p:pic>
        <p:nvPicPr>
          <p:cNvPr id="7" name="Picture 6">
            <a:extLst>
              <a:ext uri="{FF2B5EF4-FFF2-40B4-BE49-F238E27FC236}">
                <a16:creationId xmlns:a16="http://schemas.microsoft.com/office/drawing/2014/main" id="{31EB5097-B476-49D3-A2D8-B36DBF3B34F0}"/>
              </a:ext>
            </a:extLst>
          </p:cNvPr>
          <p:cNvPicPr>
            <a:picLocks noChangeAspect="1"/>
          </p:cNvPicPr>
          <p:nvPr/>
        </p:nvPicPr>
        <p:blipFill>
          <a:blip r:embed="rId2"/>
          <a:stretch>
            <a:fillRect/>
          </a:stretch>
        </p:blipFill>
        <p:spPr>
          <a:xfrm>
            <a:off x="3215680" y="3488850"/>
            <a:ext cx="5256584" cy="2458402"/>
          </a:xfrm>
          <a:prstGeom prst="rect">
            <a:avLst/>
          </a:prstGeom>
        </p:spPr>
      </p:pic>
    </p:spTree>
    <p:extLst>
      <p:ext uri="{BB962C8B-B14F-4D97-AF65-F5344CB8AC3E}">
        <p14:creationId xmlns:p14="http://schemas.microsoft.com/office/powerpoint/2010/main" val="2180744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5D2F7B-4FEF-4407-9B9B-BDCAFC024ABD}"/>
              </a:ext>
            </a:extLst>
          </p:cNvPr>
          <p:cNvSpPr>
            <a:spLocks noGrp="1"/>
          </p:cNvSpPr>
          <p:nvPr>
            <p:ph idx="1"/>
          </p:nvPr>
        </p:nvSpPr>
        <p:spPr>
          <a:xfrm>
            <a:off x="0" y="1152000"/>
            <a:ext cx="12192000" cy="1564698"/>
          </a:xfrm>
        </p:spPr>
        <p:txBody>
          <a:bodyPr/>
          <a:lstStyle/>
          <a:p>
            <a:pPr lvl="1"/>
            <a:r>
              <a:rPr lang="nl-BE" dirty="0"/>
              <a:t>Via Watch-Windows -&gt; in dit venster kan je zelf opgeven welke variabelen je wilt bekijken</a:t>
            </a:r>
          </a:p>
          <a:p>
            <a:pPr lvl="2"/>
            <a:r>
              <a:rPr lang="nl-BE" dirty="0"/>
              <a:t>Menu Debug &gt; Windows &gt; Watch &gt; Watch 1</a:t>
            </a:r>
          </a:p>
          <a:p>
            <a:endParaRPr lang="nl-BE" dirty="0"/>
          </a:p>
        </p:txBody>
      </p:sp>
      <p:sp>
        <p:nvSpPr>
          <p:cNvPr id="3" name="Title 2">
            <a:extLst>
              <a:ext uri="{FF2B5EF4-FFF2-40B4-BE49-F238E27FC236}">
                <a16:creationId xmlns:a16="http://schemas.microsoft.com/office/drawing/2014/main" id="{C305D0DB-A096-4B94-83C0-FED34F39D22A}"/>
              </a:ext>
            </a:extLst>
          </p:cNvPr>
          <p:cNvSpPr>
            <a:spLocks noGrp="1"/>
          </p:cNvSpPr>
          <p:nvPr>
            <p:ph type="title"/>
          </p:nvPr>
        </p:nvSpPr>
        <p:spPr/>
        <p:txBody>
          <a:bodyPr/>
          <a:lstStyle/>
          <a:p>
            <a:r>
              <a:rPr lang="nl-BE" dirty="0"/>
              <a:t>Logische fouten: fout 1</a:t>
            </a:r>
          </a:p>
        </p:txBody>
      </p:sp>
      <p:sp>
        <p:nvSpPr>
          <p:cNvPr id="4" name="Slide Number Placeholder 3">
            <a:extLst>
              <a:ext uri="{FF2B5EF4-FFF2-40B4-BE49-F238E27FC236}">
                <a16:creationId xmlns:a16="http://schemas.microsoft.com/office/drawing/2014/main" id="{EF3833BB-202E-47E6-9C4C-942E2BF20CF1}"/>
              </a:ext>
            </a:extLst>
          </p:cNvPr>
          <p:cNvSpPr>
            <a:spLocks noGrp="1"/>
          </p:cNvSpPr>
          <p:nvPr>
            <p:ph type="sldNum" sz="quarter" idx="11"/>
          </p:nvPr>
        </p:nvSpPr>
        <p:spPr/>
        <p:txBody>
          <a:bodyPr/>
          <a:lstStyle/>
          <a:p>
            <a:fld id="{3B80295F-48CD-49FC-897A-CCEC919B8070}" type="slidenum">
              <a:rPr lang="nl-BE" smtClean="0"/>
              <a:pPr/>
              <a:t>30</a:t>
            </a:fld>
            <a:endParaRPr lang="nl-BE" dirty="0"/>
          </a:p>
        </p:txBody>
      </p:sp>
      <p:sp>
        <p:nvSpPr>
          <p:cNvPr id="5" name="Footer Placeholder 4">
            <a:extLst>
              <a:ext uri="{FF2B5EF4-FFF2-40B4-BE49-F238E27FC236}">
                <a16:creationId xmlns:a16="http://schemas.microsoft.com/office/drawing/2014/main" id="{8FFF407A-E16B-4DDF-8494-787CCF405822}"/>
              </a:ext>
            </a:extLst>
          </p:cNvPr>
          <p:cNvSpPr>
            <a:spLocks noGrp="1"/>
          </p:cNvSpPr>
          <p:nvPr>
            <p:ph type="ftr" sz="quarter" idx="12"/>
          </p:nvPr>
        </p:nvSpPr>
        <p:spPr/>
        <p:txBody>
          <a:bodyPr/>
          <a:lstStyle/>
          <a:p>
            <a:endParaRPr lang="nl-BE" dirty="0"/>
          </a:p>
        </p:txBody>
      </p:sp>
      <p:pic>
        <p:nvPicPr>
          <p:cNvPr id="7" name="Picture 6">
            <a:extLst>
              <a:ext uri="{FF2B5EF4-FFF2-40B4-BE49-F238E27FC236}">
                <a16:creationId xmlns:a16="http://schemas.microsoft.com/office/drawing/2014/main" id="{48EE637E-685F-4700-A384-A65AB605DC0E}"/>
              </a:ext>
            </a:extLst>
          </p:cNvPr>
          <p:cNvPicPr>
            <a:picLocks noChangeAspect="1"/>
          </p:cNvPicPr>
          <p:nvPr/>
        </p:nvPicPr>
        <p:blipFill>
          <a:blip r:embed="rId2"/>
          <a:stretch>
            <a:fillRect/>
          </a:stretch>
        </p:blipFill>
        <p:spPr>
          <a:xfrm>
            <a:off x="1007435" y="2852936"/>
            <a:ext cx="7848600" cy="1657350"/>
          </a:xfrm>
          <a:prstGeom prst="rect">
            <a:avLst/>
          </a:prstGeom>
        </p:spPr>
      </p:pic>
      <p:sp>
        <p:nvSpPr>
          <p:cNvPr id="9" name="Content Placeholder 1">
            <a:extLst>
              <a:ext uri="{FF2B5EF4-FFF2-40B4-BE49-F238E27FC236}">
                <a16:creationId xmlns:a16="http://schemas.microsoft.com/office/drawing/2014/main" id="{3101692B-5A05-43F2-A52D-21CF660B8AF5}"/>
              </a:ext>
            </a:extLst>
          </p:cNvPr>
          <p:cNvSpPr txBox="1">
            <a:spLocks/>
          </p:cNvSpPr>
          <p:nvPr/>
        </p:nvSpPr>
        <p:spPr>
          <a:xfrm>
            <a:off x="551384" y="4646524"/>
            <a:ext cx="11017224" cy="1283278"/>
          </a:xfrm>
          <a:prstGeom prst="rect">
            <a:avLst/>
          </a:prstGeom>
        </p:spPr>
        <p:txBody>
          <a:bodyPr vert="horz" lIns="432000" tIns="252000" rIns="432000" bIns="144000" rtlCol="0">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nl-BE" dirty="0"/>
          </a:p>
        </p:txBody>
      </p:sp>
    </p:spTree>
    <p:extLst>
      <p:ext uri="{BB962C8B-B14F-4D97-AF65-F5344CB8AC3E}">
        <p14:creationId xmlns:p14="http://schemas.microsoft.com/office/powerpoint/2010/main" val="538452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5D2F7B-4FEF-4407-9B9B-BDCAFC024ABD}"/>
              </a:ext>
            </a:extLst>
          </p:cNvPr>
          <p:cNvSpPr>
            <a:spLocks noGrp="1"/>
          </p:cNvSpPr>
          <p:nvPr>
            <p:ph idx="1"/>
          </p:nvPr>
        </p:nvSpPr>
        <p:spPr/>
        <p:txBody>
          <a:bodyPr/>
          <a:lstStyle/>
          <a:p>
            <a:pPr lvl="1"/>
            <a:r>
              <a:rPr lang="nl-BE" dirty="0"/>
              <a:t>Via </a:t>
            </a:r>
            <a:r>
              <a:rPr lang="nl-BE" dirty="0" err="1"/>
              <a:t>Autos</a:t>
            </a:r>
            <a:r>
              <a:rPr lang="nl-BE" dirty="0"/>
              <a:t>-Windows -&gt; geeft een opsomming van de actieve variabelen</a:t>
            </a:r>
          </a:p>
          <a:p>
            <a:pPr lvl="2"/>
            <a:r>
              <a:rPr lang="nl-BE" dirty="0"/>
              <a:t>Menu Debug &gt; Windows &gt; </a:t>
            </a:r>
            <a:r>
              <a:rPr lang="nl-BE" dirty="0" err="1"/>
              <a:t>Autos</a:t>
            </a:r>
            <a:endParaRPr lang="nl-BE" dirty="0"/>
          </a:p>
          <a:p>
            <a:endParaRPr lang="nl-BE" dirty="0"/>
          </a:p>
        </p:txBody>
      </p:sp>
      <p:sp>
        <p:nvSpPr>
          <p:cNvPr id="3" name="Title 2">
            <a:extLst>
              <a:ext uri="{FF2B5EF4-FFF2-40B4-BE49-F238E27FC236}">
                <a16:creationId xmlns:a16="http://schemas.microsoft.com/office/drawing/2014/main" id="{C305D0DB-A096-4B94-83C0-FED34F39D22A}"/>
              </a:ext>
            </a:extLst>
          </p:cNvPr>
          <p:cNvSpPr>
            <a:spLocks noGrp="1"/>
          </p:cNvSpPr>
          <p:nvPr>
            <p:ph type="title"/>
          </p:nvPr>
        </p:nvSpPr>
        <p:spPr/>
        <p:txBody>
          <a:bodyPr/>
          <a:lstStyle/>
          <a:p>
            <a:r>
              <a:rPr lang="nl-BE" dirty="0"/>
              <a:t>Logische fouten: fout 1</a:t>
            </a:r>
          </a:p>
        </p:txBody>
      </p:sp>
      <p:sp>
        <p:nvSpPr>
          <p:cNvPr id="4" name="Slide Number Placeholder 3">
            <a:extLst>
              <a:ext uri="{FF2B5EF4-FFF2-40B4-BE49-F238E27FC236}">
                <a16:creationId xmlns:a16="http://schemas.microsoft.com/office/drawing/2014/main" id="{EF3833BB-202E-47E6-9C4C-942E2BF20CF1}"/>
              </a:ext>
            </a:extLst>
          </p:cNvPr>
          <p:cNvSpPr>
            <a:spLocks noGrp="1"/>
          </p:cNvSpPr>
          <p:nvPr>
            <p:ph type="sldNum" sz="quarter" idx="11"/>
          </p:nvPr>
        </p:nvSpPr>
        <p:spPr/>
        <p:txBody>
          <a:bodyPr/>
          <a:lstStyle/>
          <a:p>
            <a:fld id="{3B80295F-48CD-49FC-897A-CCEC919B8070}" type="slidenum">
              <a:rPr lang="nl-BE" smtClean="0"/>
              <a:pPr/>
              <a:t>31</a:t>
            </a:fld>
            <a:endParaRPr lang="nl-BE" dirty="0"/>
          </a:p>
        </p:txBody>
      </p:sp>
      <p:sp>
        <p:nvSpPr>
          <p:cNvPr id="5" name="Footer Placeholder 4">
            <a:extLst>
              <a:ext uri="{FF2B5EF4-FFF2-40B4-BE49-F238E27FC236}">
                <a16:creationId xmlns:a16="http://schemas.microsoft.com/office/drawing/2014/main" id="{8FFF407A-E16B-4DDF-8494-787CCF405822}"/>
              </a:ext>
            </a:extLst>
          </p:cNvPr>
          <p:cNvSpPr>
            <a:spLocks noGrp="1"/>
          </p:cNvSpPr>
          <p:nvPr>
            <p:ph type="ftr" sz="quarter" idx="12"/>
          </p:nvPr>
        </p:nvSpPr>
        <p:spPr/>
        <p:txBody>
          <a:bodyPr/>
          <a:lstStyle/>
          <a:p>
            <a:endParaRPr lang="nl-BE" dirty="0"/>
          </a:p>
        </p:txBody>
      </p:sp>
      <p:pic>
        <p:nvPicPr>
          <p:cNvPr id="7" name="Picture 6">
            <a:extLst>
              <a:ext uri="{FF2B5EF4-FFF2-40B4-BE49-F238E27FC236}">
                <a16:creationId xmlns:a16="http://schemas.microsoft.com/office/drawing/2014/main" id="{03D33A03-5790-464B-969F-E604E1B811DF}"/>
              </a:ext>
            </a:extLst>
          </p:cNvPr>
          <p:cNvPicPr>
            <a:picLocks noChangeAspect="1"/>
          </p:cNvPicPr>
          <p:nvPr/>
        </p:nvPicPr>
        <p:blipFill rotWithShape="1">
          <a:blip r:embed="rId2"/>
          <a:srcRect b="32198"/>
          <a:stretch/>
        </p:blipFill>
        <p:spPr>
          <a:xfrm>
            <a:off x="1127448" y="2492897"/>
            <a:ext cx="7867650" cy="1440160"/>
          </a:xfrm>
          <a:prstGeom prst="rect">
            <a:avLst/>
          </a:prstGeom>
        </p:spPr>
      </p:pic>
      <p:sp>
        <p:nvSpPr>
          <p:cNvPr id="8" name="Rectangle: Rounded Corners 7">
            <a:extLst>
              <a:ext uri="{FF2B5EF4-FFF2-40B4-BE49-F238E27FC236}">
                <a16:creationId xmlns:a16="http://schemas.microsoft.com/office/drawing/2014/main" id="{8D3AC6EB-6F9F-47AE-869A-387E86EEF079}"/>
              </a:ext>
            </a:extLst>
          </p:cNvPr>
          <p:cNvSpPr/>
          <p:nvPr/>
        </p:nvSpPr>
        <p:spPr>
          <a:xfrm>
            <a:off x="1415480" y="3302905"/>
            <a:ext cx="6768752" cy="270111"/>
          </a:xfrm>
          <a:prstGeom prst="roundRect">
            <a:avLst>
              <a:gd name="adj" fmla="val 0"/>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TextBox 8">
            <a:extLst>
              <a:ext uri="{FF2B5EF4-FFF2-40B4-BE49-F238E27FC236}">
                <a16:creationId xmlns:a16="http://schemas.microsoft.com/office/drawing/2014/main" id="{6281780A-FE9D-493C-A800-1A394BCA10C5}"/>
              </a:ext>
            </a:extLst>
          </p:cNvPr>
          <p:cNvSpPr txBox="1"/>
          <p:nvPr/>
        </p:nvSpPr>
        <p:spPr>
          <a:xfrm>
            <a:off x="1017177" y="4142900"/>
            <a:ext cx="9793088" cy="1631216"/>
          </a:xfrm>
          <a:prstGeom prst="rect">
            <a:avLst/>
          </a:prstGeom>
          <a:noFill/>
        </p:spPr>
        <p:txBody>
          <a:bodyPr wrap="square" rtlCol="0">
            <a:spAutoFit/>
          </a:bodyPr>
          <a:lstStyle/>
          <a:p>
            <a:r>
              <a:rPr lang="nl-BE" sz="2000" dirty="0">
                <a:solidFill>
                  <a:srgbClr val="00B050"/>
                </a:solidFill>
              </a:rPr>
              <a:t>MERK OP dat de </a:t>
            </a:r>
            <a:r>
              <a:rPr lang="nl-BE" sz="2000" dirty="0" err="1">
                <a:solidFill>
                  <a:srgbClr val="00B050"/>
                </a:solidFill>
              </a:rPr>
              <a:t>while</a:t>
            </a:r>
            <a:r>
              <a:rPr lang="nl-BE" sz="2000" dirty="0">
                <a:solidFill>
                  <a:srgbClr val="00B050"/>
                </a:solidFill>
              </a:rPr>
              <a:t>-lus niet uitgevoerd wordt. Waarom?</a:t>
            </a:r>
          </a:p>
          <a:p>
            <a:r>
              <a:rPr lang="nl-BE" sz="2000" dirty="0">
                <a:solidFill>
                  <a:srgbClr val="00B050"/>
                </a:solidFill>
              </a:rPr>
              <a:t>-&gt; s. </a:t>
            </a:r>
            <a:r>
              <a:rPr lang="nl-BE" sz="2000" dirty="0" err="1">
                <a:solidFill>
                  <a:srgbClr val="00B050"/>
                </a:solidFill>
              </a:rPr>
              <a:t>EndOfStream</a:t>
            </a:r>
            <a:r>
              <a:rPr lang="nl-BE" sz="2000" dirty="0">
                <a:solidFill>
                  <a:srgbClr val="00B050"/>
                </a:solidFill>
              </a:rPr>
              <a:t> geeft een </a:t>
            </a:r>
            <a:r>
              <a:rPr lang="nl-BE" sz="2000" dirty="0" err="1">
                <a:solidFill>
                  <a:srgbClr val="00B050"/>
                </a:solidFill>
              </a:rPr>
              <a:t>false</a:t>
            </a:r>
            <a:r>
              <a:rPr lang="nl-BE" sz="2000" dirty="0">
                <a:solidFill>
                  <a:srgbClr val="00B050"/>
                </a:solidFill>
              </a:rPr>
              <a:t> terug. </a:t>
            </a:r>
          </a:p>
          <a:p>
            <a:r>
              <a:rPr lang="nl-BE" sz="2000" dirty="0" err="1">
                <a:solidFill>
                  <a:srgbClr val="00B050"/>
                </a:solidFill>
              </a:rPr>
              <a:t>While</a:t>
            </a:r>
            <a:r>
              <a:rPr lang="nl-BE" sz="2000" dirty="0">
                <a:solidFill>
                  <a:srgbClr val="00B050"/>
                </a:solidFill>
              </a:rPr>
              <a:t> (</a:t>
            </a:r>
            <a:r>
              <a:rPr lang="nl-BE" sz="2000" dirty="0" err="1">
                <a:solidFill>
                  <a:srgbClr val="00B050"/>
                </a:solidFill>
              </a:rPr>
              <a:t>false</a:t>
            </a:r>
            <a:r>
              <a:rPr lang="nl-BE" sz="2000" dirty="0">
                <a:solidFill>
                  <a:srgbClr val="00B050"/>
                </a:solidFill>
              </a:rPr>
              <a:t>)  -&gt; lus wordt niet uitgevoerd</a:t>
            </a:r>
          </a:p>
          <a:p>
            <a:endParaRPr lang="nl-BE" sz="2000" dirty="0">
              <a:solidFill>
                <a:srgbClr val="000000"/>
              </a:solidFill>
            </a:endParaRPr>
          </a:p>
          <a:p>
            <a:r>
              <a:rPr lang="nl-BE" sz="2000" dirty="0">
                <a:solidFill>
                  <a:srgbClr val="000000"/>
                </a:solidFill>
              </a:rPr>
              <a:t>Wat moet het zijn? Verbeter de fout</a:t>
            </a:r>
          </a:p>
        </p:txBody>
      </p:sp>
    </p:spTree>
    <p:extLst>
      <p:ext uri="{BB962C8B-B14F-4D97-AF65-F5344CB8AC3E}">
        <p14:creationId xmlns:p14="http://schemas.microsoft.com/office/powerpoint/2010/main" val="4138843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D70B79-05CB-4514-A586-616A48C699A1}"/>
              </a:ext>
            </a:extLst>
          </p:cNvPr>
          <p:cNvSpPr>
            <a:spLocks noGrp="1"/>
          </p:cNvSpPr>
          <p:nvPr>
            <p:ph idx="1"/>
          </p:nvPr>
        </p:nvSpPr>
        <p:spPr>
          <a:xfrm>
            <a:off x="0" y="1152000"/>
            <a:ext cx="12192000" cy="4932000"/>
          </a:xfrm>
        </p:spPr>
        <p:txBody>
          <a:bodyPr>
            <a:normAutofit/>
          </a:bodyPr>
          <a:lstStyle/>
          <a:p>
            <a:r>
              <a:rPr lang="nl-BE" dirty="0"/>
              <a:t>Stoppen met debuggen</a:t>
            </a:r>
          </a:p>
          <a:p>
            <a:pPr lvl="1"/>
            <a:r>
              <a:rPr lang="nl-BE" dirty="0"/>
              <a:t>Shift + F5</a:t>
            </a:r>
          </a:p>
          <a:p>
            <a:pPr lvl="1"/>
            <a:r>
              <a:rPr lang="nl-BE" dirty="0"/>
              <a:t>Stop Debugging knop in de </a:t>
            </a:r>
            <a:r>
              <a:rPr lang="nl-BE" dirty="0" err="1"/>
              <a:t>toolbar</a:t>
            </a:r>
            <a:endParaRPr lang="nl-BE" dirty="0"/>
          </a:p>
          <a:p>
            <a:pPr lvl="1"/>
            <a:endParaRPr lang="nl-BE" dirty="0"/>
          </a:p>
          <a:p>
            <a:pPr lvl="1"/>
            <a:endParaRPr lang="nl-BE" dirty="0"/>
          </a:p>
          <a:p>
            <a:pPr lvl="1"/>
            <a:r>
              <a:rPr lang="nl-BE" dirty="0"/>
              <a:t>Menu Debug &gt; Stop Debugging</a:t>
            </a:r>
          </a:p>
          <a:p>
            <a:r>
              <a:rPr lang="nl-BE" dirty="0"/>
              <a:t>Breakpoints verwijderen via</a:t>
            </a:r>
          </a:p>
          <a:p>
            <a:pPr lvl="1"/>
            <a:r>
              <a:rPr lang="nl-BE" dirty="0"/>
              <a:t>Menu Debug &gt; Delete </a:t>
            </a:r>
            <a:r>
              <a:rPr lang="nl-BE" dirty="0" err="1"/>
              <a:t>All</a:t>
            </a:r>
            <a:r>
              <a:rPr lang="nl-BE" dirty="0"/>
              <a:t> Breakpoints</a:t>
            </a:r>
          </a:p>
          <a:p>
            <a:pPr lvl="1"/>
            <a:r>
              <a:rPr lang="nl-BE" dirty="0"/>
              <a:t>Klik op rode bol</a:t>
            </a:r>
          </a:p>
          <a:p>
            <a:pPr lvl="1"/>
            <a:endParaRPr lang="nl-BE" dirty="0"/>
          </a:p>
          <a:p>
            <a:pPr lvl="1"/>
            <a:endParaRPr lang="nl-BE" dirty="0"/>
          </a:p>
          <a:p>
            <a:endParaRPr lang="nl-BE" dirty="0"/>
          </a:p>
        </p:txBody>
      </p:sp>
      <p:sp>
        <p:nvSpPr>
          <p:cNvPr id="3" name="Title 2">
            <a:extLst>
              <a:ext uri="{FF2B5EF4-FFF2-40B4-BE49-F238E27FC236}">
                <a16:creationId xmlns:a16="http://schemas.microsoft.com/office/drawing/2014/main" id="{EAD57D40-B55B-4BD4-8844-DDC048FD5633}"/>
              </a:ext>
            </a:extLst>
          </p:cNvPr>
          <p:cNvSpPr>
            <a:spLocks noGrp="1"/>
          </p:cNvSpPr>
          <p:nvPr>
            <p:ph type="title"/>
          </p:nvPr>
        </p:nvSpPr>
        <p:spPr/>
        <p:txBody>
          <a:bodyPr/>
          <a:lstStyle/>
          <a:p>
            <a:r>
              <a:rPr lang="nl-BE" dirty="0"/>
              <a:t>Logische fouten: fout 1</a:t>
            </a:r>
          </a:p>
        </p:txBody>
      </p:sp>
      <p:sp>
        <p:nvSpPr>
          <p:cNvPr id="4" name="Slide Number Placeholder 3">
            <a:extLst>
              <a:ext uri="{FF2B5EF4-FFF2-40B4-BE49-F238E27FC236}">
                <a16:creationId xmlns:a16="http://schemas.microsoft.com/office/drawing/2014/main" id="{04F369A4-3424-434C-9B7A-AC4DBDF44CC3}"/>
              </a:ext>
            </a:extLst>
          </p:cNvPr>
          <p:cNvSpPr>
            <a:spLocks noGrp="1"/>
          </p:cNvSpPr>
          <p:nvPr>
            <p:ph type="sldNum" sz="quarter" idx="11"/>
          </p:nvPr>
        </p:nvSpPr>
        <p:spPr/>
        <p:txBody>
          <a:bodyPr/>
          <a:lstStyle/>
          <a:p>
            <a:fld id="{3B80295F-48CD-49FC-897A-CCEC919B8070}" type="slidenum">
              <a:rPr lang="nl-BE" smtClean="0"/>
              <a:pPr/>
              <a:t>32</a:t>
            </a:fld>
            <a:endParaRPr lang="nl-BE" dirty="0"/>
          </a:p>
        </p:txBody>
      </p:sp>
      <p:sp>
        <p:nvSpPr>
          <p:cNvPr id="5" name="Footer Placeholder 4">
            <a:extLst>
              <a:ext uri="{FF2B5EF4-FFF2-40B4-BE49-F238E27FC236}">
                <a16:creationId xmlns:a16="http://schemas.microsoft.com/office/drawing/2014/main" id="{51ED3136-1D0A-4A4F-9347-DBFDA6776429}"/>
              </a:ext>
            </a:extLst>
          </p:cNvPr>
          <p:cNvSpPr>
            <a:spLocks noGrp="1"/>
          </p:cNvSpPr>
          <p:nvPr>
            <p:ph type="ftr" sz="quarter" idx="12"/>
          </p:nvPr>
        </p:nvSpPr>
        <p:spPr/>
        <p:txBody>
          <a:bodyPr/>
          <a:lstStyle/>
          <a:p>
            <a:endParaRPr lang="nl-BE" dirty="0"/>
          </a:p>
        </p:txBody>
      </p:sp>
      <p:grpSp>
        <p:nvGrpSpPr>
          <p:cNvPr id="14" name="Group 13">
            <a:extLst>
              <a:ext uri="{FF2B5EF4-FFF2-40B4-BE49-F238E27FC236}">
                <a16:creationId xmlns:a16="http://schemas.microsoft.com/office/drawing/2014/main" id="{89195678-EC3E-49DD-8420-1B82A64D49F9}"/>
              </a:ext>
            </a:extLst>
          </p:cNvPr>
          <p:cNvGrpSpPr/>
          <p:nvPr/>
        </p:nvGrpSpPr>
        <p:grpSpPr>
          <a:xfrm>
            <a:off x="1199456" y="2861916"/>
            <a:ext cx="2898106" cy="504056"/>
            <a:chOff x="1199456" y="4371756"/>
            <a:chExt cx="2898106" cy="504056"/>
          </a:xfrm>
        </p:grpSpPr>
        <p:pic>
          <p:nvPicPr>
            <p:cNvPr id="12" name="Picture 11">
              <a:extLst>
                <a:ext uri="{FF2B5EF4-FFF2-40B4-BE49-F238E27FC236}">
                  <a16:creationId xmlns:a16="http://schemas.microsoft.com/office/drawing/2014/main" id="{5B3F8AF9-CF9C-4834-95B0-C9921EC0A43F}"/>
                </a:ext>
              </a:extLst>
            </p:cNvPr>
            <p:cNvPicPr>
              <a:picLocks noChangeAspect="1"/>
            </p:cNvPicPr>
            <p:nvPr/>
          </p:nvPicPr>
          <p:blipFill>
            <a:blip r:embed="rId2"/>
            <a:stretch>
              <a:fillRect/>
            </a:stretch>
          </p:blipFill>
          <p:spPr>
            <a:xfrm>
              <a:off x="1199456" y="4403116"/>
              <a:ext cx="2898106" cy="441336"/>
            </a:xfrm>
            <a:prstGeom prst="rect">
              <a:avLst/>
            </a:prstGeom>
          </p:spPr>
        </p:pic>
        <p:sp>
          <p:nvSpPr>
            <p:cNvPr id="13" name="Rectangle: Rounded Corners 12">
              <a:extLst>
                <a:ext uri="{FF2B5EF4-FFF2-40B4-BE49-F238E27FC236}">
                  <a16:creationId xmlns:a16="http://schemas.microsoft.com/office/drawing/2014/main" id="{F4DBE78C-51B7-469F-B2F4-09D033CC4160}"/>
                </a:ext>
              </a:extLst>
            </p:cNvPr>
            <p:cNvSpPr/>
            <p:nvPr/>
          </p:nvSpPr>
          <p:spPr>
            <a:xfrm>
              <a:off x="1919536" y="4371756"/>
              <a:ext cx="432049" cy="504056"/>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pic>
        <p:nvPicPr>
          <p:cNvPr id="9" name="Content Placeholder 6">
            <a:extLst>
              <a:ext uri="{FF2B5EF4-FFF2-40B4-BE49-F238E27FC236}">
                <a16:creationId xmlns:a16="http://schemas.microsoft.com/office/drawing/2014/main" id="{421DCCEB-6F77-4CF3-A94A-94E32E52CF51}"/>
              </a:ext>
            </a:extLst>
          </p:cNvPr>
          <p:cNvPicPr>
            <a:picLocks noChangeAspect="1"/>
          </p:cNvPicPr>
          <p:nvPr/>
        </p:nvPicPr>
        <p:blipFill>
          <a:blip r:embed="rId3"/>
          <a:stretch>
            <a:fillRect/>
          </a:stretch>
        </p:blipFill>
        <p:spPr>
          <a:xfrm>
            <a:off x="6279434" y="1764024"/>
            <a:ext cx="5476670" cy="2096988"/>
          </a:xfrm>
          <a:prstGeom prst="rect">
            <a:avLst/>
          </a:prstGeom>
        </p:spPr>
      </p:pic>
    </p:spTree>
    <p:extLst>
      <p:ext uri="{BB962C8B-B14F-4D97-AF65-F5344CB8AC3E}">
        <p14:creationId xmlns:p14="http://schemas.microsoft.com/office/powerpoint/2010/main" val="682753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ABE0AA8-7FDD-4F09-B942-88F47963115F}"/>
              </a:ext>
            </a:extLst>
          </p:cNvPr>
          <p:cNvPicPr>
            <a:picLocks noChangeAspect="1"/>
          </p:cNvPicPr>
          <p:nvPr/>
        </p:nvPicPr>
        <p:blipFill rotWithShape="1">
          <a:blip r:embed="rId2"/>
          <a:srcRect l="399" r="1"/>
          <a:stretch/>
        </p:blipFill>
        <p:spPr>
          <a:xfrm>
            <a:off x="26099" y="1268760"/>
            <a:ext cx="12139801" cy="4608512"/>
          </a:xfrm>
          <a:prstGeom prst="rect">
            <a:avLst/>
          </a:prstGeom>
        </p:spPr>
      </p:pic>
      <p:sp>
        <p:nvSpPr>
          <p:cNvPr id="3" name="Title 2">
            <a:extLst>
              <a:ext uri="{FF2B5EF4-FFF2-40B4-BE49-F238E27FC236}">
                <a16:creationId xmlns:a16="http://schemas.microsoft.com/office/drawing/2014/main" id="{BB00B2BB-7D6D-4F47-B0AA-5CA78A26C662}"/>
              </a:ext>
            </a:extLst>
          </p:cNvPr>
          <p:cNvSpPr>
            <a:spLocks noGrp="1"/>
          </p:cNvSpPr>
          <p:nvPr>
            <p:ph type="title"/>
          </p:nvPr>
        </p:nvSpPr>
        <p:spPr/>
        <p:txBody>
          <a:bodyPr/>
          <a:lstStyle/>
          <a:p>
            <a:r>
              <a:rPr lang="nl-BE" dirty="0"/>
              <a:t>Logische Fouten: Fout 2</a:t>
            </a:r>
          </a:p>
        </p:txBody>
      </p:sp>
      <p:sp>
        <p:nvSpPr>
          <p:cNvPr id="4" name="Slide Number Placeholder 3">
            <a:extLst>
              <a:ext uri="{FF2B5EF4-FFF2-40B4-BE49-F238E27FC236}">
                <a16:creationId xmlns:a16="http://schemas.microsoft.com/office/drawing/2014/main" id="{EA75D05F-DD24-49BD-8773-F78BB29854BC}"/>
              </a:ext>
            </a:extLst>
          </p:cNvPr>
          <p:cNvSpPr>
            <a:spLocks noGrp="1"/>
          </p:cNvSpPr>
          <p:nvPr>
            <p:ph type="sldNum" sz="quarter" idx="11"/>
          </p:nvPr>
        </p:nvSpPr>
        <p:spPr/>
        <p:txBody>
          <a:bodyPr/>
          <a:lstStyle/>
          <a:p>
            <a:fld id="{3B80295F-48CD-49FC-897A-CCEC919B8070}" type="slidenum">
              <a:rPr lang="nl-BE" smtClean="0"/>
              <a:pPr/>
              <a:t>33</a:t>
            </a:fld>
            <a:endParaRPr lang="nl-BE" dirty="0"/>
          </a:p>
        </p:txBody>
      </p:sp>
      <p:sp>
        <p:nvSpPr>
          <p:cNvPr id="5" name="Footer Placeholder 4">
            <a:extLst>
              <a:ext uri="{FF2B5EF4-FFF2-40B4-BE49-F238E27FC236}">
                <a16:creationId xmlns:a16="http://schemas.microsoft.com/office/drawing/2014/main" id="{631C0716-E75E-4C62-8D59-4E68DA521BF8}"/>
              </a:ext>
            </a:extLst>
          </p:cNvPr>
          <p:cNvSpPr>
            <a:spLocks noGrp="1"/>
          </p:cNvSpPr>
          <p:nvPr>
            <p:ph type="ftr" sz="quarter" idx="12"/>
          </p:nvPr>
        </p:nvSpPr>
        <p:spPr/>
        <p:txBody>
          <a:bodyPr/>
          <a:lstStyle/>
          <a:p>
            <a:endParaRPr lang="nl-BE" dirty="0"/>
          </a:p>
        </p:txBody>
      </p:sp>
      <p:pic>
        <p:nvPicPr>
          <p:cNvPr id="17" name="Picture 16">
            <a:extLst>
              <a:ext uri="{FF2B5EF4-FFF2-40B4-BE49-F238E27FC236}">
                <a16:creationId xmlns:a16="http://schemas.microsoft.com/office/drawing/2014/main" id="{B8A9F5D9-0F50-4CFA-A447-B03607CDCBB9}"/>
              </a:ext>
            </a:extLst>
          </p:cNvPr>
          <p:cNvPicPr>
            <a:picLocks noChangeAspect="1"/>
          </p:cNvPicPr>
          <p:nvPr/>
        </p:nvPicPr>
        <p:blipFill>
          <a:blip r:embed="rId3"/>
          <a:stretch>
            <a:fillRect/>
          </a:stretch>
        </p:blipFill>
        <p:spPr>
          <a:xfrm>
            <a:off x="7824192" y="836712"/>
            <a:ext cx="4185035" cy="1288769"/>
          </a:xfrm>
          <a:prstGeom prst="rect">
            <a:avLst/>
          </a:prstGeom>
        </p:spPr>
      </p:pic>
    </p:spTree>
    <p:extLst>
      <p:ext uri="{BB962C8B-B14F-4D97-AF65-F5344CB8AC3E}">
        <p14:creationId xmlns:p14="http://schemas.microsoft.com/office/powerpoint/2010/main" val="125513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597E63-2FF2-48DA-AB54-211A74BD23EC}"/>
              </a:ext>
            </a:extLst>
          </p:cNvPr>
          <p:cNvSpPr>
            <a:spLocks noGrp="1"/>
          </p:cNvSpPr>
          <p:nvPr>
            <p:ph idx="1"/>
          </p:nvPr>
        </p:nvSpPr>
        <p:spPr/>
        <p:txBody>
          <a:bodyPr/>
          <a:lstStyle/>
          <a:p>
            <a:r>
              <a:rPr lang="nl-BE" dirty="0"/>
              <a:t>Start Debugging (F5)</a:t>
            </a:r>
          </a:p>
          <a:p>
            <a:endParaRPr lang="nl-BE" dirty="0"/>
          </a:p>
          <a:p>
            <a:endParaRPr lang="nl-BE" dirty="0"/>
          </a:p>
        </p:txBody>
      </p:sp>
      <p:sp>
        <p:nvSpPr>
          <p:cNvPr id="3" name="Title 2">
            <a:extLst>
              <a:ext uri="{FF2B5EF4-FFF2-40B4-BE49-F238E27FC236}">
                <a16:creationId xmlns:a16="http://schemas.microsoft.com/office/drawing/2014/main" id="{4E6345C8-70BB-4E2D-AFF4-8D3572A993F8}"/>
              </a:ext>
            </a:extLst>
          </p:cNvPr>
          <p:cNvSpPr>
            <a:spLocks noGrp="1"/>
          </p:cNvSpPr>
          <p:nvPr>
            <p:ph type="title"/>
          </p:nvPr>
        </p:nvSpPr>
        <p:spPr/>
        <p:txBody>
          <a:bodyPr/>
          <a:lstStyle/>
          <a:p>
            <a:r>
              <a:rPr lang="nl-BE" dirty="0"/>
              <a:t>Logische fouten: Fout 2</a:t>
            </a:r>
          </a:p>
        </p:txBody>
      </p:sp>
      <p:sp>
        <p:nvSpPr>
          <p:cNvPr id="4" name="Slide Number Placeholder 3">
            <a:extLst>
              <a:ext uri="{FF2B5EF4-FFF2-40B4-BE49-F238E27FC236}">
                <a16:creationId xmlns:a16="http://schemas.microsoft.com/office/drawing/2014/main" id="{0F0A5494-ED40-45F5-806B-8EBF287A1B2E}"/>
              </a:ext>
            </a:extLst>
          </p:cNvPr>
          <p:cNvSpPr>
            <a:spLocks noGrp="1"/>
          </p:cNvSpPr>
          <p:nvPr>
            <p:ph type="sldNum" sz="quarter" idx="11"/>
          </p:nvPr>
        </p:nvSpPr>
        <p:spPr/>
        <p:txBody>
          <a:bodyPr/>
          <a:lstStyle/>
          <a:p>
            <a:fld id="{3B80295F-48CD-49FC-897A-CCEC919B8070}" type="slidenum">
              <a:rPr lang="nl-BE" smtClean="0"/>
              <a:pPr/>
              <a:t>34</a:t>
            </a:fld>
            <a:endParaRPr lang="nl-BE" dirty="0"/>
          </a:p>
        </p:txBody>
      </p:sp>
      <p:sp>
        <p:nvSpPr>
          <p:cNvPr id="5" name="Footer Placeholder 4">
            <a:extLst>
              <a:ext uri="{FF2B5EF4-FFF2-40B4-BE49-F238E27FC236}">
                <a16:creationId xmlns:a16="http://schemas.microsoft.com/office/drawing/2014/main" id="{EA6FA74F-435F-4755-86B0-7F52862076F2}"/>
              </a:ext>
            </a:extLst>
          </p:cNvPr>
          <p:cNvSpPr>
            <a:spLocks noGrp="1"/>
          </p:cNvSpPr>
          <p:nvPr>
            <p:ph type="ftr" sz="quarter" idx="12"/>
          </p:nvPr>
        </p:nvSpPr>
        <p:spPr/>
        <p:txBody>
          <a:bodyPr/>
          <a:lstStyle/>
          <a:p>
            <a:endParaRPr lang="nl-BE" dirty="0"/>
          </a:p>
        </p:txBody>
      </p:sp>
      <p:pic>
        <p:nvPicPr>
          <p:cNvPr id="9" name="Picture 8">
            <a:extLst>
              <a:ext uri="{FF2B5EF4-FFF2-40B4-BE49-F238E27FC236}">
                <a16:creationId xmlns:a16="http://schemas.microsoft.com/office/drawing/2014/main" id="{E00B6C15-6428-461B-9546-7BE76C4B3C99}"/>
              </a:ext>
            </a:extLst>
          </p:cNvPr>
          <p:cNvPicPr>
            <a:picLocks noChangeAspect="1"/>
          </p:cNvPicPr>
          <p:nvPr/>
        </p:nvPicPr>
        <p:blipFill>
          <a:blip r:embed="rId2"/>
          <a:stretch>
            <a:fillRect/>
          </a:stretch>
        </p:blipFill>
        <p:spPr>
          <a:xfrm>
            <a:off x="480000" y="1849500"/>
            <a:ext cx="10064130" cy="3819208"/>
          </a:xfrm>
          <a:prstGeom prst="rect">
            <a:avLst/>
          </a:prstGeom>
        </p:spPr>
      </p:pic>
      <p:pic>
        <p:nvPicPr>
          <p:cNvPr id="7" name="Picture 6">
            <a:extLst>
              <a:ext uri="{FF2B5EF4-FFF2-40B4-BE49-F238E27FC236}">
                <a16:creationId xmlns:a16="http://schemas.microsoft.com/office/drawing/2014/main" id="{E63365F9-671F-43F6-92A3-B2380280D9CB}"/>
              </a:ext>
            </a:extLst>
          </p:cNvPr>
          <p:cNvPicPr>
            <a:picLocks noChangeAspect="1"/>
          </p:cNvPicPr>
          <p:nvPr/>
        </p:nvPicPr>
        <p:blipFill>
          <a:blip r:embed="rId3"/>
          <a:stretch>
            <a:fillRect/>
          </a:stretch>
        </p:blipFill>
        <p:spPr>
          <a:xfrm>
            <a:off x="7464152" y="102124"/>
            <a:ext cx="4302535" cy="938735"/>
          </a:xfrm>
          <a:prstGeom prst="rect">
            <a:avLst/>
          </a:prstGeom>
        </p:spPr>
      </p:pic>
      <p:pic>
        <p:nvPicPr>
          <p:cNvPr id="11" name="Picture 10">
            <a:extLst>
              <a:ext uri="{FF2B5EF4-FFF2-40B4-BE49-F238E27FC236}">
                <a16:creationId xmlns:a16="http://schemas.microsoft.com/office/drawing/2014/main" id="{E2F1B15E-F95A-462B-8F25-CCA36F1C13ED}"/>
              </a:ext>
            </a:extLst>
          </p:cNvPr>
          <p:cNvPicPr>
            <a:picLocks noChangeAspect="1"/>
          </p:cNvPicPr>
          <p:nvPr/>
        </p:nvPicPr>
        <p:blipFill>
          <a:blip r:embed="rId4"/>
          <a:stretch>
            <a:fillRect/>
          </a:stretch>
        </p:blipFill>
        <p:spPr>
          <a:xfrm>
            <a:off x="4542859" y="1345500"/>
            <a:ext cx="2898106" cy="441336"/>
          </a:xfrm>
          <a:prstGeom prst="rect">
            <a:avLst/>
          </a:prstGeom>
        </p:spPr>
      </p:pic>
      <p:sp>
        <p:nvSpPr>
          <p:cNvPr id="12" name="Rectangle: Rounded Corners 11">
            <a:extLst>
              <a:ext uri="{FF2B5EF4-FFF2-40B4-BE49-F238E27FC236}">
                <a16:creationId xmlns:a16="http://schemas.microsoft.com/office/drawing/2014/main" id="{EE720E49-5385-42BE-9A18-A38BCD698290}"/>
              </a:ext>
            </a:extLst>
          </p:cNvPr>
          <p:cNvSpPr/>
          <p:nvPr/>
        </p:nvSpPr>
        <p:spPr>
          <a:xfrm>
            <a:off x="4655840" y="1345500"/>
            <a:ext cx="360040" cy="457191"/>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1809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2262DA-3E33-4C84-9D4D-6A1550D720A7}"/>
              </a:ext>
            </a:extLst>
          </p:cNvPr>
          <p:cNvSpPr>
            <a:spLocks noGrp="1"/>
          </p:cNvSpPr>
          <p:nvPr>
            <p:ph idx="1"/>
          </p:nvPr>
        </p:nvSpPr>
        <p:spPr>
          <a:xfrm>
            <a:off x="0" y="908720"/>
            <a:ext cx="12192000" cy="4671280"/>
          </a:xfrm>
        </p:spPr>
        <p:txBody>
          <a:bodyPr/>
          <a:lstStyle/>
          <a:p>
            <a:r>
              <a:rPr lang="nl-BE" dirty="0"/>
              <a:t>F11 (step </a:t>
            </a:r>
            <a:r>
              <a:rPr lang="nl-BE" dirty="0" err="1"/>
              <a:t>into</a:t>
            </a:r>
            <a:r>
              <a:rPr lang="nl-BE" dirty="0"/>
              <a:t>)</a:t>
            </a:r>
          </a:p>
        </p:txBody>
      </p:sp>
      <p:sp>
        <p:nvSpPr>
          <p:cNvPr id="3" name="Title 2">
            <a:extLst>
              <a:ext uri="{FF2B5EF4-FFF2-40B4-BE49-F238E27FC236}">
                <a16:creationId xmlns:a16="http://schemas.microsoft.com/office/drawing/2014/main" id="{89240D72-1C16-4F35-99F5-3B925D83633D}"/>
              </a:ext>
            </a:extLst>
          </p:cNvPr>
          <p:cNvSpPr>
            <a:spLocks noGrp="1"/>
          </p:cNvSpPr>
          <p:nvPr>
            <p:ph type="title"/>
          </p:nvPr>
        </p:nvSpPr>
        <p:spPr/>
        <p:txBody>
          <a:bodyPr/>
          <a:lstStyle/>
          <a:p>
            <a:r>
              <a:rPr lang="nl-BE" dirty="0"/>
              <a:t>Logische fouten</a:t>
            </a:r>
          </a:p>
        </p:txBody>
      </p:sp>
      <p:sp>
        <p:nvSpPr>
          <p:cNvPr id="4" name="Slide Number Placeholder 3">
            <a:extLst>
              <a:ext uri="{FF2B5EF4-FFF2-40B4-BE49-F238E27FC236}">
                <a16:creationId xmlns:a16="http://schemas.microsoft.com/office/drawing/2014/main" id="{F6526B0A-2E1F-4000-B53A-FF3B42B811D4}"/>
              </a:ext>
            </a:extLst>
          </p:cNvPr>
          <p:cNvSpPr>
            <a:spLocks noGrp="1"/>
          </p:cNvSpPr>
          <p:nvPr>
            <p:ph type="sldNum" sz="quarter" idx="11"/>
          </p:nvPr>
        </p:nvSpPr>
        <p:spPr/>
        <p:txBody>
          <a:bodyPr/>
          <a:lstStyle/>
          <a:p>
            <a:fld id="{3B80295F-48CD-49FC-897A-CCEC919B8070}" type="slidenum">
              <a:rPr lang="nl-BE" smtClean="0"/>
              <a:pPr/>
              <a:t>35</a:t>
            </a:fld>
            <a:endParaRPr lang="nl-BE" dirty="0"/>
          </a:p>
        </p:txBody>
      </p:sp>
      <p:sp>
        <p:nvSpPr>
          <p:cNvPr id="5" name="Footer Placeholder 4">
            <a:extLst>
              <a:ext uri="{FF2B5EF4-FFF2-40B4-BE49-F238E27FC236}">
                <a16:creationId xmlns:a16="http://schemas.microsoft.com/office/drawing/2014/main" id="{A4AE0BF8-A934-4626-835E-9BB5AD584850}"/>
              </a:ext>
            </a:extLst>
          </p:cNvPr>
          <p:cNvSpPr>
            <a:spLocks noGrp="1"/>
          </p:cNvSpPr>
          <p:nvPr>
            <p:ph type="ftr" sz="quarter" idx="12"/>
          </p:nvPr>
        </p:nvSpPr>
        <p:spPr/>
        <p:txBody>
          <a:bodyPr/>
          <a:lstStyle/>
          <a:p>
            <a:endParaRPr lang="nl-BE" dirty="0"/>
          </a:p>
        </p:txBody>
      </p:sp>
      <p:pic>
        <p:nvPicPr>
          <p:cNvPr id="9" name="Picture 8">
            <a:extLst>
              <a:ext uri="{FF2B5EF4-FFF2-40B4-BE49-F238E27FC236}">
                <a16:creationId xmlns:a16="http://schemas.microsoft.com/office/drawing/2014/main" id="{4DDA3439-72DC-4226-B0FC-91533073C1EB}"/>
              </a:ext>
            </a:extLst>
          </p:cNvPr>
          <p:cNvPicPr>
            <a:picLocks noChangeAspect="1"/>
          </p:cNvPicPr>
          <p:nvPr/>
        </p:nvPicPr>
        <p:blipFill>
          <a:blip r:embed="rId2"/>
          <a:stretch>
            <a:fillRect/>
          </a:stretch>
        </p:blipFill>
        <p:spPr>
          <a:xfrm>
            <a:off x="263352" y="1646984"/>
            <a:ext cx="11096625" cy="4200525"/>
          </a:xfrm>
          <a:prstGeom prst="rect">
            <a:avLst/>
          </a:prstGeom>
        </p:spPr>
      </p:pic>
      <p:pic>
        <p:nvPicPr>
          <p:cNvPr id="10" name="Picture 9">
            <a:extLst>
              <a:ext uri="{FF2B5EF4-FFF2-40B4-BE49-F238E27FC236}">
                <a16:creationId xmlns:a16="http://schemas.microsoft.com/office/drawing/2014/main" id="{C0D090B4-FE49-4C7E-A0AA-38B92B0EBA69}"/>
              </a:ext>
            </a:extLst>
          </p:cNvPr>
          <p:cNvPicPr>
            <a:picLocks noChangeAspect="1"/>
          </p:cNvPicPr>
          <p:nvPr/>
        </p:nvPicPr>
        <p:blipFill rotWithShape="1">
          <a:blip r:embed="rId3"/>
          <a:srcRect r="3044"/>
          <a:stretch/>
        </p:blipFill>
        <p:spPr>
          <a:xfrm>
            <a:off x="4732394" y="5517232"/>
            <a:ext cx="7441457" cy="1325693"/>
          </a:xfrm>
          <a:prstGeom prst="rect">
            <a:avLst/>
          </a:prstGeom>
        </p:spPr>
      </p:pic>
      <p:pic>
        <p:nvPicPr>
          <p:cNvPr id="11" name="Picture 10">
            <a:extLst>
              <a:ext uri="{FF2B5EF4-FFF2-40B4-BE49-F238E27FC236}">
                <a16:creationId xmlns:a16="http://schemas.microsoft.com/office/drawing/2014/main" id="{364C743C-3FF4-41FD-BF1B-88EBEF238BE2}"/>
              </a:ext>
            </a:extLst>
          </p:cNvPr>
          <p:cNvPicPr>
            <a:picLocks noChangeAspect="1"/>
          </p:cNvPicPr>
          <p:nvPr/>
        </p:nvPicPr>
        <p:blipFill rotWithShape="1">
          <a:blip r:embed="rId4"/>
          <a:srcRect r="14015"/>
          <a:stretch/>
        </p:blipFill>
        <p:spPr>
          <a:xfrm>
            <a:off x="3301546" y="1121690"/>
            <a:ext cx="2650438" cy="456148"/>
          </a:xfrm>
          <a:prstGeom prst="rect">
            <a:avLst/>
          </a:prstGeom>
        </p:spPr>
      </p:pic>
      <p:sp>
        <p:nvSpPr>
          <p:cNvPr id="12" name="Rectangle: Rounded Corners 11">
            <a:extLst>
              <a:ext uri="{FF2B5EF4-FFF2-40B4-BE49-F238E27FC236}">
                <a16:creationId xmlns:a16="http://schemas.microsoft.com/office/drawing/2014/main" id="{94CB915A-BE79-4673-85F3-6D2C9221A0A4}"/>
              </a:ext>
            </a:extLst>
          </p:cNvPr>
          <p:cNvSpPr/>
          <p:nvPr/>
        </p:nvSpPr>
        <p:spPr>
          <a:xfrm>
            <a:off x="4957730" y="1121689"/>
            <a:ext cx="360040" cy="457191"/>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335863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FB1E65-DB92-42AF-A18C-BE74DAE70E58}"/>
              </a:ext>
            </a:extLst>
          </p:cNvPr>
          <p:cNvSpPr>
            <a:spLocks noGrp="1"/>
          </p:cNvSpPr>
          <p:nvPr>
            <p:ph idx="1"/>
          </p:nvPr>
        </p:nvSpPr>
        <p:spPr>
          <a:xfrm>
            <a:off x="0" y="908720"/>
            <a:ext cx="12192000" cy="4671280"/>
          </a:xfrm>
        </p:spPr>
        <p:txBody>
          <a:bodyPr/>
          <a:lstStyle/>
          <a:p>
            <a:r>
              <a:rPr lang="nl-BE" dirty="0"/>
              <a:t>F11 (Step </a:t>
            </a:r>
            <a:r>
              <a:rPr lang="nl-BE" dirty="0" err="1"/>
              <a:t>into</a:t>
            </a:r>
            <a:r>
              <a:rPr lang="nl-BE" dirty="0"/>
              <a:t>) -&gt; er wordt in de methode gesprongen</a:t>
            </a:r>
          </a:p>
        </p:txBody>
      </p:sp>
      <p:sp>
        <p:nvSpPr>
          <p:cNvPr id="3" name="Title 2">
            <a:extLst>
              <a:ext uri="{FF2B5EF4-FFF2-40B4-BE49-F238E27FC236}">
                <a16:creationId xmlns:a16="http://schemas.microsoft.com/office/drawing/2014/main" id="{EF0C9924-0C50-4508-8B4D-1B86DC8155C3}"/>
              </a:ext>
            </a:extLst>
          </p:cNvPr>
          <p:cNvSpPr>
            <a:spLocks noGrp="1"/>
          </p:cNvSpPr>
          <p:nvPr>
            <p:ph type="title"/>
          </p:nvPr>
        </p:nvSpPr>
        <p:spPr/>
        <p:txBody>
          <a:bodyPr/>
          <a:lstStyle/>
          <a:p>
            <a:r>
              <a:rPr lang="nl-BE" dirty="0"/>
              <a:t>Logische fouten: Fout 2</a:t>
            </a:r>
          </a:p>
        </p:txBody>
      </p:sp>
      <p:sp>
        <p:nvSpPr>
          <p:cNvPr id="4" name="Slide Number Placeholder 3">
            <a:extLst>
              <a:ext uri="{FF2B5EF4-FFF2-40B4-BE49-F238E27FC236}">
                <a16:creationId xmlns:a16="http://schemas.microsoft.com/office/drawing/2014/main" id="{64A3BDAC-FDAC-46F1-9A80-318E8D62F403}"/>
              </a:ext>
            </a:extLst>
          </p:cNvPr>
          <p:cNvSpPr>
            <a:spLocks noGrp="1"/>
          </p:cNvSpPr>
          <p:nvPr>
            <p:ph type="sldNum" sz="quarter" idx="11"/>
          </p:nvPr>
        </p:nvSpPr>
        <p:spPr/>
        <p:txBody>
          <a:bodyPr/>
          <a:lstStyle/>
          <a:p>
            <a:fld id="{3B80295F-48CD-49FC-897A-CCEC919B8070}" type="slidenum">
              <a:rPr lang="nl-BE" smtClean="0"/>
              <a:pPr/>
              <a:t>36</a:t>
            </a:fld>
            <a:endParaRPr lang="nl-BE" dirty="0"/>
          </a:p>
        </p:txBody>
      </p:sp>
      <p:sp>
        <p:nvSpPr>
          <p:cNvPr id="5" name="Footer Placeholder 4">
            <a:extLst>
              <a:ext uri="{FF2B5EF4-FFF2-40B4-BE49-F238E27FC236}">
                <a16:creationId xmlns:a16="http://schemas.microsoft.com/office/drawing/2014/main" id="{341632D7-0EB7-44AE-9131-209287303F97}"/>
              </a:ext>
            </a:extLst>
          </p:cNvPr>
          <p:cNvSpPr>
            <a:spLocks noGrp="1"/>
          </p:cNvSpPr>
          <p:nvPr>
            <p:ph type="ftr" sz="quarter" idx="12"/>
          </p:nvPr>
        </p:nvSpPr>
        <p:spPr/>
        <p:txBody>
          <a:bodyPr/>
          <a:lstStyle/>
          <a:p>
            <a:endParaRPr lang="nl-BE" dirty="0"/>
          </a:p>
        </p:txBody>
      </p:sp>
      <p:pic>
        <p:nvPicPr>
          <p:cNvPr id="7" name="Picture 6">
            <a:extLst>
              <a:ext uri="{FF2B5EF4-FFF2-40B4-BE49-F238E27FC236}">
                <a16:creationId xmlns:a16="http://schemas.microsoft.com/office/drawing/2014/main" id="{1F46372E-6BCD-4772-A0BB-D3F3CE278C98}"/>
              </a:ext>
            </a:extLst>
          </p:cNvPr>
          <p:cNvPicPr>
            <a:picLocks noChangeAspect="1"/>
          </p:cNvPicPr>
          <p:nvPr/>
        </p:nvPicPr>
        <p:blipFill>
          <a:blip r:embed="rId2"/>
          <a:stretch>
            <a:fillRect/>
          </a:stretch>
        </p:blipFill>
        <p:spPr>
          <a:xfrm>
            <a:off x="119336" y="1612425"/>
            <a:ext cx="11115675" cy="4219575"/>
          </a:xfrm>
          <a:prstGeom prst="rect">
            <a:avLst/>
          </a:prstGeom>
        </p:spPr>
      </p:pic>
      <p:pic>
        <p:nvPicPr>
          <p:cNvPr id="10" name="Picture 9">
            <a:extLst>
              <a:ext uri="{FF2B5EF4-FFF2-40B4-BE49-F238E27FC236}">
                <a16:creationId xmlns:a16="http://schemas.microsoft.com/office/drawing/2014/main" id="{45680317-B6EB-49E1-9C05-651F77EC72AC}"/>
              </a:ext>
            </a:extLst>
          </p:cNvPr>
          <p:cNvPicPr>
            <a:picLocks noChangeAspect="1"/>
          </p:cNvPicPr>
          <p:nvPr/>
        </p:nvPicPr>
        <p:blipFill>
          <a:blip r:embed="rId3"/>
          <a:stretch>
            <a:fillRect/>
          </a:stretch>
        </p:blipFill>
        <p:spPr>
          <a:xfrm>
            <a:off x="8832304" y="1630600"/>
            <a:ext cx="3082454" cy="456148"/>
          </a:xfrm>
          <a:prstGeom prst="rect">
            <a:avLst/>
          </a:prstGeom>
        </p:spPr>
      </p:pic>
      <p:sp>
        <p:nvSpPr>
          <p:cNvPr id="11" name="Rectangle: Rounded Corners 10">
            <a:extLst>
              <a:ext uri="{FF2B5EF4-FFF2-40B4-BE49-F238E27FC236}">
                <a16:creationId xmlns:a16="http://schemas.microsoft.com/office/drawing/2014/main" id="{5DE7A28A-DEA7-461B-BE02-5278D5BD1B59}"/>
              </a:ext>
            </a:extLst>
          </p:cNvPr>
          <p:cNvSpPr/>
          <p:nvPr/>
        </p:nvSpPr>
        <p:spPr>
          <a:xfrm>
            <a:off x="10488488" y="1630599"/>
            <a:ext cx="360040" cy="457191"/>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108687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B69AF1-DCCF-4754-9734-1979B3CF7C6E}"/>
              </a:ext>
            </a:extLst>
          </p:cNvPr>
          <p:cNvSpPr>
            <a:spLocks noGrp="1"/>
          </p:cNvSpPr>
          <p:nvPr>
            <p:ph idx="1"/>
          </p:nvPr>
        </p:nvSpPr>
        <p:spPr>
          <a:xfrm>
            <a:off x="0" y="967655"/>
            <a:ext cx="12192000" cy="4612345"/>
          </a:xfrm>
        </p:spPr>
        <p:txBody>
          <a:bodyPr/>
          <a:lstStyle/>
          <a:p>
            <a:r>
              <a:rPr lang="nl-BE" dirty="0"/>
              <a:t>F11 (Step </a:t>
            </a:r>
            <a:r>
              <a:rPr lang="nl-BE" dirty="0" err="1"/>
              <a:t>into</a:t>
            </a:r>
            <a:r>
              <a:rPr lang="nl-BE" dirty="0"/>
              <a:t>)</a:t>
            </a:r>
          </a:p>
        </p:txBody>
      </p:sp>
      <p:sp>
        <p:nvSpPr>
          <p:cNvPr id="3" name="Title 2">
            <a:extLst>
              <a:ext uri="{FF2B5EF4-FFF2-40B4-BE49-F238E27FC236}">
                <a16:creationId xmlns:a16="http://schemas.microsoft.com/office/drawing/2014/main" id="{1B3A7F88-B35F-4CE8-A01F-587DD40ABDF2}"/>
              </a:ext>
            </a:extLst>
          </p:cNvPr>
          <p:cNvSpPr>
            <a:spLocks noGrp="1"/>
          </p:cNvSpPr>
          <p:nvPr>
            <p:ph type="title"/>
          </p:nvPr>
        </p:nvSpPr>
        <p:spPr/>
        <p:txBody>
          <a:bodyPr/>
          <a:lstStyle/>
          <a:p>
            <a:r>
              <a:rPr lang="nl-BE" dirty="0"/>
              <a:t>Logische fouten</a:t>
            </a:r>
          </a:p>
        </p:txBody>
      </p:sp>
      <p:sp>
        <p:nvSpPr>
          <p:cNvPr id="4" name="Slide Number Placeholder 3">
            <a:extLst>
              <a:ext uri="{FF2B5EF4-FFF2-40B4-BE49-F238E27FC236}">
                <a16:creationId xmlns:a16="http://schemas.microsoft.com/office/drawing/2014/main" id="{530C8C49-AA2B-4C97-9A6F-1267D7740E28}"/>
              </a:ext>
            </a:extLst>
          </p:cNvPr>
          <p:cNvSpPr>
            <a:spLocks noGrp="1"/>
          </p:cNvSpPr>
          <p:nvPr>
            <p:ph type="sldNum" sz="quarter" idx="11"/>
          </p:nvPr>
        </p:nvSpPr>
        <p:spPr/>
        <p:txBody>
          <a:bodyPr/>
          <a:lstStyle/>
          <a:p>
            <a:fld id="{3B80295F-48CD-49FC-897A-CCEC919B8070}" type="slidenum">
              <a:rPr lang="nl-BE" smtClean="0"/>
              <a:pPr/>
              <a:t>37</a:t>
            </a:fld>
            <a:endParaRPr lang="nl-BE" dirty="0"/>
          </a:p>
        </p:txBody>
      </p:sp>
      <p:sp>
        <p:nvSpPr>
          <p:cNvPr id="5" name="Footer Placeholder 4">
            <a:extLst>
              <a:ext uri="{FF2B5EF4-FFF2-40B4-BE49-F238E27FC236}">
                <a16:creationId xmlns:a16="http://schemas.microsoft.com/office/drawing/2014/main" id="{B6ACAA72-DCAD-4128-B3C4-0946B90CF57B}"/>
              </a:ext>
            </a:extLst>
          </p:cNvPr>
          <p:cNvSpPr>
            <a:spLocks noGrp="1"/>
          </p:cNvSpPr>
          <p:nvPr>
            <p:ph type="ftr" sz="quarter" idx="12"/>
          </p:nvPr>
        </p:nvSpPr>
        <p:spPr/>
        <p:txBody>
          <a:bodyPr/>
          <a:lstStyle/>
          <a:p>
            <a:endParaRPr lang="nl-BE" dirty="0"/>
          </a:p>
        </p:txBody>
      </p:sp>
      <p:pic>
        <p:nvPicPr>
          <p:cNvPr id="7" name="Picture 6">
            <a:extLst>
              <a:ext uri="{FF2B5EF4-FFF2-40B4-BE49-F238E27FC236}">
                <a16:creationId xmlns:a16="http://schemas.microsoft.com/office/drawing/2014/main" id="{42079931-9C7B-4760-BB9F-4ED10D09CDA2}"/>
              </a:ext>
            </a:extLst>
          </p:cNvPr>
          <p:cNvPicPr>
            <a:picLocks noChangeAspect="1"/>
          </p:cNvPicPr>
          <p:nvPr/>
        </p:nvPicPr>
        <p:blipFill>
          <a:blip r:embed="rId2"/>
          <a:stretch>
            <a:fillRect/>
          </a:stretch>
        </p:blipFill>
        <p:spPr>
          <a:xfrm>
            <a:off x="263352" y="1670770"/>
            <a:ext cx="11134725" cy="4219575"/>
          </a:xfrm>
          <a:prstGeom prst="rect">
            <a:avLst/>
          </a:prstGeom>
        </p:spPr>
      </p:pic>
      <p:pic>
        <p:nvPicPr>
          <p:cNvPr id="8" name="Picture 7">
            <a:extLst>
              <a:ext uri="{FF2B5EF4-FFF2-40B4-BE49-F238E27FC236}">
                <a16:creationId xmlns:a16="http://schemas.microsoft.com/office/drawing/2014/main" id="{E4C7AB5B-BCD0-4F00-ACBF-A8CC2E53E043}"/>
              </a:ext>
            </a:extLst>
          </p:cNvPr>
          <p:cNvPicPr>
            <a:picLocks noChangeAspect="1"/>
          </p:cNvPicPr>
          <p:nvPr/>
        </p:nvPicPr>
        <p:blipFill>
          <a:blip r:embed="rId3"/>
          <a:stretch>
            <a:fillRect/>
          </a:stretch>
        </p:blipFill>
        <p:spPr>
          <a:xfrm>
            <a:off x="5432256" y="5445225"/>
            <a:ext cx="6759744" cy="1391712"/>
          </a:xfrm>
          <a:prstGeom prst="rect">
            <a:avLst/>
          </a:prstGeom>
        </p:spPr>
      </p:pic>
      <p:pic>
        <p:nvPicPr>
          <p:cNvPr id="9" name="Picture 8">
            <a:extLst>
              <a:ext uri="{FF2B5EF4-FFF2-40B4-BE49-F238E27FC236}">
                <a16:creationId xmlns:a16="http://schemas.microsoft.com/office/drawing/2014/main" id="{EEE47CA4-0CAF-452C-B992-622B8DA4ABA7}"/>
              </a:ext>
            </a:extLst>
          </p:cNvPr>
          <p:cNvPicPr>
            <a:picLocks noChangeAspect="1"/>
          </p:cNvPicPr>
          <p:nvPr/>
        </p:nvPicPr>
        <p:blipFill rotWithShape="1">
          <a:blip r:embed="rId4"/>
          <a:srcRect r="15902"/>
          <a:stretch/>
        </p:blipFill>
        <p:spPr>
          <a:xfrm>
            <a:off x="3359696" y="1178803"/>
            <a:ext cx="2592288" cy="456148"/>
          </a:xfrm>
          <a:prstGeom prst="rect">
            <a:avLst/>
          </a:prstGeom>
        </p:spPr>
      </p:pic>
      <p:sp>
        <p:nvSpPr>
          <p:cNvPr id="10" name="Rectangle: Rounded Corners 9">
            <a:extLst>
              <a:ext uri="{FF2B5EF4-FFF2-40B4-BE49-F238E27FC236}">
                <a16:creationId xmlns:a16="http://schemas.microsoft.com/office/drawing/2014/main" id="{832092A9-BA97-48FD-B001-E11B6D7E3999}"/>
              </a:ext>
            </a:extLst>
          </p:cNvPr>
          <p:cNvSpPr/>
          <p:nvPr/>
        </p:nvSpPr>
        <p:spPr>
          <a:xfrm>
            <a:off x="5015880" y="1178802"/>
            <a:ext cx="360040" cy="457191"/>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705173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B69AF1-DCCF-4754-9734-1979B3CF7C6E}"/>
              </a:ext>
            </a:extLst>
          </p:cNvPr>
          <p:cNvSpPr>
            <a:spLocks noGrp="1"/>
          </p:cNvSpPr>
          <p:nvPr>
            <p:ph idx="1"/>
          </p:nvPr>
        </p:nvSpPr>
        <p:spPr>
          <a:xfrm>
            <a:off x="0" y="967655"/>
            <a:ext cx="12192000" cy="4612345"/>
          </a:xfrm>
        </p:spPr>
        <p:txBody>
          <a:bodyPr/>
          <a:lstStyle/>
          <a:p>
            <a:r>
              <a:rPr lang="nl-BE" dirty="0"/>
              <a:t>F11 (Step </a:t>
            </a:r>
            <a:r>
              <a:rPr lang="nl-BE" dirty="0" err="1"/>
              <a:t>into</a:t>
            </a:r>
            <a:r>
              <a:rPr lang="nl-BE" dirty="0"/>
              <a:t>)</a:t>
            </a:r>
          </a:p>
        </p:txBody>
      </p:sp>
      <p:sp>
        <p:nvSpPr>
          <p:cNvPr id="3" name="Title 2">
            <a:extLst>
              <a:ext uri="{FF2B5EF4-FFF2-40B4-BE49-F238E27FC236}">
                <a16:creationId xmlns:a16="http://schemas.microsoft.com/office/drawing/2014/main" id="{1B3A7F88-B35F-4CE8-A01F-587DD40ABDF2}"/>
              </a:ext>
            </a:extLst>
          </p:cNvPr>
          <p:cNvSpPr>
            <a:spLocks noGrp="1"/>
          </p:cNvSpPr>
          <p:nvPr>
            <p:ph type="title"/>
          </p:nvPr>
        </p:nvSpPr>
        <p:spPr/>
        <p:txBody>
          <a:bodyPr/>
          <a:lstStyle/>
          <a:p>
            <a:r>
              <a:rPr lang="nl-BE" dirty="0"/>
              <a:t>Logische fouten</a:t>
            </a:r>
          </a:p>
        </p:txBody>
      </p:sp>
      <p:sp>
        <p:nvSpPr>
          <p:cNvPr id="4" name="Slide Number Placeholder 3">
            <a:extLst>
              <a:ext uri="{FF2B5EF4-FFF2-40B4-BE49-F238E27FC236}">
                <a16:creationId xmlns:a16="http://schemas.microsoft.com/office/drawing/2014/main" id="{530C8C49-AA2B-4C97-9A6F-1267D7740E28}"/>
              </a:ext>
            </a:extLst>
          </p:cNvPr>
          <p:cNvSpPr>
            <a:spLocks noGrp="1"/>
          </p:cNvSpPr>
          <p:nvPr>
            <p:ph type="sldNum" sz="quarter" idx="11"/>
          </p:nvPr>
        </p:nvSpPr>
        <p:spPr/>
        <p:txBody>
          <a:bodyPr/>
          <a:lstStyle/>
          <a:p>
            <a:fld id="{3B80295F-48CD-49FC-897A-CCEC919B8070}" type="slidenum">
              <a:rPr lang="nl-BE" smtClean="0"/>
              <a:pPr/>
              <a:t>38</a:t>
            </a:fld>
            <a:endParaRPr lang="nl-BE" dirty="0"/>
          </a:p>
        </p:txBody>
      </p:sp>
      <p:sp>
        <p:nvSpPr>
          <p:cNvPr id="5" name="Footer Placeholder 4">
            <a:extLst>
              <a:ext uri="{FF2B5EF4-FFF2-40B4-BE49-F238E27FC236}">
                <a16:creationId xmlns:a16="http://schemas.microsoft.com/office/drawing/2014/main" id="{B6ACAA72-DCAD-4128-B3C4-0946B90CF57B}"/>
              </a:ext>
            </a:extLst>
          </p:cNvPr>
          <p:cNvSpPr>
            <a:spLocks noGrp="1"/>
          </p:cNvSpPr>
          <p:nvPr>
            <p:ph type="ftr" sz="quarter" idx="12"/>
          </p:nvPr>
        </p:nvSpPr>
        <p:spPr/>
        <p:txBody>
          <a:bodyPr/>
          <a:lstStyle/>
          <a:p>
            <a:endParaRPr lang="nl-BE" dirty="0"/>
          </a:p>
        </p:txBody>
      </p:sp>
      <p:pic>
        <p:nvPicPr>
          <p:cNvPr id="9" name="Picture 8">
            <a:extLst>
              <a:ext uri="{FF2B5EF4-FFF2-40B4-BE49-F238E27FC236}">
                <a16:creationId xmlns:a16="http://schemas.microsoft.com/office/drawing/2014/main" id="{DBA178D9-CB07-4B3A-9296-B952CC10D1C6}"/>
              </a:ext>
            </a:extLst>
          </p:cNvPr>
          <p:cNvPicPr>
            <a:picLocks noChangeAspect="1"/>
          </p:cNvPicPr>
          <p:nvPr/>
        </p:nvPicPr>
        <p:blipFill>
          <a:blip r:embed="rId2"/>
          <a:stretch>
            <a:fillRect/>
          </a:stretch>
        </p:blipFill>
        <p:spPr>
          <a:xfrm>
            <a:off x="335360" y="1653276"/>
            <a:ext cx="11163300" cy="4210050"/>
          </a:xfrm>
          <a:prstGeom prst="rect">
            <a:avLst/>
          </a:prstGeom>
        </p:spPr>
      </p:pic>
      <p:pic>
        <p:nvPicPr>
          <p:cNvPr id="11" name="Picture 10">
            <a:extLst>
              <a:ext uri="{FF2B5EF4-FFF2-40B4-BE49-F238E27FC236}">
                <a16:creationId xmlns:a16="http://schemas.microsoft.com/office/drawing/2014/main" id="{5B90CF46-A22F-4210-996B-BB814121D173}"/>
              </a:ext>
            </a:extLst>
          </p:cNvPr>
          <p:cNvPicPr>
            <a:picLocks noChangeAspect="1"/>
          </p:cNvPicPr>
          <p:nvPr/>
        </p:nvPicPr>
        <p:blipFill>
          <a:blip r:embed="rId3"/>
          <a:stretch>
            <a:fillRect/>
          </a:stretch>
        </p:blipFill>
        <p:spPr>
          <a:xfrm>
            <a:off x="5591944" y="201608"/>
            <a:ext cx="6315075" cy="1162050"/>
          </a:xfrm>
          <a:prstGeom prst="rect">
            <a:avLst/>
          </a:prstGeom>
        </p:spPr>
      </p:pic>
      <p:sp>
        <p:nvSpPr>
          <p:cNvPr id="12" name="Rectangle: Rounded Corners 11">
            <a:extLst>
              <a:ext uri="{FF2B5EF4-FFF2-40B4-BE49-F238E27FC236}">
                <a16:creationId xmlns:a16="http://schemas.microsoft.com/office/drawing/2014/main" id="{F63928A7-E468-4A0A-96B9-0B6E29261ABC}"/>
              </a:ext>
            </a:extLst>
          </p:cNvPr>
          <p:cNvSpPr/>
          <p:nvPr/>
        </p:nvSpPr>
        <p:spPr>
          <a:xfrm>
            <a:off x="5541564" y="1118266"/>
            <a:ext cx="6315075" cy="314336"/>
          </a:xfrm>
          <a:prstGeom prst="roundRect">
            <a:avLst>
              <a:gd name="adj" fmla="val 0"/>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TextBox 12">
            <a:extLst>
              <a:ext uri="{FF2B5EF4-FFF2-40B4-BE49-F238E27FC236}">
                <a16:creationId xmlns:a16="http://schemas.microsoft.com/office/drawing/2014/main" id="{8130DDFA-5DB2-4FB8-9362-634A3368A2DC}"/>
              </a:ext>
            </a:extLst>
          </p:cNvPr>
          <p:cNvSpPr txBox="1"/>
          <p:nvPr/>
        </p:nvSpPr>
        <p:spPr>
          <a:xfrm>
            <a:off x="6744071" y="1603196"/>
            <a:ext cx="5254319" cy="369332"/>
          </a:xfrm>
          <a:prstGeom prst="rect">
            <a:avLst/>
          </a:prstGeom>
          <a:solidFill>
            <a:schemeClr val="bg1"/>
          </a:solidFill>
          <a:ln w="12700">
            <a:solidFill>
              <a:srgbClr val="FF0000"/>
            </a:solidFill>
          </a:ln>
        </p:spPr>
        <p:txBody>
          <a:bodyPr wrap="square" rtlCol="0">
            <a:spAutoFit/>
          </a:bodyPr>
          <a:lstStyle/>
          <a:p>
            <a:pPr algn="r"/>
            <a:r>
              <a:rPr lang="nl-BE" dirty="0">
                <a:solidFill>
                  <a:srgbClr val="FF0000"/>
                </a:solidFill>
              </a:rPr>
              <a:t>Waarde inclusief wordt foutief berekend!</a:t>
            </a:r>
          </a:p>
        </p:txBody>
      </p:sp>
      <p:sp>
        <p:nvSpPr>
          <p:cNvPr id="14" name="Rectangle: Rounded Corners 13">
            <a:extLst>
              <a:ext uri="{FF2B5EF4-FFF2-40B4-BE49-F238E27FC236}">
                <a16:creationId xmlns:a16="http://schemas.microsoft.com/office/drawing/2014/main" id="{DE776E55-91C1-4CCB-B379-F83868CE44A7}"/>
              </a:ext>
            </a:extLst>
          </p:cNvPr>
          <p:cNvSpPr/>
          <p:nvPr/>
        </p:nvSpPr>
        <p:spPr>
          <a:xfrm>
            <a:off x="2927649" y="5058799"/>
            <a:ext cx="6696744" cy="270111"/>
          </a:xfrm>
          <a:prstGeom prst="roundRect">
            <a:avLst>
              <a:gd name="adj" fmla="val 0"/>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192721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9366117-5187-4F95-8FB2-80FD1FE3A960}"/>
              </a:ext>
            </a:extLst>
          </p:cNvPr>
          <p:cNvPicPr>
            <a:picLocks noChangeAspect="1"/>
          </p:cNvPicPr>
          <p:nvPr/>
        </p:nvPicPr>
        <p:blipFill>
          <a:blip r:embed="rId2"/>
          <a:stretch>
            <a:fillRect/>
          </a:stretch>
        </p:blipFill>
        <p:spPr>
          <a:xfrm>
            <a:off x="746352" y="2276872"/>
            <a:ext cx="9534490" cy="2758033"/>
          </a:xfrm>
          <a:prstGeom prst="rect">
            <a:avLst/>
          </a:prstGeom>
        </p:spPr>
      </p:pic>
      <p:sp>
        <p:nvSpPr>
          <p:cNvPr id="2" name="Content Placeholder 1">
            <a:extLst>
              <a:ext uri="{FF2B5EF4-FFF2-40B4-BE49-F238E27FC236}">
                <a16:creationId xmlns:a16="http://schemas.microsoft.com/office/drawing/2014/main" id="{076741C4-FBB4-444A-B2A4-7D5CC9660BEB}"/>
              </a:ext>
            </a:extLst>
          </p:cNvPr>
          <p:cNvSpPr>
            <a:spLocks noGrp="1"/>
          </p:cNvSpPr>
          <p:nvPr>
            <p:ph idx="1"/>
          </p:nvPr>
        </p:nvSpPr>
        <p:spPr/>
        <p:txBody>
          <a:bodyPr/>
          <a:lstStyle/>
          <a:p>
            <a:r>
              <a:rPr lang="nl-BE" dirty="0"/>
              <a:t>Via Watch1 kan je tijdens het debuggen zelf berekeningen uitvoeren. Zo kan je de fout zoeken.</a:t>
            </a:r>
          </a:p>
          <a:p>
            <a:endParaRPr lang="nl-BE" dirty="0"/>
          </a:p>
        </p:txBody>
      </p:sp>
      <p:sp>
        <p:nvSpPr>
          <p:cNvPr id="3" name="Title 2">
            <a:extLst>
              <a:ext uri="{FF2B5EF4-FFF2-40B4-BE49-F238E27FC236}">
                <a16:creationId xmlns:a16="http://schemas.microsoft.com/office/drawing/2014/main" id="{E3051B34-4B70-40D6-B5B2-78B371DBDBB6}"/>
              </a:ext>
            </a:extLst>
          </p:cNvPr>
          <p:cNvSpPr>
            <a:spLocks noGrp="1"/>
          </p:cNvSpPr>
          <p:nvPr>
            <p:ph type="title"/>
          </p:nvPr>
        </p:nvSpPr>
        <p:spPr/>
        <p:txBody>
          <a:bodyPr/>
          <a:lstStyle/>
          <a:p>
            <a:r>
              <a:rPr lang="nl-BE" dirty="0"/>
              <a:t>Logische fouten: Fout 2</a:t>
            </a:r>
          </a:p>
        </p:txBody>
      </p:sp>
      <p:sp>
        <p:nvSpPr>
          <p:cNvPr id="4" name="Slide Number Placeholder 3">
            <a:extLst>
              <a:ext uri="{FF2B5EF4-FFF2-40B4-BE49-F238E27FC236}">
                <a16:creationId xmlns:a16="http://schemas.microsoft.com/office/drawing/2014/main" id="{6140D9B4-B8C1-4CA8-802D-601C14CF5C5A}"/>
              </a:ext>
            </a:extLst>
          </p:cNvPr>
          <p:cNvSpPr>
            <a:spLocks noGrp="1"/>
          </p:cNvSpPr>
          <p:nvPr>
            <p:ph type="sldNum" sz="quarter" idx="11"/>
          </p:nvPr>
        </p:nvSpPr>
        <p:spPr/>
        <p:txBody>
          <a:bodyPr/>
          <a:lstStyle/>
          <a:p>
            <a:fld id="{3B80295F-48CD-49FC-897A-CCEC919B8070}" type="slidenum">
              <a:rPr lang="nl-BE" smtClean="0"/>
              <a:pPr/>
              <a:t>39</a:t>
            </a:fld>
            <a:endParaRPr lang="nl-BE" dirty="0"/>
          </a:p>
        </p:txBody>
      </p:sp>
      <p:sp>
        <p:nvSpPr>
          <p:cNvPr id="5" name="Footer Placeholder 4">
            <a:extLst>
              <a:ext uri="{FF2B5EF4-FFF2-40B4-BE49-F238E27FC236}">
                <a16:creationId xmlns:a16="http://schemas.microsoft.com/office/drawing/2014/main" id="{20C8A8D1-F30F-4095-BA80-1A5E99F62903}"/>
              </a:ext>
            </a:extLst>
          </p:cNvPr>
          <p:cNvSpPr>
            <a:spLocks noGrp="1"/>
          </p:cNvSpPr>
          <p:nvPr>
            <p:ph type="ftr" sz="quarter" idx="12"/>
          </p:nvPr>
        </p:nvSpPr>
        <p:spPr/>
        <p:txBody>
          <a:bodyPr/>
          <a:lstStyle/>
          <a:p>
            <a:endParaRPr lang="nl-BE" dirty="0"/>
          </a:p>
        </p:txBody>
      </p:sp>
      <p:sp>
        <p:nvSpPr>
          <p:cNvPr id="10" name="Rectangle: Rounded Corners 9">
            <a:extLst>
              <a:ext uri="{FF2B5EF4-FFF2-40B4-BE49-F238E27FC236}">
                <a16:creationId xmlns:a16="http://schemas.microsoft.com/office/drawing/2014/main" id="{32D61E8F-E274-4B2F-9F9F-771C9FB79101}"/>
              </a:ext>
            </a:extLst>
          </p:cNvPr>
          <p:cNvSpPr/>
          <p:nvPr/>
        </p:nvSpPr>
        <p:spPr>
          <a:xfrm>
            <a:off x="826738" y="4509120"/>
            <a:ext cx="9373718" cy="270111"/>
          </a:xfrm>
          <a:prstGeom prst="roundRect">
            <a:avLst>
              <a:gd name="adj" fmla="val 0"/>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Content Placeholder 1">
            <a:extLst>
              <a:ext uri="{FF2B5EF4-FFF2-40B4-BE49-F238E27FC236}">
                <a16:creationId xmlns:a16="http://schemas.microsoft.com/office/drawing/2014/main" id="{F7C1B968-A9B2-4672-9AC9-06FDE0CBE846}"/>
              </a:ext>
            </a:extLst>
          </p:cNvPr>
          <p:cNvSpPr txBox="1">
            <a:spLocks/>
          </p:cNvSpPr>
          <p:nvPr/>
        </p:nvSpPr>
        <p:spPr>
          <a:xfrm>
            <a:off x="119336" y="5157396"/>
            <a:ext cx="12192000" cy="863240"/>
          </a:xfrm>
          <a:prstGeom prst="rect">
            <a:avLst/>
          </a:prstGeom>
        </p:spPr>
        <p:txBody>
          <a:bodyPr vert="horz" lIns="432000" tIns="252000" rIns="432000" bIns="144000" rtlCol="0">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err="1"/>
              <a:t>Btwpercentage</a:t>
            </a:r>
            <a:r>
              <a:rPr lang="nl-BE" dirty="0"/>
              <a:t> / 100 = 0 ??? Hoe komt dit???</a:t>
            </a:r>
          </a:p>
        </p:txBody>
      </p:sp>
    </p:spTree>
    <p:extLst>
      <p:ext uri="{BB962C8B-B14F-4D97-AF65-F5344CB8AC3E}">
        <p14:creationId xmlns:p14="http://schemas.microsoft.com/office/powerpoint/2010/main" val="247925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9595B3-4542-44F3-943D-937B196C9B6E}"/>
              </a:ext>
            </a:extLst>
          </p:cNvPr>
          <p:cNvSpPr>
            <a:spLocks noGrp="1"/>
          </p:cNvSpPr>
          <p:nvPr>
            <p:ph idx="1"/>
          </p:nvPr>
        </p:nvSpPr>
        <p:spPr/>
        <p:txBody>
          <a:bodyPr/>
          <a:lstStyle/>
          <a:p>
            <a:r>
              <a:rPr lang="nl-BE" dirty="0"/>
              <a:t>Groen onderlijnd = waarschuwing</a:t>
            </a:r>
          </a:p>
          <a:p>
            <a:r>
              <a:rPr lang="nl-BE" dirty="0"/>
              <a:t>Het programma geeft een waarschuwing voor de fout maar het programma zal nog opstarten. Vaak zijn het nog overbodige variabelen die niet meer gebruikt worden in het programma.</a:t>
            </a:r>
          </a:p>
        </p:txBody>
      </p:sp>
      <p:sp>
        <p:nvSpPr>
          <p:cNvPr id="3" name="Title 2">
            <a:extLst>
              <a:ext uri="{FF2B5EF4-FFF2-40B4-BE49-F238E27FC236}">
                <a16:creationId xmlns:a16="http://schemas.microsoft.com/office/drawing/2014/main" id="{C1E580BE-FA7F-4CBF-8CAB-5CAA15615F82}"/>
              </a:ext>
            </a:extLst>
          </p:cNvPr>
          <p:cNvSpPr>
            <a:spLocks noGrp="1"/>
          </p:cNvSpPr>
          <p:nvPr>
            <p:ph type="title"/>
          </p:nvPr>
        </p:nvSpPr>
        <p:spPr/>
        <p:txBody>
          <a:bodyPr/>
          <a:lstStyle/>
          <a:p>
            <a:r>
              <a:rPr lang="nl-BE" dirty="0"/>
              <a:t>Syntax fouten: waarschuwing</a:t>
            </a:r>
          </a:p>
        </p:txBody>
      </p:sp>
      <p:sp>
        <p:nvSpPr>
          <p:cNvPr id="4" name="Slide Number Placeholder 3">
            <a:extLst>
              <a:ext uri="{FF2B5EF4-FFF2-40B4-BE49-F238E27FC236}">
                <a16:creationId xmlns:a16="http://schemas.microsoft.com/office/drawing/2014/main" id="{3526F15E-A8FC-4373-B5BF-B81DA13875CF}"/>
              </a:ext>
            </a:extLst>
          </p:cNvPr>
          <p:cNvSpPr>
            <a:spLocks noGrp="1"/>
          </p:cNvSpPr>
          <p:nvPr>
            <p:ph type="sldNum" sz="quarter" idx="11"/>
          </p:nvPr>
        </p:nvSpPr>
        <p:spPr/>
        <p:txBody>
          <a:bodyPr/>
          <a:lstStyle/>
          <a:p>
            <a:fld id="{3B80295F-48CD-49FC-897A-CCEC919B8070}" type="slidenum">
              <a:rPr lang="nl-BE" smtClean="0"/>
              <a:pPr/>
              <a:t>4</a:t>
            </a:fld>
            <a:endParaRPr lang="nl-BE" dirty="0"/>
          </a:p>
        </p:txBody>
      </p:sp>
      <p:sp>
        <p:nvSpPr>
          <p:cNvPr id="5" name="Footer Placeholder 4">
            <a:extLst>
              <a:ext uri="{FF2B5EF4-FFF2-40B4-BE49-F238E27FC236}">
                <a16:creationId xmlns:a16="http://schemas.microsoft.com/office/drawing/2014/main" id="{2219ECED-AAB3-431D-BCF0-56277B3E76A1}"/>
              </a:ext>
            </a:extLst>
          </p:cNvPr>
          <p:cNvSpPr>
            <a:spLocks noGrp="1"/>
          </p:cNvSpPr>
          <p:nvPr>
            <p:ph type="ftr" sz="quarter" idx="12"/>
          </p:nvPr>
        </p:nvSpPr>
        <p:spPr/>
        <p:txBody>
          <a:bodyPr/>
          <a:lstStyle/>
          <a:p>
            <a:endParaRPr lang="nl-BE" dirty="0"/>
          </a:p>
        </p:txBody>
      </p:sp>
      <p:pic>
        <p:nvPicPr>
          <p:cNvPr id="7" name="Picture 6">
            <a:extLst>
              <a:ext uri="{FF2B5EF4-FFF2-40B4-BE49-F238E27FC236}">
                <a16:creationId xmlns:a16="http://schemas.microsoft.com/office/drawing/2014/main" id="{65F40E99-09FA-4726-BB8B-642CFC100B9F}"/>
              </a:ext>
            </a:extLst>
          </p:cNvPr>
          <p:cNvPicPr>
            <a:picLocks noChangeAspect="1"/>
          </p:cNvPicPr>
          <p:nvPr/>
        </p:nvPicPr>
        <p:blipFill rotWithShape="1">
          <a:blip r:embed="rId2"/>
          <a:srcRect l="12201" t="13250" r="60631" b="78350"/>
          <a:stretch/>
        </p:blipFill>
        <p:spPr>
          <a:xfrm>
            <a:off x="3662721" y="3250046"/>
            <a:ext cx="6792184" cy="2362499"/>
          </a:xfrm>
          <a:prstGeom prst="rect">
            <a:avLst/>
          </a:prstGeom>
        </p:spPr>
      </p:pic>
    </p:spTree>
    <p:extLst>
      <p:ext uri="{BB962C8B-B14F-4D97-AF65-F5344CB8AC3E}">
        <p14:creationId xmlns:p14="http://schemas.microsoft.com/office/powerpoint/2010/main" val="1766678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CFC9CC-D21F-4C19-A657-4CEEFFF59C3D}"/>
              </a:ext>
            </a:extLst>
          </p:cNvPr>
          <p:cNvSpPr>
            <a:spLocks noGrp="1"/>
          </p:cNvSpPr>
          <p:nvPr>
            <p:ph idx="1"/>
          </p:nvPr>
        </p:nvSpPr>
        <p:spPr/>
        <p:txBody>
          <a:bodyPr>
            <a:normAutofit lnSpcReduction="10000"/>
          </a:bodyPr>
          <a:lstStyle/>
          <a:p>
            <a:r>
              <a:rPr lang="nl-BE" dirty="0"/>
              <a:t>Reden: De returnwaarde zal altijd van het grootste type van ofwel deeltal ofwel deler</a:t>
            </a:r>
          </a:p>
          <a:p>
            <a:pPr marL="0" indent="0">
              <a:buNone/>
            </a:pPr>
            <a:r>
              <a:rPr lang="nl-BE" dirty="0"/>
              <a:t>	int / int	=&gt; returnwaarde is int</a:t>
            </a:r>
          </a:p>
          <a:p>
            <a:pPr marL="0" indent="0">
              <a:buNone/>
            </a:pPr>
            <a:r>
              <a:rPr lang="nl-BE" dirty="0"/>
              <a:t>	21 / 100    =&gt; 0 (alles na de komma wordt afgekapt)</a:t>
            </a:r>
          </a:p>
          <a:p>
            <a:pPr marL="0" indent="0">
              <a:buNone/>
            </a:pPr>
            <a:endParaRPr lang="nl-BE" dirty="0"/>
          </a:p>
          <a:p>
            <a:pPr marL="0" indent="0">
              <a:buNone/>
            </a:pPr>
            <a:r>
              <a:rPr lang="nl-BE" dirty="0"/>
              <a:t>	double / int =&gt; returnwaarde is double</a:t>
            </a:r>
          </a:p>
          <a:p>
            <a:pPr marL="0" indent="0">
              <a:buNone/>
            </a:pPr>
            <a:r>
              <a:rPr lang="nl-BE" dirty="0"/>
              <a:t>	int / double =&gt; returnwaarde is double</a:t>
            </a:r>
          </a:p>
          <a:p>
            <a:pPr marL="0" indent="0">
              <a:buNone/>
            </a:pPr>
            <a:r>
              <a:rPr lang="nl-BE" dirty="0"/>
              <a:t>	21.0 / 100  =&gt; 0.21</a:t>
            </a:r>
          </a:p>
          <a:p>
            <a:pPr marL="0" indent="0">
              <a:buNone/>
            </a:pPr>
            <a:r>
              <a:rPr lang="nl-BE" dirty="0"/>
              <a:t>	21 / 100.0  =&gt; 0.21</a:t>
            </a:r>
          </a:p>
        </p:txBody>
      </p:sp>
      <p:sp>
        <p:nvSpPr>
          <p:cNvPr id="3" name="Title 2">
            <a:extLst>
              <a:ext uri="{FF2B5EF4-FFF2-40B4-BE49-F238E27FC236}">
                <a16:creationId xmlns:a16="http://schemas.microsoft.com/office/drawing/2014/main" id="{28E8705F-6348-4B36-B68F-5F4C977D8C86}"/>
              </a:ext>
            </a:extLst>
          </p:cNvPr>
          <p:cNvSpPr>
            <a:spLocks noGrp="1"/>
          </p:cNvSpPr>
          <p:nvPr>
            <p:ph type="title"/>
          </p:nvPr>
        </p:nvSpPr>
        <p:spPr/>
        <p:txBody>
          <a:bodyPr/>
          <a:lstStyle/>
          <a:p>
            <a:r>
              <a:rPr lang="nl-BE" dirty="0"/>
              <a:t>Logische fouten: Fout 2</a:t>
            </a:r>
          </a:p>
        </p:txBody>
      </p:sp>
      <p:sp>
        <p:nvSpPr>
          <p:cNvPr id="4" name="Slide Number Placeholder 3">
            <a:extLst>
              <a:ext uri="{FF2B5EF4-FFF2-40B4-BE49-F238E27FC236}">
                <a16:creationId xmlns:a16="http://schemas.microsoft.com/office/drawing/2014/main" id="{6D2ACD8D-6D80-4100-9604-909E3C4FE91A}"/>
              </a:ext>
            </a:extLst>
          </p:cNvPr>
          <p:cNvSpPr>
            <a:spLocks noGrp="1"/>
          </p:cNvSpPr>
          <p:nvPr>
            <p:ph type="sldNum" sz="quarter" idx="11"/>
          </p:nvPr>
        </p:nvSpPr>
        <p:spPr/>
        <p:txBody>
          <a:bodyPr/>
          <a:lstStyle/>
          <a:p>
            <a:fld id="{3B80295F-48CD-49FC-897A-CCEC919B8070}" type="slidenum">
              <a:rPr lang="nl-BE" smtClean="0"/>
              <a:pPr/>
              <a:t>40</a:t>
            </a:fld>
            <a:endParaRPr lang="nl-BE" dirty="0"/>
          </a:p>
        </p:txBody>
      </p:sp>
      <p:sp>
        <p:nvSpPr>
          <p:cNvPr id="5" name="Footer Placeholder 4">
            <a:extLst>
              <a:ext uri="{FF2B5EF4-FFF2-40B4-BE49-F238E27FC236}">
                <a16:creationId xmlns:a16="http://schemas.microsoft.com/office/drawing/2014/main" id="{B8C794FE-1139-42FD-92FE-8E736C61F184}"/>
              </a:ext>
            </a:extLst>
          </p:cNvPr>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3986269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B69AF1-DCCF-4754-9734-1979B3CF7C6E}"/>
              </a:ext>
            </a:extLst>
          </p:cNvPr>
          <p:cNvSpPr>
            <a:spLocks noGrp="1"/>
          </p:cNvSpPr>
          <p:nvPr>
            <p:ph idx="1"/>
          </p:nvPr>
        </p:nvSpPr>
        <p:spPr>
          <a:xfrm>
            <a:off x="0" y="967655"/>
            <a:ext cx="12192000" cy="4612345"/>
          </a:xfrm>
        </p:spPr>
        <p:txBody>
          <a:bodyPr>
            <a:normAutofit/>
          </a:bodyPr>
          <a:lstStyle/>
          <a:p>
            <a:r>
              <a:rPr lang="nl-BE" sz="2800" dirty="0"/>
              <a:t>Stop het programma. Start het programma na het verbeteren terug op : F5</a:t>
            </a:r>
          </a:p>
        </p:txBody>
      </p:sp>
      <p:sp>
        <p:nvSpPr>
          <p:cNvPr id="3" name="Title 2">
            <a:extLst>
              <a:ext uri="{FF2B5EF4-FFF2-40B4-BE49-F238E27FC236}">
                <a16:creationId xmlns:a16="http://schemas.microsoft.com/office/drawing/2014/main" id="{1B3A7F88-B35F-4CE8-A01F-587DD40ABDF2}"/>
              </a:ext>
            </a:extLst>
          </p:cNvPr>
          <p:cNvSpPr>
            <a:spLocks noGrp="1"/>
          </p:cNvSpPr>
          <p:nvPr>
            <p:ph type="title"/>
          </p:nvPr>
        </p:nvSpPr>
        <p:spPr/>
        <p:txBody>
          <a:bodyPr/>
          <a:lstStyle/>
          <a:p>
            <a:r>
              <a:rPr lang="nl-BE" dirty="0"/>
              <a:t>Logische fouten: Fout 2</a:t>
            </a:r>
          </a:p>
        </p:txBody>
      </p:sp>
      <p:sp>
        <p:nvSpPr>
          <p:cNvPr id="4" name="Slide Number Placeholder 3">
            <a:extLst>
              <a:ext uri="{FF2B5EF4-FFF2-40B4-BE49-F238E27FC236}">
                <a16:creationId xmlns:a16="http://schemas.microsoft.com/office/drawing/2014/main" id="{530C8C49-AA2B-4C97-9A6F-1267D7740E28}"/>
              </a:ext>
            </a:extLst>
          </p:cNvPr>
          <p:cNvSpPr>
            <a:spLocks noGrp="1"/>
          </p:cNvSpPr>
          <p:nvPr>
            <p:ph type="sldNum" sz="quarter" idx="11"/>
          </p:nvPr>
        </p:nvSpPr>
        <p:spPr/>
        <p:txBody>
          <a:bodyPr/>
          <a:lstStyle/>
          <a:p>
            <a:fld id="{3B80295F-48CD-49FC-897A-CCEC919B8070}" type="slidenum">
              <a:rPr lang="nl-BE" smtClean="0"/>
              <a:pPr/>
              <a:t>41</a:t>
            </a:fld>
            <a:endParaRPr lang="nl-BE" dirty="0"/>
          </a:p>
        </p:txBody>
      </p:sp>
      <p:sp>
        <p:nvSpPr>
          <p:cNvPr id="5" name="Footer Placeholder 4">
            <a:extLst>
              <a:ext uri="{FF2B5EF4-FFF2-40B4-BE49-F238E27FC236}">
                <a16:creationId xmlns:a16="http://schemas.microsoft.com/office/drawing/2014/main" id="{B6ACAA72-DCAD-4128-B3C4-0946B90CF57B}"/>
              </a:ext>
            </a:extLst>
          </p:cNvPr>
          <p:cNvSpPr>
            <a:spLocks noGrp="1"/>
          </p:cNvSpPr>
          <p:nvPr>
            <p:ph type="ftr" sz="quarter" idx="12"/>
          </p:nvPr>
        </p:nvSpPr>
        <p:spPr/>
        <p:txBody>
          <a:bodyPr/>
          <a:lstStyle/>
          <a:p>
            <a:endParaRPr lang="nl-BE" dirty="0"/>
          </a:p>
        </p:txBody>
      </p:sp>
      <p:pic>
        <p:nvPicPr>
          <p:cNvPr id="14" name="Picture 13">
            <a:extLst>
              <a:ext uri="{FF2B5EF4-FFF2-40B4-BE49-F238E27FC236}">
                <a16:creationId xmlns:a16="http://schemas.microsoft.com/office/drawing/2014/main" id="{C5B77632-5D21-4560-81DD-A6266CA8A70B}"/>
              </a:ext>
            </a:extLst>
          </p:cNvPr>
          <p:cNvPicPr>
            <a:picLocks noChangeAspect="1"/>
          </p:cNvPicPr>
          <p:nvPr/>
        </p:nvPicPr>
        <p:blipFill>
          <a:blip r:embed="rId2"/>
          <a:stretch>
            <a:fillRect/>
          </a:stretch>
        </p:blipFill>
        <p:spPr>
          <a:xfrm>
            <a:off x="7608168" y="102124"/>
            <a:ext cx="4302535" cy="938735"/>
          </a:xfrm>
          <a:prstGeom prst="rect">
            <a:avLst/>
          </a:prstGeom>
        </p:spPr>
      </p:pic>
      <p:pic>
        <p:nvPicPr>
          <p:cNvPr id="16" name="Picture 15">
            <a:extLst>
              <a:ext uri="{FF2B5EF4-FFF2-40B4-BE49-F238E27FC236}">
                <a16:creationId xmlns:a16="http://schemas.microsoft.com/office/drawing/2014/main" id="{5DA514CE-DBF1-49B8-AE38-AB56BBE924EE}"/>
              </a:ext>
            </a:extLst>
          </p:cNvPr>
          <p:cNvPicPr>
            <a:picLocks noChangeAspect="1"/>
          </p:cNvPicPr>
          <p:nvPr/>
        </p:nvPicPr>
        <p:blipFill>
          <a:blip r:embed="rId3"/>
          <a:stretch>
            <a:fillRect/>
          </a:stretch>
        </p:blipFill>
        <p:spPr>
          <a:xfrm>
            <a:off x="699589" y="1982174"/>
            <a:ext cx="10304537" cy="3882997"/>
          </a:xfrm>
          <a:prstGeom prst="rect">
            <a:avLst/>
          </a:prstGeom>
        </p:spPr>
      </p:pic>
      <p:sp>
        <p:nvSpPr>
          <p:cNvPr id="17" name="Rectangle: Rounded Corners 16">
            <a:extLst>
              <a:ext uri="{FF2B5EF4-FFF2-40B4-BE49-F238E27FC236}">
                <a16:creationId xmlns:a16="http://schemas.microsoft.com/office/drawing/2014/main" id="{74AC501F-4C5F-4388-B08C-975824C46189}"/>
              </a:ext>
            </a:extLst>
          </p:cNvPr>
          <p:cNvSpPr/>
          <p:nvPr/>
        </p:nvSpPr>
        <p:spPr>
          <a:xfrm>
            <a:off x="3071663" y="5085184"/>
            <a:ext cx="6120681" cy="288032"/>
          </a:xfrm>
          <a:prstGeom prst="roundRect">
            <a:avLst>
              <a:gd name="adj" fmla="val 0"/>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747234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2262DA-3E33-4C84-9D4D-6A1550D720A7}"/>
              </a:ext>
            </a:extLst>
          </p:cNvPr>
          <p:cNvSpPr>
            <a:spLocks noGrp="1"/>
          </p:cNvSpPr>
          <p:nvPr>
            <p:ph idx="1"/>
          </p:nvPr>
        </p:nvSpPr>
        <p:spPr>
          <a:xfrm>
            <a:off x="0" y="908720"/>
            <a:ext cx="12192000" cy="4671280"/>
          </a:xfrm>
        </p:spPr>
        <p:txBody>
          <a:bodyPr/>
          <a:lstStyle/>
          <a:p>
            <a:r>
              <a:rPr lang="nl-BE" dirty="0"/>
              <a:t>F11 (step </a:t>
            </a:r>
            <a:r>
              <a:rPr lang="nl-BE" dirty="0" err="1"/>
              <a:t>into</a:t>
            </a:r>
            <a:r>
              <a:rPr lang="nl-BE" dirty="0"/>
              <a:t>)</a:t>
            </a:r>
          </a:p>
        </p:txBody>
      </p:sp>
      <p:sp>
        <p:nvSpPr>
          <p:cNvPr id="3" name="Title 2">
            <a:extLst>
              <a:ext uri="{FF2B5EF4-FFF2-40B4-BE49-F238E27FC236}">
                <a16:creationId xmlns:a16="http://schemas.microsoft.com/office/drawing/2014/main" id="{89240D72-1C16-4F35-99F5-3B925D83633D}"/>
              </a:ext>
            </a:extLst>
          </p:cNvPr>
          <p:cNvSpPr>
            <a:spLocks noGrp="1"/>
          </p:cNvSpPr>
          <p:nvPr>
            <p:ph type="title"/>
          </p:nvPr>
        </p:nvSpPr>
        <p:spPr/>
        <p:txBody>
          <a:bodyPr/>
          <a:lstStyle/>
          <a:p>
            <a:r>
              <a:rPr lang="nl-BE" dirty="0"/>
              <a:t>Logische fouten: Fout 3</a:t>
            </a:r>
          </a:p>
        </p:txBody>
      </p:sp>
      <p:sp>
        <p:nvSpPr>
          <p:cNvPr id="4" name="Slide Number Placeholder 3">
            <a:extLst>
              <a:ext uri="{FF2B5EF4-FFF2-40B4-BE49-F238E27FC236}">
                <a16:creationId xmlns:a16="http://schemas.microsoft.com/office/drawing/2014/main" id="{F6526B0A-2E1F-4000-B53A-FF3B42B811D4}"/>
              </a:ext>
            </a:extLst>
          </p:cNvPr>
          <p:cNvSpPr>
            <a:spLocks noGrp="1"/>
          </p:cNvSpPr>
          <p:nvPr>
            <p:ph type="sldNum" sz="quarter" idx="11"/>
          </p:nvPr>
        </p:nvSpPr>
        <p:spPr/>
        <p:txBody>
          <a:bodyPr/>
          <a:lstStyle/>
          <a:p>
            <a:fld id="{3B80295F-48CD-49FC-897A-CCEC919B8070}" type="slidenum">
              <a:rPr lang="nl-BE" smtClean="0"/>
              <a:pPr/>
              <a:t>42</a:t>
            </a:fld>
            <a:endParaRPr lang="nl-BE" dirty="0"/>
          </a:p>
        </p:txBody>
      </p:sp>
      <p:sp>
        <p:nvSpPr>
          <p:cNvPr id="5" name="Footer Placeholder 4">
            <a:extLst>
              <a:ext uri="{FF2B5EF4-FFF2-40B4-BE49-F238E27FC236}">
                <a16:creationId xmlns:a16="http://schemas.microsoft.com/office/drawing/2014/main" id="{A4AE0BF8-A934-4626-835E-9BB5AD584850}"/>
              </a:ext>
            </a:extLst>
          </p:cNvPr>
          <p:cNvSpPr>
            <a:spLocks noGrp="1"/>
          </p:cNvSpPr>
          <p:nvPr>
            <p:ph type="ftr" sz="quarter" idx="12"/>
          </p:nvPr>
        </p:nvSpPr>
        <p:spPr/>
        <p:txBody>
          <a:bodyPr/>
          <a:lstStyle/>
          <a:p>
            <a:endParaRPr lang="nl-BE" dirty="0"/>
          </a:p>
        </p:txBody>
      </p:sp>
      <p:pic>
        <p:nvPicPr>
          <p:cNvPr id="13" name="Picture 12">
            <a:extLst>
              <a:ext uri="{FF2B5EF4-FFF2-40B4-BE49-F238E27FC236}">
                <a16:creationId xmlns:a16="http://schemas.microsoft.com/office/drawing/2014/main" id="{3F2B562C-883A-4581-8BB5-2DBBAC5AF440}"/>
              </a:ext>
            </a:extLst>
          </p:cNvPr>
          <p:cNvPicPr>
            <a:picLocks noChangeAspect="1"/>
          </p:cNvPicPr>
          <p:nvPr/>
        </p:nvPicPr>
        <p:blipFill>
          <a:blip r:embed="rId2"/>
          <a:stretch>
            <a:fillRect/>
          </a:stretch>
        </p:blipFill>
        <p:spPr>
          <a:xfrm>
            <a:off x="335360" y="1649783"/>
            <a:ext cx="11115675" cy="4210050"/>
          </a:xfrm>
          <a:prstGeom prst="rect">
            <a:avLst/>
          </a:prstGeom>
        </p:spPr>
      </p:pic>
      <p:pic>
        <p:nvPicPr>
          <p:cNvPr id="10" name="Picture 9">
            <a:extLst>
              <a:ext uri="{FF2B5EF4-FFF2-40B4-BE49-F238E27FC236}">
                <a16:creationId xmlns:a16="http://schemas.microsoft.com/office/drawing/2014/main" id="{C0D090B4-FE49-4C7E-A0AA-38B92B0EBA69}"/>
              </a:ext>
            </a:extLst>
          </p:cNvPr>
          <p:cNvPicPr>
            <a:picLocks noChangeAspect="1"/>
          </p:cNvPicPr>
          <p:nvPr/>
        </p:nvPicPr>
        <p:blipFill>
          <a:blip r:embed="rId3"/>
          <a:stretch>
            <a:fillRect/>
          </a:stretch>
        </p:blipFill>
        <p:spPr>
          <a:xfrm>
            <a:off x="4487207" y="5517232"/>
            <a:ext cx="7675065" cy="1325693"/>
          </a:xfrm>
          <a:prstGeom prst="rect">
            <a:avLst/>
          </a:prstGeom>
        </p:spPr>
      </p:pic>
    </p:spTree>
    <p:extLst>
      <p:ext uri="{BB962C8B-B14F-4D97-AF65-F5344CB8AC3E}">
        <p14:creationId xmlns:p14="http://schemas.microsoft.com/office/powerpoint/2010/main" val="3501189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B8D2963-F529-4637-8A35-426EBB26383B}"/>
              </a:ext>
            </a:extLst>
          </p:cNvPr>
          <p:cNvPicPr>
            <a:picLocks noChangeAspect="1"/>
          </p:cNvPicPr>
          <p:nvPr/>
        </p:nvPicPr>
        <p:blipFill rotWithShape="1">
          <a:blip r:embed="rId2"/>
          <a:srcRect r="15902"/>
          <a:stretch/>
        </p:blipFill>
        <p:spPr>
          <a:xfrm>
            <a:off x="3359696" y="1178803"/>
            <a:ext cx="2592288" cy="456148"/>
          </a:xfrm>
          <a:prstGeom prst="rect">
            <a:avLst/>
          </a:prstGeom>
        </p:spPr>
      </p:pic>
      <p:pic>
        <p:nvPicPr>
          <p:cNvPr id="12" name="Picture 11">
            <a:extLst>
              <a:ext uri="{FF2B5EF4-FFF2-40B4-BE49-F238E27FC236}">
                <a16:creationId xmlns:a16="http://schemas.microsoft.com/office/drawing/2014/main" id="{6D9FDC78-06B5-4CE7-B150-B1C808DC6CD9}"/>
              </a:ext>
            </a:extLst>
          </p:cNvPr>
          <p:cNvPicPr>
            <a:picLocks noChangeAspect="1"/>
          </p:cNvPicPr>
          <p:nvPr/>
        </p:nvPicPr>
        <p:blipFill>
          <a:blip r:embed="rId3"/>
          <a:stretch>
            <a:fillRect/>
          </a:stretch>
        </p:blipFill>
        <p:spPr>
          <a:xfrm>
            <a:off x="335360" y="1646984"/>
            <a:ext cx="11172825" cy="4171950"/>
          </a:xfrm>
          <a:prstGeom prst="rect">
            <a:avLst/>
          </a:prstGeom>
        </p:spPr>
      </p:pic>
      <p:sp>
        <p:nvSpPr>
          <p:cNvPr id="2" name="Content Placeholder 1">
            <a:extLst>
              <a:ext uri="{FF2B5EF4-FFF2-40B4-BE49-F238E27FC236}">
                <a16:creationId xmlns:a16="http://schemas.microsoft.com/office/drawing/2014/main" id="{60C3DCA0-65B8-463F-A779-7AF110BA8781}"/>
              </a:ext>
            </a:extLst>
          </p:cNvPr>
          <p:cNvSpPr>
            <a:spLocks noGrp="1"/>
          </p:cNvSpPr>
          <p:nvPr>
            <p:ph idx="1"/>
          </p:nvPr>
        </p:nvSpPr>
        <p:spPr>
          <a:xfrm>
            <a:off x="0" y="980728"/>
            <a:ext cx="12192000" cy="4599272"/>
          </a:xfrm>
        </p:spPr>
        <p:txBody>
          <a:bodyPr/>
          <a:lstStyle/>
          <a:p>
            <a:r>
              <a:rPr lang="nl-BE" dirty="0"/>
              <a:t>F10 (Step over)</a:t>
            </a:r>
          </a:p>
        </p:txBody>
      </p:sp>
      <p:sp>
        <p:nvSpPr>
          <p:cNvPr id="3" name="Title 2">
            <a:extLst>
              <a:ext uri="{FF2B5EF4-FFF2-40B4-BE49-F238E27FC236}">
                <a16:creationId xmlns:a16="http://schemas.microsoft.com/office/drawing/2014/main" id="{CD0259ED-D19A-44EF-9DBC-1131C9805318}"/>
              </a:ext>
            </a:extLst>
          </p:cNvPr>
          <p:cNvSpPr>
            <a:spLocks noGrp="1"/>
          </p:cNvSpPr>
          <p:nvPr>
            <p:ph type="title"/>
          </p:nvPr>
        </p:nvSpPr>
        <p:spPr/>
        <p:txBody>
          <a:bodyPr/>
          <a:lstStyle/>
          <a:p>
            <a:r>
              <a:rPr lang="nl-BE" dirty="0"/>
              <a:t>Logische fouten</a:t>
            </a:r>
          </a:p>
        </p:txBody>
      </p:sp>
      <p:sp>
        <p:nvSpPr>
          <p:cNvPr id="4" name="Slide Number Placeholder 3">
            <a:extLst>
              <a:ext uri="{FF2B5EF4-FFF2-40B4-BE49-F238E27FC236}">
                <a16:creationId xmlns:a16="http://schemas.microsoft.com/office/drawing/2014/main" id="{90347498-90FF-47B7-9105-5293CC68E1F2}"/>
              </a:ext>
            </a:extLst>
          </p:cNvPr>
          <p:cNvSpPr>
            <a:spLocks noGrp="1"/>
          </p:cNvSpPr>
          <p:nvPr>
            <p:ph type="sldNum" sz="quarter" idx="11"/>
          </p:nvPr>
        </p:nvSpPr>
        <p:spPr/>
        <p:txBody>
          <a:bodyPr/>
          <a:lstStyle/>
          <a:p>
            <a:fld id="{3B80295F-48CD-49FC-897A-CCEC919B8070}" type="slidenum">
              <a:rPr lang="nl-BE" smtClean="0"/>
              <a:pPr/>
              <a:t>43</a:t>
            </a:fld>
            <a:endParaRPr lang="nl-BE" dirty="0"/>
          </a:p>
        </p:txBody>
      </p:sp>
      <p:sp>
        <p:nvSpPr>
          <p:cNvPr id="5" name="Footer Placeholder 4">
            <a:extLst>
              <a:ext uri="{FF2B5EF4-FFF2-40B4-BE49-F238E27FC236}">
                <a16:creationId xmlns:a16="http://schemas.microsoft.com/office/drawing/2014/main" id="{7952CB26-AAB0-4AD4-88FA-41343089DC01}"/>
              </a:ext>
            </a:extLst>
          </p:cNvPr>
          <p:cNvSpPr>
            <a:spLocks noGrp="1"/>
          </p:cNvSpPr>
          <p:nvPr>
            <p:ph type="ftr" sz="quarter" idx="12"/>
          </p:nvPr>
        </p:nvSpPr>
        <p:spPr/>
        <p:txBody>
          <a:bodyPr/>
          <a:lstStyle/>
          <a:p>
            <a:endParaRPr lang="nl-BE" dirty="0"/>
          </a:p>
        </p:txBody>
      </p:sp>
      <p:sp>
        <p:nvSpPr>
          <p:cNvPr id="8" name="TextBox 7">
            <a:extLst>
              <a:ext uri="{FF2B5EF4-FFF2-40B4-BE49-F238E27FC236}">
                <a16:creationId xmlns:a16="http://schemas.microsoft.com/office/drawing/2014/main" id="{249E3C6F-6DD7-4DBE-BD91-085504DF26C9}"/>
              </a:ext>
            </a:extLst>
          </p:cNvPr>
          <p:cNvSpPr txBox="1"/>
          <p:nvPr/>
        </p:nvSpPr>
        <p:spPr>
          <a:xfrm>
            <a:off x="6600056" y="254236"/>
            <a:ext cx="5472608" cy="1569660"/>
          </a:xfrm>
          <a:prstGeom prst="rect">
            <a:avLst/>
          </a:prstGeom>
          <a:solidFill>
            <a:schemeClr val="bg1"/>
          </a:solidFill>
          <a:ln w="19050">
            <a:solidFill>
              <a:schemeClr val="tx1"/>
            </a:solidFill>
          </a:ln>
        </p:spPr>
        <p:txBody>
          <a:bodyPr wrap="square" rtlCol="0">
            <a:spAutoFit/>
          </a:bodyPr>
          <a:lstStyle/>
          <a:p>
            <a:r>
              <a:rPr lang="nl-BE" sz="2400" dirty="0"/>
              <a:t>Bij F10 (Step Over) wordt de code uitgevoerd maar wordt er niet gesprongen naar de methode die de lijn oproept.</a:t>
            </a:r>
          </a:p>
        </p:txBody>
      </p:sp>
      <p:sp>
        <p:nvSpPr>
          <p:cNvPr id="15" name="Rectangle: Rounded Corners 14">
            <a:extLst>
              <a:ext uri="{FF2B5EF4-FFF2-40B4-BE49-F238E27FC236}">
                <a16:creationId xmlns:a16="http://schemas.microsoft.com/office/drawing/2014/main" id="{BF4D2D14-FDE9-46F1-82FC-9F619F0552DD}"/>
              </a:ext>
            </a:extLst>
          </p:cNvPr>
          <p:cNvSpPr/>
          <p:nvPr/>
        </p:nvSpPr>
        <p:spPr>
          <a:xfrm>
            <a:off x="5303912" y="1166388"/>
            <a:ext cx="360040" cy="457191"/>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372746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25F631-961A-4734-AFFF-2891045F961E}"/>
              </a:ext>
            </a:extLst>
          </p:cNvPr>
          <p:cNvSpPr>
            <a:spLocks noGrp="1"/>
          </p:cNvSpPr>
          <p:nvPr>
            <p:ph idx="1"/>
          </p:nvPr>
        </p:nvSpPr>
        <p:spPr>
          <a:xfrm>
            <a:off x="0" y="908720"/>
            <a:ext cx="12192000" cy="1512168"/>
          </a:xfrm>
        </p:spPr>
        <p:txBody>
          <a:bodyPr/>
          <a:lstStyle/>
          <a:p>
            <a:r>
              <a:rPr lang="nl-BE" dirty="0"/>
              <a:t>F10 (Step Over)</a:t>
            </a:r>
          </a:p>
        </p:txBody>
      </p:sp>
      <p:sp>
        <p:nvSpPr>
          <p:cNvPr id="3" name="Title 2">
            <a:extLst>
              <a:ext uri="{FF2B5EF4-FFF2-40B4-BE49-F238E27FC236}">
                <a16:creationId xmlns:a16="http://schemas.microsoft.com/office/drawing/2014/main" id="{97484273-53AC-4196-9BE8-5736BDF98CFD}"/>
              </a:ext>
            </a:extLst>
          </p:cNvPr>
          <p:cNvSpPr>
            <a:spLocks noGrp="1"/>
          </p:cNvSpPr>
          <p:nvPr>
            <p:ph type="title"/>
          </p:nvPr>
        </p:nvSpPr>
        <p:spPr/>
        <p:txBody>
          <a:bodyPr/>
          <a:lstStyle/>
          <a:p>
            <a:r>
              <a:rPr lang="nl-BE" dirty="0"/>
              <a:t>Logische fouten</a:t>
            </a:r>
          </a:p>
        </p:txBody>
      </p:sp>
      <p:sp>
        <p:nvSpPr>
          <p:cNvPr id="4" name="Slide Number Placeholder 3">
            <a:extLst>
              <a:ext uri="{FF2B5EF4-FFF2-40B4-BE49-F238E27FC236}">
                <a16:creationId xmlns:a16="http://schemas.microsoft.com/office/drawing/2014/main" id="{A733446E-E28D-4805-8FC9-6861BFEBF73B}"/>
              </a:ext>
            </a:extLst>
          </p:cNvPr>
          <p:cNvSpPr>
            <a:spLocks noGrp="1"/>
          </p:cNvSpPr>
          <p:nvPr>
            <p:ph type="sldNum" sz="quarter" idx="11"/>
          </p:nvPr>
        </p:nvSpPr>
        <p:spPr/>
        <p:txBody>
          <a:bodyPr/>
          <a:lstStyle/>
          <a:p>
            <a:fld id="{3B80295F-48CD-49FC-897A-CCEC919B8070}" type="slidenum">
              <a:rPr lang="nl-BE" smtClean="0"/>
              <a:pPr/>
              <a:t>44</a:t>
            </a:fld>
            <a:endParaRPr lang="nl-BE" dirty="0"/>
          </a:p>
        </p:txBody>
      </p:sp>
      <p:sp>
        <p:nvSpPr>
          <p:cNvPr id="5" name="Footer Placeholder 4">
            <a:extLst>
              <a:ext uri="{FF2B5EF4-FFF2-40B4-BE49-F238E27FC236}">
                <a16:creationId xmlns:a16="http://schemas.microsoft.com/office/drawing/2014/main" id="{124CFC6D-8220-4F65-B072-B7306AD04387}"/>
              </a:ext>
            </a:extLst>
          </p:cNvPr>
          <p:cNvSpPr>
            <a:spLocks noGrp="1"/>
          </p:cNvSpPr>
          <p:nvPr>
            <p:ph type="ftr" sz="quarter" idx="12"/>
          </p:nvPr>
        </p:nvSpPr>
        <p:spPr/>
        <p:txBody>
          <a:bodyPr/>
          <a:lstStyle/>
          <a:p>
            <a:endParaRPr lang="nl-BE" dirty="0"/>
          </a:p>
        </p:txBody>
      </p:sp>
      <p:pic>
        <p:nvPicPr>
          <p:cNvPr id="7" name="Picture 6">
            <a:extLst>
              <a:ext uri="{FF2B5EF4-FFF2-40B4-BE49-F238E27FC236}">
                <a16:creationId xmlns:a16="http://schemas.microsoft.com/office/drawing/2014/main" id="{6CD78AF8-2391-4A50-9686-703B0E9ADFAA}"/>
              </a:ext>
            </a:extLst>
          </p:cNvPr>
          <p:cNvPicPr>
            <a:picLocks noChangeAspect="1"/>
          </p:cNvPicPr>
          <p:nvPr/>
        </p:nvPicPr>
        <p:blipFill>
          <a:blip r:embed="rId2"/>
          <a:stretch>
            <a:fillRect/>
          </a:stretch>
        </p:blipFill>
        <p:spPr>
          <a:xfrm>
            <a:off x="263352" y="1628800"/>
            <a:ext cx="11106150" cy="4219575"/>
          </a:xfrm>
          <a:prstGeom prst="rect">
            <a:avLst/>
          </a:prstGeom>
        </p:spPr>
      </p:pic>
      <p:pic>
        <p:nvPicPr>
          <p:cNvPr id="8" name="Picture 7">
            <a:extLst>
              <a:ext uri="{FF2B5EF4-FFF2-40B4-BE49-F238E27FC236}">
                <a16:creationId xmlns:a16="http://schemas.microsoft.com/office/drawing/2014/main" id="{E1633EDC-0140-4D5D-AB68-6CA349C27FAE}"/>
              </a:ext>
            </a:extLst>
          </p:cNvPr>
          <p:cNvPicPr>
            <a:picLocks noChangeAspect="1"/>
          </p:cNvPicPr>
          <p:nvPr/>
        </p:nvPicPr>
        <p:blipFill>
          <a:blip r:embed="rId3"/>
          <a:stretch>
            <a:fillRect/>
          </a:stretch>
        </p:blipFill>
        <p:spPr>
          <a:xfrm>
            <a:off x="5019326" y="5345832"/>
            <a:ext cx="7171997" cy="1512168"/>
          </a:xfrm>
          <a:prstGeom prst="rect">
            <a:avLst/>
          </a:prstGeom>
        </p:spPr>
      </p:pic>
      <p:pic>
        <p:nvPicPr>
          <p:cNvPr id="9" name="Picture 8">
            <a:extLst>
              <a:ext uri="{FF2B5EF4-FFF2-40B4-BE49-F238E27FC236}">
                <a16:creationId xmlns:a16="http://schemas.microsoft.com/office/drawing/2014/main" id="{1CE01B25-21DD-48FD-ACF7-C96ABC37402C}"/>
              </a:ext>
            </a:extLst>
          </p:cNvPr>
          <p:cNvPicPr>
            <a:picLocks noChangeAspect="1"/>
          </p:cNvPicPr>
          <p:nvPr/>
        </p:nvPicPr>
        <p:blipFill rotWithShape="1">
          <a:blip r:embed="rId4"/>
          <a:srcRect r="15902"/>
          <a:stretch/>
        </p:blipFill>
        <p:spPr>
          <a:xfrm>
            <a:off x="3359696" y="1178803"/>
            <a:ext cx="2592288" cy="456148"/>
          </a:xfrm>
          <a:prstGeom prst="rect">
            <a:avLst/>
          </a:prstGeom>
        </p:spPr>
      </p:pic>
      <p:sp>
        <p:nvSpPr>
          <p:cNvPr id="10" name="Rectangle: Rounded Corners 9">
            <a:extLst>
              <a:ext uri="{FF2B5EF4-FFF2-40B4-BE49-F238E27FC236}">
                <a16:creationId xmlns:a16="http://schemas.microsoft.com/office/drawing/2014/main" id="{AC38D1C1-2456-4BE6-9C63-1F192CAB321B}"/>
              </a:ext>
            </a:extLst>
          </p:cNvPr>
          <p:cNvSpPr/>
          <p:nvPr/>
        </p:nvSpPr>
        <p:spPr>
          <a:xfrm>
            <a:off x="5303912" y="1166388"/>
            <a:ext cx="360040" cy="457191"/>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123407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37B01B-0306-40C3-AF3F-371952C5E4E7}"/>
              </a:ext>
            </a:extLst>
          </p:cNvPr>
          <p:cNvSpPr>
            <a:spLocks noGrp="1"/>
          </p:cNvSpPr>
          <p:nvPr>
            <p:ph idx="1"/>
          </p:nvPr>
        </p:nvSpPr>
        <p:spPr>
          <a:xfrm>
            <a:off x="0" y="992834"/>
            <a:ext cx="12192000" cy="4587166"/>
          </a:xfrm>
        </p:spPr>
        <p:txBody>
          <a:bodyPr/>
          <a:lstStyle/>
          <a:p>
            <a:r>
              <a:rPr lang="nl-BE" dirty="0"/>
              <a:t>F10 (Step Over)</a:t>
            </a:r>
          </a:p>
        </p:txBody>
      </p:sp>
      <p:sp>
        <p:nvSpPr>
          <p:cNvPr id="3" name="Title 2">
            <a:extLst>
              <a:ext uri="{FF2B5EF4-FFF2-40B4-BE49-F238E27FC236}">
                <a16:creationId xmlns:a16="http://schemas.microsoft.com/office/drawing/2014/main" id="{7D89F17B-02EB-4B9F-9305-87EB7414C94A}"/>
              </a:ext>
            </a:extLst>
          </p:cNvPr>
          <p:cNvSpPr>
            <a:spLocks noGrp="1"/>
          </p:cNvSpPr>
          <p:nvPr>
            <p:ph type="title"/>
          </p:nvPr>
        </p:nvSpPr>
        <p:spPr/>
        <p:txBody>
          <a:bodyPr/>
          <a:lstStyle/>
          <a:p>
            <a:r>
              <a:rPr lang="nl-BE" dirty="0"/>
              <a:t>Logische fouten</a:t>
            </a:r>
          </a:p>
        </p:txBody>
      </p:sp>
      <p:sp>
        <p:nvSpPr>
          <p:cNvPr id="4" name="Slide Number Placeholder 3">
            <a:extLst>
              <a:ext uri="{FF2B5EF4-FFF2-40B4-BE49-F238E27FC236}">
                <a16:creationId xmlns:a16="http://schemas.microsoft.com/office/drawing/2014/main" id="{DBD17512-2346-4CDA-A0E0-CA2E1A26B12A}"/>
              </a:ext>
            </a:extLst>
          </p:cNvPr>
          <p:cNvSpPr>
            <a:spLocks noGrp="1"/>
          </p:cNvSpPr>
          <p:nvPr>
            <p:ph type="sldNum" sz="quarter" idx="11"/>
          </p:nvPr>
        </p:nvSpPr>
        <p:spPr/>
        <p:txBody>
          <a:bodyPr/>
          <a:lstStyle/>
          <a:p>
            <a:fld id="{3B80295F-48CD-49FC-897A-CCEC919B8070}" type="slidenum">
              <a:rPr lang="nl-BE" smtClean="0"/>
              <a:pPr/>
              <a:t>45</a:t>
            </a:fld>
            <a:endParaRPr lang="nl-BE" dirty="0"/>
          </a:p>
        </p:txBody>
      </p:sp>
      <p:sp>
        <p:nvSpPr>
          <p:cNvPr id="5" name="Footer Placeholder 4">
            <a:extLst>
              <a:ext uri="{FF2B5EF4-FFF2-40B4-BE49-F238E27FC236}">
                <a16:creationId xmlns:a16="http://schemas.microsoft.com/office/drawing/2014/main" id="{D4A5C3E5-F9F5-4222-9BC6-06BA8F7C5601}"/>
              </a:ext>
            </a:extLst>
          </p:cNvPr>
          <p:cNvSpPr>
            <a:spLocks noGrp="1"/>
          </p:cNvSpPr>
          <p:nvPr>
            <p:ph type="ftr" sz="quarter" idx="12"/>
          </p:nvPr>
        </p:nvSpPr>
        <p:spPr/>
        <p:txBody>
          <a:bodyPr/>
          <a:lstStyle/>
          <a:p>
            <a:endParaRPr lang="nl-BE" dirty="0"/>
          </a:p>
        </p:txBody>
      </p:sp>
      <p:pic>
        <p:nvPicPr>
          <p:cNvPr id="9" name="Picture 8">
            <a:extLst>
              <a:ext uri="{FF2B5EF4-FFF2-40B4-BE49-F238E27FC236}">
                <a16:creationId xmlns:a16="http://schemas.microsoft.com/office/drawing/2014/main" id="{E4D82198-6B4C-4B54-9121-1B8FB8962D8C}"/>
              </a:ext>
            </a:extLst>
          </p:cNvPr>
          <p:cNvPicPr>
            <a:picLocks noChangeAspect="1"/>
          </p:cNvPicPr>
          <p:nvPr/>
        </p:nvPicPr>
        <p:blipFill>
          <a:blip r:embed="rId2"/>
          <a:stretch>
            <a:fillRect/>
          </a:stretch>
        </p:blipFill>
        <p:spPr>
          <a:xfrm>
            <a:off x="119336" y="1677086"/>
            <a:ext cx="10915650" cy="4191000"/>
          </a:xfrm>
          <a:prstGeom prst="rect">
            <a:avLst/>
          </a:prstGeom>
        </p:spPr>
      </p:pic>
      <p:sp>
        <p:nvSpPr>
          <p:cNvPr id="10" name="TextBox 9">
            <a:extLst>
              <a:ext uri="{FF2B5EF4-FFF2-40B4-BE49-F238E27FC236}">
                <a16:creationId xmlns:a16="http://schemas.microsoft.com/office/drawing/2014/main" id="{51491413-EA60-4587-A104-13161322E229}"/>
              </a:ext>
            </a:extLst>
          </p:cNvPr>
          <p:cNvSpPr txBox="1"/>
          <p:nvPr/>
        </p:nvSpPr>
        <p:spPr>
          <a:xfrm>
            <a:off x="7058774" y="1614819"/>
            <a:ext cx="4894278" cy="369332"/>
          </a:xfrm>
          <a:prstGeom prst="rect">
            <a:avLst/>
          </a:prstGeom>
          <a:solidFill>
            <a:schemeClr val="bg1"/>
          </a:solidFill>
          <a:ln w="12700">
            <a:solidFill>
              <a:srgbClr val="FF0000"/>
            </a:solidFill>
          </a:ln>
        </p:spPr>
        <p:txBody>
          <a:bodyPr wrap="square" rtlCol="0">
            <a:spAutoFit/>
          </a:bodyPr>
          <a:lstStyle/>
          <a:p>
            <a:pPr algn="r"/>
            <a:r>
              <a:rPr lang="nl-BE" dirty="0">
                <a:solidFill>
                  <a:srgbClr val="FF0000"/>
                </a:solidFill>
              </a:rPr>
              <a:t>Waarde inclusief wordt niet afgedrukt!</a:t>
            </a:r>
          </a:p>
        </p:txBody>
      </p:sp>
      <p:pic>
        <p:nvPicPr>
          <p:cNvPr id="11" name="Picture 10">
            <a:extLst>
              <a:ext uri="{FF2B5EF4-FFF2-40B4-BE49-F238E27FC236}">
                <a16:creationId xmlns:a16="http://schemas.microsoft.com/office/drawing/2014/main" id="{06C63136-AFE8-4E07-9F9C-6A76CE86D6E7}"/>
              </a:ext>
            </a:extLst>
          </p:cNvPr>
          <p:cNvPicPr>
            <a:picLocks noChangeAspect="1"/>
          </p:cNvPicPr>
          <p:nvPr/>
        </p:nvPicPr>
        <p:blipFill>
          <a:blip r:embed="rId3"/>
          <a:stretch>
            <a:fillRect/>
          </a:stretch>
        </p:blipFill>
        <p:spPr>
          <a:xfrm>
            <a:off x="5160254" y="5373216"/>
            <a:ext cx="7031746" cy="1482597"/>
          </a:xfrm>
          <a:prstGeom prst="rect">
            <a:avLst/>
          </a:prstGeom>
        </p:spPr>
      </p:pic>
      <p:pic>
        <p:nvPicPr>
          <p:cNvPr id="7" name="Picture 6">
            <a:extLst>
              <a:ext uri="{FF2B5EF4-FFF2-40B4-BE49-F238E27FC236}">
                <a16:creationId xmlns:a16="http://schemas.microsoft.com/office/drawing/2014/main" id="{814B9A96-0458-4A10-B953-C50DE60AE0B3}"/>
              </a:ext>
            </a:extLst>
          </p:cNvPr>
          <p:cNvPicPr>
            <a:picLocks noChangeAspect="1"/>
          </p:cNvPicPr>
          <p:nvPr/>
        </p:nvPicPr>
        <p:blipFill>
          <a:blip r:embed="rId4"/>
          <a:stretch>
            <a:fillRect/>
          </a:stretch>
        </p:blipFill>
        <p:spPr>
          <a:xfrm>
            <a:off x="8473773" y="2481112"/>
            <a:ext cx="3479279" cy="1003388"/>
          </a:xfrm>
          <a:prstGeom prst="rect">
            <a:avLst/>
          </a:prstGeom>
        </p:spPr>
      </p:pic>
      <p:pic>
        <p:nvPicPr>
          <p:cNvPr id="12" name="Picture 11">
            <a:extLst>
              <a:ext uri="{FF2B5EF4-FFF2-40B4-BE49-F238E27FC236}">
                <a16:creationId xmlns:a16="http://schemas.microsoft.com/office/drawing/2014/main" id="{D3597890-2600-4A1D-B3B8-3DA8CEC203A3}"/>
              </a:ext>
            </a:extLst>
          </p:cNvPr>
          <p:cNvPicPr>
            <a:picLocks noChangeAspect="1"/>
          </p:cNvPicPr>
          <p:nvPr/>
        </p:nvPicPr>
        <p:blipFill rotWithShape="1">
          <a:blip r:embed="rId5"/>
          <a:srcRect r="15902"/>
          <a:stretch/>
        </p:blipFill>
        <p:spPr>
          <a:xfrm>
            <a:off x="3359696" y="1178803"/>
            <a:ext cx="2592288" cy="456148"/>
          </a:xfrm>
          <a:prstGeom prst="rect">
            <a:avLst/>
          </a:prstGeom>
        </p:spPr>
      </p:pic>
      <p:sp>
        <p:nvSpPr>
          <p:cNvPr id="13" name="Rectangle: Rounded Corners 12">
            <a:extLst>
              <a:ext uri="{FF2B5EF4-FFF2-40B4-BE49-F238E27FC236}">
                <a16:creationId xmlns:a16="http://schemas.microsoft.com/office/drawing/2014/main" id="{4A8B8AEB-D80F-44BE-9979-730B9D92527D}"/>
              </a:ext>
            </a:extLst>
          </p:cNvPr>
          <p:cNvSpPr/>
          <p:nvPr/>
        </p:nvSpPr>
        <p:spPr>
          <a:xfrm>
            <a:off x="5303912" y="1166388"/>
            <a:ext cx="360040" cy="457191"/>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736930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04EADF-20BB-4706-A3C6-DBF8D054CF21}"/>
              </a:ext>
            </a:extLst>
          </p:cNvPr>
          <p:cNvSpPr>
            <a:spLocks noGrp="1"/>
          </p:cNvSpPr>
          <p:nvPr>
            <p:ph idx="1"/>
          </p:nvPr>
        </p:nvSpPr>
        <p:spPr>
          <a:xfrm>
            <a:off x="0" y="980728"/>
            <a:ext cx="12192000" cy="4599272"/>
          </a:xfrm>
        </p:spPr>
        <p:txBody>
          <a:bodyPr/>
          <a:lstStyle/>
          <a:p>
            <a:r>
              <a:rPr lang="nl-BE" dirty="0"/>
              <a:t>Verbeter de fout. </a:t>
            </a:r>
          </a:p>
        </p:txBody>
      </p:sp>
      <p:sp>
        <p:nvSpPr>
          <p:cNvPr id="3" name="Title 2">
            <a:extLst>
              <a:ext uri="{FF2B5EF4-FFF2-40B4-BE49-F238E27FC236}">
                <a16:creationId xmlns:a16="http://schemas.microsoft.com/office/drawing/2014/main" id="{8DDBA988-124C-4673-8705-E0BA5B5BFE9D}"/>
              </a:ext>
            </a:extLst>
          </p:cNvPr>
          <p:cNvSpPr>
            <a:spLocks noGrp="1"/>
          </p:cNvSpPr>
          <p:nvPr>
            <p:ph type="title"/>
          </p:nvPr>
        </p:nvSpPr>
        <p:spPr/>
        <p:txBody>
          <a:bodyPr/>
          <a:lstStyle/>
          <a:p>
            <a:r>
              <a:rPr lang="nl-BE" dirty="0"/>
              <a:t>Logische fouten</a:t>
            </a:r>
          </a:p>
        </p:txBody>
      </p:sp>
      <p:sp>
        <p:nvSpPr>
          <p:cNvPr id="4" name="Slide Number Placeholder 3">
            <a:extLst>
              <a:ext uri="{FF2B5EF4-FFF2-40B4-BE49-F238E27FC236}">
                <a16:creationId xmlns:a16="http://schemas.microsoft.com/office/drawing/2014/main" id="{56DDB98E-83C9-4601-A201-55531B173AEB}"/>
              </a:ext>
            </a:extLst>
          </p:cNvPr>
          <p:cNvSpPr>
            <a:spLocks noGrp="1"/>
          </p:cNvSpPr>
          <p:nvPr>
            <p:ph type="sldNum" sz="quarter" idx="11"/>
          </p:nvPr>
        </p:nvSpPr>
        <p:spPr/>
        <p:txBody>
          <a:bodyPr/>
          <a:lstStyle/>
          <a:p>
            <a:fld id="{3B80295F-48CD-49FC-897A-CCEC919B8070}" type="slidenum">
              <a:rPr lang="nl-BE" smtClean="0"/>
              <a:pPr/>
              <a:t>46</a:t>
            </a:fld>
            <a:endParaRPr lang="nl-BE" dirty="0"/>
          </a:p>
        </p:txBody>
      </p:sp>
      <p:sp>
        <p:nvSpPr>
          <p:cNvPr id="5" name="Footer Placeholder 4">
            <a:extLst>
              <a:ext uri="{FF2B5EF4-FFF2-40B4-BE49-F238E27FC236}">
                <a16:creationId xmlns:a16="http://schemas.microsoft.com/office/drawing/2014/main" id="{048B1751-EF01-49E0-B459-C99DF9E35402}"/>
              </a:ext>
            </a:extLst>
          </p:cNvPr>
          <p:cNvSpPr>
            <a:spLocks noGrp="1"/>
          </p:cNvSpPr>
          <p:nvPr>
            <p:ph type="ftr" sz="quarter" idx="12"/>
          </p:nvPr>
        </p:nvSpPr>
        <p:spPr/>
        <p:txBody>
          <a:bodyPr/>
          <a:lstStyle/>
          <a:p>
            <a:endParaRPr lang="nl-BE" dirty="0"/>
          </a:p>
        </p:txBody>
      </p:sp>
      <p:pic>
        <p:nvPicPr>
          <p:cNvPr id="7" name="Picture 6">
            <a:extLst>
              <a:ext uri="{FF2B5EF4-FFF2-40B4-BE49-F238E27FC236}">
                <a16:creationId xmlns:a16="http://schemas.microsoft.com/office/drawing/2014/main" id="{64092128-3352-477C-BECC-6BE45DEAAFA7}"/>
              </a:ext>
            </a:extLst>
          </p:cNvPr>
          <p:cNvPicPr>
            <a:picLocks noChangeAspect="1"/>
          </p:cNvPicPr>
          <p:nvPr/>
        </p:nvPicPr>
        <p:blipFill>
          <a:blip r:embed="rId2"/>
          <a:stretch>
            <a:fillRect/>
          </a:stretch>
        </p:blipFill>
        <p:spPr>
          <a:xfrm>
            <a:off x="623392" y="1772816"/>
            <a:ext cx="10525125" cy="4210050"/>
          </a:xfrm>
          <a:prstGeom prst="rect">
            <a:avLst/>
          </a:prstGeom>
        </p:spPr>
      </p:pic>
      <p:sp>
        <p:nvSpPr>
          <p:cNvPr id="8" name="Rectangle: Rounded Corners 7">
            <a:extLst>
              <a:ext uri="{FF2B5EF4-FFF2-40B4-BE49-F238E27FC236}">
                <a16:creationId xmlns:a16="http://schemas.microsoft.com/office/drawing/2014/main" id="{340DA2F4-7847-4B23-9F7F-B1A145934726}"/>
              </a:ext>
            </a:extLst>
          </p:cNvPr>
          <p:cNvSpPr/>
          <p:nvPr/>
        </p:nvSpPr>
        <p:spPr>
          <a:xfrm>
            <a:off x="6816080" y="3733825"/>
            <a:ext cx="3960441" cy="288032"/>
          </a:xfrm>
          <a:prstGeom prst="roundRect">
            <a:avLst>
              <a:gd name="adj" fmla="val 0"/>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349807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D70B79-05CB-4514-A586-616A48C699A1}"/>
              </a:ext>
            </a:extLst>
          </p:cNvPr>
          <p:cNvSpPr>
            <a:spLocks noGrp="1"/>
          </p:cNvSpPr>
          <p:nvPr>
            <p:ph idx="1"/>
          </p:nvPr>
        </p:nvSpPr>
        <p:spPr>
          <a:xfrm>
            <a:off x="0" y="958184"/>
            <a:ext cx="12192000" cy="5125816"/>
          </a:xfrm>
        </p:spPr>
        <p:txBody>
          <a:bodyPr>
            <a:normAutofit/>
          </a:bodyPr>
          <a:lstStyle/>
          <a:p>
            <a:r>
              <a:rPr lang="nl-BE" dirty="0"/>
              <a:t>Als je meerdere breakpoints in je programma hebt, kan je via Continue naar de volgende breakpoint springen zonder lijn per lijn af te gaan.</a:t>
            </a:r>
          </a:p>
          <a:p>
            <a:pPr lvl="1"/>
            <a:endParaRPr lang="nl-BE" dirty="0"/>
          </a:p>
          <a:p>
            <a:pPr lvl="1"/>
            <a:endParaRPr lang="nl-BE" dirty="0"/>
          </a:p>
          <a:p>
            <a:pPr marL="355600" lvl="1" indent="0">
              <a:buNone/>
            </a:pPr>
            <a:endParaRPr lang="nl-BE" dirty="0"/>
          </a:p>
          <a:p>
            <a:pPr lvl="1"/>
            <a:endParaRPr lang="nl-BE" dirty="0"/>
          </a:p>
          <a:p>
            <a:endParaRPr lang="nl-BE" dirty="0"/>
          </a:p>
        </p:txBody>
      </p:sp>
      <p:sp>
        <p:nvSpPr>
          <p:cNvPr id="3" name="Title 2">
            <a:extLst>
              <a:ext uri="{FF2B5EF4-FFF2-40B4-BE49-F238E27FC236}">
                <a16:creationId xmlns:a16="http://schemas.microsoft.com/office/drawing/2014/main" id="{EAD57D40-B55B-4BD4-8844-DDC048FD5633}"/>
              </a:ext>
            </a:extLst>
          </p:cNvPr>
          <p:cNvSpPr>
            <a:spLocks noGrp="1"/>
          </p:cNvSpPr>
          <p:nvPr>
            <p:ph type="title"/>
          </p:nvPr>
        </p:nvSpPr>
        <p:spPr/>
        <p:txBody>
          <a:bodyPr/>
          <a:lstStyle/>
          <a:p>
            <a:r>
              <a:rPr lang="nl-BE" dirty="0"/>
              <a:t>Logische fouten</a:t>
            </a:r>
          </a:p>
        </p:txBody>
      </p:sp>
      <p:sp>
        <p:nvSpPr>
          <p:cNvPr id="4" name="Slide Number Placeholder 3">
            <a:extLst>
              <a:ext uri="{FF2B5EF4-FFF2-40B4-BE49-F238E27FC236}">
                <a16:creationId xmlns:a16="http://schemas.microsoft.com/office/drawing/2014/main" id="{04F369A4-3424-434C-9B7A-AC4DBDF44CC3}"/>
              </a:ext>
            </a:extLst>
          </p:cNvPr>
          <p:cNvSpPr>
            <a:spLocks noGrp="1"/>
          </p:cNvSpPr>
          <p:nvPr>
            <p:ph type="sldNum" sz="quarter" idx="11"/>
          </p:nvPr>
        </p:nvSpPr>
        <p:spPr/>
        <p:txBody>
          <a:bodyPr/>
          <a:lstStyle/>
          <a:p>
            <a:fld id="{3B80295F-48CD-49FC-897A-CCEC919B8070}" type="slidenum">
              <a:rPr lang="nl-BE" smtClean="0"/>
              <a:pPr/>
              <a:t>47</a:t>
            </a:fld>
            <a:endParaRPr lang="nl-BE" dirty="0"/>
          </a:p>
        </p:txBody>
      </p:sp>
      <p:sp>
        <p:nvSpPr>
          <p:cNvPr id="5" name="Footer Placeholder 4">
            <a:extLst>
              <a:ext uri="{FF2B5EF4-FFF2-40B4-BE49-F238E27FC236}">
                <a16:creationId xmlns:a16="http://schemas.microsoft.com/office/drawing/2014/main" id="{51ED3136-1D0A-4A4F-9347-DBFDA6776429}"/>
              </a:ext>
            </a:extLst>
          </p:cNvPr>
          <p:cNvSpPr>
            <a:spLocks noGrp="1"/>
          </p:cNvSpPr>
          <p:nvPr>
            <p:ph type="ftr" sz="quarter" idx="12"/>
          </p:nvPr>
        </p:nvSpPr>
        <p:spPr/>
        <p:txBody>
          <a:bodyPr/>
          <a:lstStyle/>
          <a:p>
            <a:endParaRPr lang="nl-BE" dirty="0"/>
          </a:p>
        </p:txBody>
      </p:sp>
      <p:pic>
        <p:nvPicPr>
          <p:cNvPr id="12" name="Picture 11">
            <a:extLst>
              <a:ext uri="{FF2B5EF4-FFF2-40B4-BE49-F238E27FC236}">
                <a16:creationId xmlns:a16="http://schemas.microsoft.com/office/drawing/2014/main" id="{5B3F8AF9-CF9C-4834-95B0-C9921EC0A43F}"/>
              </a:ext>
            </a:extLst>
          </p:cNvPr>
          <p:cNvPicPr>
            <a:picLocks noChangeAspect="1"/>
          </p:cNvPicPr>
          <p:nvPr/>
        </p:nvPicPr>
        <p:blipFill>
          <a:blip r:embed="rId2"/>
          <a:stretch>
            <a:fillRect/>
          </a:stretch>
        </p:blipFill>
        <p:spPr>
          <a:xfrm>
            <a:off x="4727848" y="454128"/>
            <a:ext cx="2898106" cy="441336"/>
          </a:xfrm>
          <a:prstGeom prst="rect">
            <a:avLst/>
          </a:prstGeom>
        </p:spPr>
      </p:pic>
      <p:sp>
        <p:nvSpPr>
          <p:cNvPr id="13" name="Rectangle: Rounded Corners 12">
            <a:extLst>
              <a:ext uri="{FF2B5EF4-FFF2-40B4-BE49-F238E27FC236}">
                <a16:creationId xmlns:a16="http://schemas.microsoft.com/office/drawing/2014/main" id="{F4DBE78C-51B7-469F-B2F4-09D033CC4160}"/>
              </a:ext>
            </a:extLst>
          </p:cNvPr>
          <p:cNvSpPr/>
          <p:nvPr/>
        </p:nvSpPr>
        <p:spPr>
          <a:xfrm>
            <a:off x="4727848" y="428360"/>
            <a:ext cx="504056" cy="504056"/>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7" name="Picture 6">
            <a:extLst>
              <a:ext uri="{FF2B5EF4-FFF2-40B4-BE49-F238E27FC236}">
                <a16:creationId xmlns:a16="http://schemas.microsoft.com/office/drawing/2014/main" id="{1C71294C-7BCE-47FB-ADEA-42E5E225FC20}"/>
              </a:ext>
            </a:extLst>
          </p:cNvPr>
          <p:cNvPicPr>
            <a:picLocks noChangeAspect="1"/>
          </p:cNvPicPr>
          <p:nvPr/>
        </p:nvPicPr>
        <p:blipFill>
          <a:blip r:embed="rId3"/>
          <a:stretch>
            <a:fillRect/>
          </a:stretch>
        </p:blipFill>
        <p:spPr>
          <a:xfrm>
            <a:off x="3359696" y="2101168"/>
            <a:ext cx="8642720" cy="3272048"/>
          </a:xfrm>
          <a:prstGeom prst="rect">
            <a:avLst/>
          </a:prstGeom>
        </p:spPr>
      </p:pic>
    </p:spTree>
    <p:extLst>
      <p:ext uri="{BB962C8B-B14F-4D97-AF65-F5344CB8AC3E}">
        <p14:creationId xmlns:p14="http://schemas.microsoft.com/office/powerpoint/2010/main" val="17421099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B9A3B-882D-4F8A-A95E-9DDF6FF752A8}"/>
              </a:ext>
            </a:extLst>
          </p:cNvPr>
          <p:cNvSpPr>
            <a:spLocks noGrp="1"/>
          </p:cNvSpPr>
          <p:nvPr>
            <p:ph idx="1"/>
          </p:nvPr>
        </p:nvSpPr>
        <p:spPr/>
        <p:txBody>
          <a:bodyPr>
            <a:normAutofit fontScale="92500" lnSpcReduction="10000"/>
          </a:bodyPr>
          <a:lstStyle/>
          <a:p>
            <a:r>
              <a:rPr lang="nl-BE" dirty="0"/>
              <a:t>Start het programma (F5)</a:t>
            </a:r>
          </a:p>
          <a:p>
            <a:endParaRPr lang="nl-BE" dirty="0"/>
          </a:p>
          <a:p>
            <a:endParaRPr lang="nl-BE" dirty="0"/>
          </a:p>
          <a:p>
            <a:endParaRPr lang="nl-BE" dirty="0"/>
          </a:p>
          <a:p>
            <a:endParaRPr lang="nl-BE" dirty="0"/>
          </a:p>
          <a:p>
            <a:endParaRPr lang="nl-BE" dirty="0"/>
          </a:p>
          <a:p>
            <a:endParaRPr lang="nl-BE" dirty="0"/>
          </a:p>
          <a:p>
            <a:endParaRPr lang="nl-BE" dirty="0"/>
          </a:p>
          <a:p>
            <a:r>
              <a:rPr lang="nl-BE" dirty="0"/>
              <a:t>Druk op Continu (F5)</a:t>
            </a:r>
          </a:p>
          <a:p>
            <a:endParaRPr lang="nl-BE" dirty="0"/>
          </a:p>
        </p:txBody>
      </p:sp>
      <p:sp>
        <p:nvSpPr>
          <p:cNvPr id="3" name="Title 2">
            <a:extLst>
              <a:ext uri="{FF2B5EF4-FFF2-40B4-BE49-F238E27FC236}">
                <a16:creationId xmlns:a16="http://schemas.microsoft.com/office/drawing/2014/main" id="{9F6E8954-37AE-405D-BAEB-02DCB38EA654}"/>
              </a:ext>
            </a:extLst>
          </p:cNvPr>
          <p:cNvSpPr>
            <a:spLocks noGrp="1"/>
          </p:cNvSpPr>
          <p:nvPr>
            <p:ph type="title"/>
          </p:nvPr>
        </p:nvSpPr>
        <p:spPr/>
        <p:txBody>
          <a:bodyPr/>
          <a:lstStyle/>
          <a:p>
            <a:r>
              <a:rPr lang="nl-BE" dirty="0"/>
              <a:t>Logische fouten</a:t>
            </a:r>
          </a:p>
        </p:txBody>
      </p:sp>
      <p:sp>
        <p:nvSpPr>
          <p:cNvPr id="4" name="Slide Number Placeholder 3">
            <a:extLst>
              <a:ext uri="{FF2B5EF4-FFF2-40B4-BE49-F238E27FC236}">
                <a16:creationId xmlns:a16="http://schemas.microsoft.com/office/drawing/2014/main" id="{BF9D86CA-1AF8-4F43-9EBD-0889FEE8FCAD}"/>
              </a:ext>
            </a:extLst>
          </p:cNvPr>
          <p:cNvSpPr>
            <a:spLocks noGrp="1"/>
          </p:cNvSpPr>
          <p:nvPr>
            <p:ph type="sldNum" sz="quarter" idx="11"/>
          </p:nvPr>
        </p:nvSpPr>
        <p:spPr/>
        <p:txBody>
          <a:bodyPr/>
          <a:lstStyle/>
          <a:p>
            <a:fld id="{3B80295F-48CD-49FC-897A-CCEC919B8070}" type="slidenum">
              <a:rPr lang="nl-BE" smtClean="0"/>
              <a:pPr/>
              <a:t>48</a:t>
            </a:fld>
            <a:endParaRPr lang="nl-BE" dirty="0"/>
          </a:p>
        </p:txBody>
      </p:sp>
      <p:sp>
        <p:nvSpPr>
          <p:cNvPr id="5" name="Footer Placeholder 4">
            <a:extLst>
              <a:ext uri="{FF2B5EF4-FFF2-40B4-BE49-F238E27FC236}">
                <a16:creationId xmlns:a16="http://schemas.microsoft.com/office/drawing/2014/main" id="{634C6CB5-BC73-4014-973E-BCF067DC3161}"/>
              </a:ext>
            </a:extLst>
          </p:cNvPr>
          <p:cNvSpPr>
            <a:spLocks noGrp="1"/>
          </p:cNvSpPr>
          <p:nvPr>
            <p:ph type="ftr" sz="quarter" idx="12"/>
          </p:nvPr>
        </p:nvSpPr>
        <p:spPr/>
        <p:txBody>
          <a:bodyPr/>
          <a:lstStyle/>
          <a:p>
            <a:endParaRPr lang="nl-BE" dirty="0"/>
          </a:p>
        </p:txBody>
      </p:sp>
      <p:pic>
        <p:nvPicPr>
          <p:cNvPr id="6" name="Content Placeholder 6">
            <a:extLst>
              <a:ext uri="{FF2B5EF4-FFF2-40B4-BE49-F238E27FC236}">
                <a16:creationId xmlns:a16="http://schemas.microsoft.com/office/drawing/2014/main" id="{4DD8FD7E-BC39-4014-9FAE-86F4DC309344}"/>
              </a:ext>
            </a:extLst>
          </p:cNvPr>
          <p:cNvPicPr>
            <a:picLocks noChangeAspect="1"/>
          </p:cNvPicPr>
          <p:nvPr/>
        </p:nvPicPr>
        <p:blipFill>
          <a:blip r:embed="rId2"/>
          <a:stretch>
            <a:fillRect/>
          </a:stretch>
        </p:blipFill>
        <p:spPr>
          <a:xfrm>
            <a:off x="495300" y="1956594"/>
            <a:ext cx="11201400" cy="2819400"/>
          </a:xfrm>
          <a:prstGeom prst="rect">
            <a:avLst/>
          </a:prstGeom>
        </p:spPr>
      </p:pic>
      <p:pic>
        <p:nvPicPr>
          <p:cNvPr id="7" name="Picture 6">
            <a:extLst>
              <a:ext uri="{FF2B5EF4-FFF2-40B4-BE49-F238E27FC236}">
                <a16:creationId xmlns:a16="http://schemas.microsoft.com/office/drawing/2014/main" id="{983EDA96-5AF6-4806-B143-8172F2F660EC}"/>
              </a:ext>
            </a:extLst>
          </p:cNvPr>
          <p:cNvPicPr>
            <a:picLocks noChangeAspect="1"/>
          </p:cNvPicPr>
          <p:nvPr/>
        </p:nvPicPr>
        <p:blipFill>
          <a:blip r:embed="rId3"/>
          <a:stretch>
            <a:fillRect/>
          </a:stretch>
        </p:blipFill>
        <p:spPr>
          <a:xfrm>
            <a:off x="4367808" y="4925969"/>
            <a:ext cx="2898106" cy="441336"/>
          </a:xfrm>
          <a:prstGeom prst="rect">
            <a:avLst/>
          </a:prstGeom>
        </p:spPr>
      </p:pic>
      <p:sp>
        <p:nvSpPr>
          <p:cNvPr id="8" name="Rectangle: Rounded Corners 7">
            <a:extLst>
              <a:ext uri="{FF2B5EF4-FFF2-40B4-BE49-F238E27FC236}">
                <a16:creationId xmlns:a16="http://schemas.microsoft.com/office/drawing/2014/main" id="{2F4CE44B-5221-47D9-87E3-E413A5DD768D}"/>
              </a:ext>
            </a:extLst>
          </p:cNvPr>
          <p:cNvSpPr/>
          <p:nvPr/>
        </p:nvSpPr>
        <p:spPr>
          <a:xfrm>
            <a:off x="4367808" y="4900201"/>
            <a:ext cx="504056" cy="504056"/>
          </a:xfrm>
          <a:prstGeom prst="roundRect">
            <a:avLst/>
          </a:prstGeom>
          <a:noFill/>
          <a:ln w="38100">
            <a:solidFill>
              <a:srgbClr val="EC4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089353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7C52A1-69E0-41BC-A3C4-CF21F560C0B4}"/>
              </a:ext>
            </a:extLst>
          </p:cNvPr>
          <p:cNvSpPr>
            <a:spLocks noGrp="1"/>
          </p:cNvSpPr>
          <p:nvPr>
            <p:ph type="title"/>
          </p:nvPr>
        </p:nvSpPr>
        <p:spPr/>
        <p:txBody>
          <a:bodyPr/>
          <a:lstStyle/>
          <a:p>
            <a:endParaRPr lang="nl-BE"/>
          </a:p>
        </p:txBody>
      </p:sp>
      <p:sp>
        <p:nvSpPr>
          <p:cNvPr id="4" name="Slide Number Placeholder 3">
            <a:extLst>
              <a:ext uri="{FF2B5EF4-FFF2-40B4-BE49-F238E27FC236}">
                <a16:creationId xmlns:a16="http://schemas.microsoft.com/office/drawing/2014/main" id="{671D179C-D2FE-4DB4-8067-DB6853E13DA2}"/>
              </a:ext>
            </a:extLst>
          </p:cNvPr>
          <p:cNvSpPr>
            <a:spLocks noGrp="1"/>
          </p:cNvSpPr>
          <p:nvPr>
            <p:ph type="sldNum" sz="quarter" idx="11"/>
          </p:nvPr>
        </p:nvSpPr>
        <p:spPr/>
        <p:txBody>
          <a:bodyPr/>
          <a:lstStyle/>
          <a:p>
            <a:fld id="{3B80295F-48CD-49FC-897A-CCEC919B8070}" type="slidenum">
              <a:rPr lang="nl-BE" smtClean="0"/>
              <a:pPr/>
              <a:t>49</a:t>
            </a:fld>
            <a:endParaRPr lang="nl-BE" dirty="0"/>
          </a:p>
        </p:txBody>
      </p:sp>
      <p:sp>
        <p:nvSpPr>
          <p:cNvPr id="5" name="Footer Placeholder 4">
            <a:extLst>
              <a:ext uri="{FF2B5EF4-FFF2-40B4-BE49-F238E27FC236}">
                <a16:creationId xmlns:a16="http://schemas.microsoft.com/office/drawing/2014/main" id="{1430C03A-29E8-4DE4-8965-E46D1A91A03B}"/>
              </a:ext>
            </a:extLst>
          </p:cNvPr>
          <p:cNvSpPr>
            <a:spLocks noGrp="1"/>
          </p:cNvSpPr>
          <p:nvPr>
            <p:ph type="ftr" sz="quarter" idx="12"/>
          </p:nvPr>
        </p:nvSpPr>
        <p:spPr/>
        <p:txBody>
          <a:bodyPr/>
          <a:lstStyle/>
          <a:p>
            <a:endParaRPr lang="nl-BE" dirty="0"/>
          </a:p>
        </p:txBody>
      </p:sp>
      <p:pic>
        <p:nvPicPr>
          <p:cNvPr id="9" name="Picture 8">
            <a:extLst>
              <a:ext uri="{FF2B5EF4-FFF2-40B4-BE49-F238E27FC236}">
                <a16:creationId xmlns:a16="http://schemas.microsoft.com/office/drawing/2014/main" id="{ACD4BDB6-1994-43F0-910A-748805C1DA85}"/>
              </a:ext>
            </a:extLst>
          </p:cNvPr>
          <p:cNvPicPr>
            <a:picLocks noChangeAspect="1"/>
          </p:cNvPicPr>
          <p:nvPr/>
        </p:nvPicPr>
        <p:blipFill>
          <a:blip r:embed="rId2"/>
          <a:stretch>
            <a:fillRect/>
          </a:stretch>
        </p:blipFill>
        <p:spPr>
          <a:xfrm>
            <a:off x="119336" y="3124845"/>
            <a:ext cx="10782300" cy="2752725"/>
          </a:xfrm>
          <a:prstGeom prst="rect">
            <a:avLst/>
          </a:prstGeom>
        </p:spPr>
      </p:pic>
      <p:sp>
        <p:nvSpPr>
          <p:cNvPr id="6" name="Content Placeholder 5">
            <a:extLst>
              <a:ext uri="{FF2B5EF4-FFF2-40B4-BE49-F238E27FC236}">
                <a16:creationId xmlns:a16="http://schemas.microsoft.com/office/drawing/2014/main" id="{A20FA484-24AF-48DB-9200-E9EE96B85111}"/>
              </a:ext>
            </a:extLst>
          </p:cNvPr>
          <p:cNvSpPr>
            <a:spLocks noGrp="1"/>
          </p:cNvSpPr>
          <p:nvPr>
            <p:ph idx="1"/>
          </p:nvPr>
        </p:nvSpPr>
        <p:spPr/>
        <p:txBody>
          <a:bodyPr/>
          <a:lstStyle/>
          <a:p>
            <a:r>
              <a:rPr lang="nl-BE" dirty="0"/>
              <a:t>Geef de waarde in</a:t>
            </a:r>
          </a:p>
          <a:p>
            <a:endParaRPr lang="nl-BE" dirty="0"/>
          </a:p>
          <a:p>
            <a:r>
              <a:rPr lang="nl-BE" dirty="0"/>
              <a:t>Programma zal stoppen aan de volgende breakpoint </a:t>
            </a:r>
          </a:p>
        </p:txBody>
      </p:sp>
      <p:pic>
        <p:nvPicPr>
          <p:cNvPr id="10" name="Picture 9">
            <a:extLst>
              <a:ext uri="{FF2B5EF4-FFF2-40B4-BE49-F238E27FC236}">
                <a16:creationId xmlns:a16="http://schemas.microsoft.com/office/drawing/2014/main" id="{D6A137B9-CAA3-4825-8825-FE53FFE53891}"/>
              </a:ext>
            </a:extLst>
          </p:cNvPr>
          <p:cNvPicPr>
            <a:picLocks noChangeAspect="1"/>
          </p:cNvPicPr>
          <p:nvPr/>
        </p:nvPicPr>
        <p:blipFill>
          <a:blip r:embed="rId3"/>
          <a:stretch>
            <a:fillRect/>
          </a:stretch>
        </p:blipFill>
        <p:spPr>
          <a:xfrm>
            <a:off x="4681537" y="1278000"/>
            <a:ext cx="2828925" cy="733425"/>
          </a:xfrm>
          <a:prstGeom prst="rect">
            <a:avLst/>
          </a:prstGeom>
        </p:spPr>
      </p:pic>
    </p:spTree>
    <p:extLst>
      <p:ext uri="{BB962C8B-B14F-4D97-AF65-F5344CB8AC3E}">
        <p14:creationId xmlns:p14="http://schemas.microsoft.com/office/powerpoint/2010/main" val="205950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9595B3-4542-44F3-943D-937B196C9B6E}"/>
              </a:ext>
            </a:extLst>
          </p:cNvPr>
          <p:cNvSpPr>
            <a:spLocks noGrp="1"/>
          </p:cNvSpPr>
          <p:nvPr>
            <p:ph idx="1"/>
          </p:nvPr>
        </p:nvSpPr>
        <p:spPr/>
        <p:txBody>
          <a:bodyPr/>
          <a:lstStyle/>
          <a:p>
            <a:r>
              <a:rPr lang="nl-BE" dirty="0"/>
              <a:t>rood onderlijnd = ERROR</a:t>
            </a:r>
          </a:p>
          <a:p>
            <a:r>
              <a:rPr lang="nl-BE" dirty="0"/>
              <a:t>Het programma geeft een foutmelding voor de fout EN het programma zal </a:t>
            </a:r>
            <a:r>
              <a:rPr lang="nl-BE" dirty="0">
                <a:solidFill>
                  <a:srgbClr val="EC4B2F"/>
                </a:solidFill>
              </a:rPr>
              <a:t>NIET</a:t>
            </a:r>
            <a:r>
              <a:rPr lang="nl-BE" dirty="0"/>
              <a:t> opstarten. Deze fouten moeten verbeterd worden vooraleer je het programma start.</a:t>
            </a:r>
          </a:p>
        </p:txBody>
      </p:sp>
      <p:sp>
        <p:nvSpPr>
          <p:cNvPr id="3" name="Title 2">
            <a:extLst>
              <a:ext uri="{FF2B5EF4-FFF2-40B4-BE49-F238E27FC236}">
                <a16:creationId xmlns:a16="http://schemas.microsoft.com/office/drawing/2014/main" id="{C1E580BE-FA7F-4CBF-8CAB-5CAA15615F82}"/>
              </a:ext>
            </a:extLst>
          </p:cNvPr>
          <p:cNvSpPr>
            <a:spLocks noGrp="1"/>
          </p:cNvSpPr>
          <p:nvPr>
            <p:ph type="title"/>
          </p:nvPr>
        </p:nvSpPr>
        <p:spPr/>
        <p:txBody>
          <a:bodyPr/>
          <a:lstStyle/>
          <a:p>
            <a:r>
              <a:rPr lang="nl-BE" dirty="0"/>
              <a:t>Syntax fouten: ERROR</a:t>
            </a:r>
          </a:p>
        </p:txBody>
      </p:sp>
      <p:sp>
        <p:nvSpPr>
          <p:cNvPr id="4" name="Slide Number Placeholder 3">
            <a:extLst>
              <a:ext uri="{FF2B5EF4-FFF2-40B4-BE49-F238E27FC236}">
                <a16:creationId xmlns:a16="http://schemas.microsoft.com/office/drawing/2014/main" id="{3526F15E-A8FC-4373-B5BF-B81DA13875CF}"/>
              </a:ext>
            </a:extLst>
          </p:cNvPr>
          <p:cNvSpPr>
            <a:spLocks noGrp="1"/>
          </p:cNvSpPr>
          <p:nvPr>
            <p:ph type="sldNum" sz="quarter" idx="11"/>
          </p:nvPr>
        </p:nvSpPr>
        <p:spPr/>
        <p:txBody>
          <a:bodyPr/>
          <a:lstStyle/>
          <a:p>
            <a:fld id="{3B80295F-48CD-49FC-897A-CCEC919B8070}" type="slidenum">
              <a:rPr lang="nl-BE" smtClean="0"/>
              <a:pPr/>
              <a:t>5</a:t>
            </a:fld>
            <a:endParaRPr lang="nl-BE" dirty="0"/>
          </a:p>
        </p:txBody>
      </p:sp>
      <p:sp>
        <p:nvSpPr>
          <p:cNvPr id="5" name="Footer Placeholder 4">
            <a:extLst>
              <a:ext uri="{FF2B5EF4-FFF2-40B4-BE49-F238E27FC236}">
                <a16:creationId xmlns:a16="http://schemas.microsoft.com/office/drawing/2014/main" id="{2219ECED-AAB3-431D-BCF0-56277B3E76A1}"/>
              </a:ext>
            </a:extLst>
          </p:cNvPr>
          <p:cNvSpPr>
            <a:spLocks noGrp="1"/>
          </p:cNvSpPr>
          <p:nvPr>
            <p:ph type="ftr" sz="quarter" idx="12"/>
          </p:nvPr>
        </p:nvSpPr>
        <p:spPr/>
        <p:txBody>
          <a:bodyPr/>
          <a:lstStyle/>
          <a:p>
            <a:endParaRPr lang="nl-BE" dirty="0"/>
          </a:p>
        </p:txBody>
      </p:sp>
      <p:pic>
        <p:nvPicPr>
          <p:cNvPr id="9" name="Picture 8">
            <a:extLst>
              <a:ext uri="{FF2B5EF4-FFF2-40B4-BE49-F238E27FC236}">
                <a16:creationId xmlns:a16="http://schemas.microsoft.com/office/drawing/2014/main" id="{C2E57E5A-4FD1-48F3-81EB-8BF15119BEDD}"/>
              </a:ext>
            </a:extLst>
          </p:cNvPr>
          <p:cNvPicPr>
            <a:picLocks noChangeAspect="1"/>
          </p:cNvPicPr>
          <p:nvPr/>
        </p:nvPicPr>
        <p:blipFill>
          <a:blip r:embed="rId2"/>
          <a:stretch>
            <a:fillRect/>
          </a:stretch>
        </p:blipFill>
        <p:spPr>
          <a:xfrm>
            <a:off x="1775519" y="3428306"/>
            <a:ext cx="6846587" cy="2160710"/>
          </a:xfrm>
          <a:prstGeom prst="rect">
            <a:avLst/>
          </a:prstGeom>
        </p:spPr>
      </p:pic>
    </p:spTree>
    <p:extLst>
      <p:ext uri="{BB962C8B-B14F-4D97-AF65-F5344CB8AC3E}">
        <p14:creationId xmlns:p14="http://schemas.microsoft.com/office/powerpoint/2010/main" val="615076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49073B-E00C-489F-846C-55BAF1281FE0}"/>
              </a:ext>
            </a:extLst>
          </p:cNvPr>
          <p:cNvSpPr>
            <a:spLocks noGrp="1"/>
          </p:cNvSpPr>
          <p:nvPr>
            <p:ph idx="1"/>
          </p:nvPr>
        </p:nvSpPr>
        <p:spPr/>
        <p:txBody>
          <a:bodyPr/>
          <a:lstStyle/>
          <a:p>
            <a:r>
              <a:rPr lang="nl-BE" dirty="0"/>
              <a:t>Los de overige logische fouten in het voorbeeldprogramma op</a:t>
            </a:r>
          </a:p>
          <a:p>
            <a:r>
              <a:rPr lang="nl-BE" dirty="0"/>
              <a:t>Maak de oefeningen</a:t>
            </a:r>
          </a:p>
        </p:txBody>
      </p:sp>
      <p:sp>
        <p:nvSpPr>
          <p:cNvPr id="3" name="Title 2">
            <a:extLst>
              <a:ext uri="{FF2B5EF4-FFF2-40B4-BE49-F238E27FC236}">
                <a16:creationId xmlns:a16="http://schemas.microsoft.com/office/drawing/2014/main" id="{F49F3212-B44F-45B5-8DE7-411FEAB95C5A}"/>
              </a:ext>
            </a:extLst>
          </p:cNvPr>
          <p:cNvSpPr>
            <a:spLocks noGrp="1"/>
          </p:cNvSpPr>
          <p:nvPr>
            <p:ph type="title"/>
          </p:nvPr>
        </p:nvSpPr>
        <p:spPr/>
        <p:txBody>
          <a:bodyPr/>
          <a:lstStyle/>
          <a:p>
            <a:r>
              <a:rPr lang="nl-BE" dirty="0"/>
              <a:t>Logische fouten</a:t>
            </a:r>
          </a:p>
        </p:txBody>
      </p:sp>
      <p:sp>
        <p:nvSpPr>
          <p:cNvPr id="4" name="Slide Number Placeholder 3">
            <a:extLst>
              <a:ext uri="{FF2B5EF4-FFF2-40B4-BE49-F238E27FC236}">
                <a16:creationId xmlns:a16="http://schemas.microsoft.com/office/drawing/2014/main" id="{29916B81-7C06-46E7-93FF-CFCA86DCC342}"/>
              </a:ext>
            </a:extLst>
          </p:cNvPr>
          <p:cNvSpPr>
            <a:spLocks noGrp="1"/>
          </p:cNvSpPr>
          <p:nvPr>
            <p:ph type="sldNum" sz="quarter" idx="11"/>
          </p:nvPr>
        </p:nvSpPr>
        <p:spPr/>
        <p:txBody>
          <a:bodyPr/>
          <a:lstStyle/>
          <a:p>
            <a:fld id="{3B80295F-48CD-49FC-897A-CCEC919B8070}" type="slidenum">
              <a:rPr lang="nl-BE" smtClean="0"/>
              <a:pPr/>
              <a:t>50</a:t>
            </a:fld>
            <a:endParaRPr lang="nl-BE" dirty="0"/>
          </a:p>
        </p:txBody>
      </p:sp>
      <p:sp>
        <p:nvSpPr>
          <p:cNvPr id="5" name="Footer Placeholder 4">
            <a:extLst>
              <a:ext uri="{FF2B5EF4-FFF2-40B4-BE49-F238E27FC236}">
                <a16:creationId xmlns:a16="http://schemas.microsoft.com/office/drawing/2014/main" id="{F61C9682-7CAA-4A6C-831B-10D59F7820FE}"/>
              </a:ext>
            </a:extLst>
          </p:cNvPr>
          <p:cNvSpPr>
            <a:spLocks noGrp="1"/>
          </p:cNvSpPr>
          <p:nvPr>
            <p:ph type="ftr" sz="quarter" idx="12"/>
          </p:nvPr>
        </p:nvSpPr>
        <p:spPr/>
        <p:txBody>
          <a:bodyPr/>
          <a:lstStyle/>
          <a:p>
            <a:endParaRPr lang="nl-BE" dirty="0"/>
          </a:p>
        </p:txBody>
      </p:sp>
    </p:spTree>
    <p:extLst>
      <p:ext uri="{BB962C8B-B14F-4D97-AF65-F5344CB8AC3E}">
        <p14:creationId xmlns:p14="http://schemas.microsoft.com/office/powerpoint/2010/main" val="146382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A108B1-5B96-4882-BF02-30C15CA23087}"/>
              </a:ext>
            </a:extLst>
          </p:cNvPr>
          <p:cNvSpPr>
            <a:spLocks noGrp="1"/>
          </p:cNvSpPr>
          <p:nvPr>
            <p:ph idx="1"/>
          </p:nvPr>
        </p:nvSpPr>
        <p:spPr/>
        <p:txBody>
          <a:bodyPr/>
          <a:lstStyle/>
          <a:p>
            <a:r>
              <a:rPr lang="nl-BE" dirty="0"/>
              <a:t>In het venster Error krijg je meer informatie over de fout.</a:t>
            </a:r>
          </a:p>
          <a:p>
            <a:endParaRPr lang="nl-BE" dirty="0"/>
          </a:p>
          <a:p>
            <a:endParaRPr lang="nl-BE" dirty="0"/>
          </a:p>
          <a:p>
            <a:endParaRPr lang="nl-BE" dirty="0"/>
          </a:p>
          <a:p>
            <a:endParaRPr lang="nl-BE" dirty="0"/>
          </a:p>
          <a:p>
            <a:r>
              <a:rPr lang="nl-BE" dirty="0"/>
              <a:t>Is dit venster niet zichtbaar: </a:t>
            </a:r>
          </a:p>
          <a:p>
            <a:pPr lvl="1"/>
            <a:r>
              <a:rPr lang="nl-BE" dirty="0"/>
              <a:t>druk op knop </a:t>
            </a:r>
            <a:r>
              <a:rPr lang="nl-BE" dirty="0" err="1"/>
              <a:t>ErrorList</a:t>
            </a:r>
            <a:r>
              <a:rPr lang="nl-BE" dirty="0"/>
              <a:t> in de werkbalk:  			</a:t>
            </a:r>
          </a:p>
          <a:p>
            <a:pPr lvl="1"/>
            <a:r>
              <a:rPr lang="nl-BE" dirty="0"/>
              <a:t>Selecteer in menu View &gt; Error List</a:t>
            </a:r>
          </a:p>
        </p:txBody>
      </p:sp>
      <p:sp>
        <p:nvSpPr>
          <p:cNvPr id="3" name="Title 2">
            <a:extLst>
              <a:ext uri="{FF2B5EF4-FFF2-40B4-BE49-F238E27FC236}">
                <a16:creationId xmlns:a16="http://schemas.microsoft.com/office/drawing/2014/main" id="{F2F7F528-8504-44D4-BBF8-97C16F405701}"/>
              </a:ext>
            </a:extLst>
          </p:cNvPr>
          <p:cNvSpPr>
            <a:spLocks noGrp="1"/>
          </p:cNvSpPr>
          <p:nvPr>
            <p:ph type="title"/>
          </p:nvPr>
        </p:nvSpPr>
        <p:spPr/>
        <p:txBody>
          <a:bodyPr/>
          <a:lstStyle/>
          <a:p>
            <a:r>
              <a:rPr lang="nl-BE" dirty="0"/>
              <a:t>Syntax fouten</a:t>
            </a:r>
          </a:p>
        </p:txBody>
      </p:sp>
      <p:sp>
        <p:nvSpPr>
          <p:cNvPr id="4" name="Slide Number Placeholder 3">
            <a:extLst>
              <a:ext uri="{FF2B5EF4-FFF2-40B4-BE49-F238E27FC236}">
                <a16:creationId xmlns:a16="http://schemas.microsoft.com/office/drawing/2014/main" id="{FBD97C92-DA93-4EF0-885F-D0AA71CDFD72}"/>
              </a:ext>
            </a:extLst>
          </p:cNvPr>
          <p:cNvSpPr>
            <a:spLocks noGrp="1"/>
          </p:cNvSpPr>
          <p:nvPr>
            <p:ph type="sldNum" sz="quarter" idx="11"/>
          </p:nvPr>
        </p:nvSpPr>
        <p:spPr/>
        <p:txBody>
          <a:bodyPr/>
          <a:lstStyle/>
          <a:p>
            <a:fld id="{3B80295F-48CD-49FC-897A-CCEC919B8070}" type="slidenum">
              <a:rPr lang="nl-BE" smtClean="0"/>
              <a:pPr/>
              <a:t>6</a:t>
            </a:fld>
            <a:endParaRPr lang="nl-BE" dirty="0"/>
          </a:p>
        </p:txBody>
      </p:sp>
      <p:sp>
        <p:nvSpPr>
          <p:cNvPr id="5" name="Footer Placeholder 4">
            <a:extLst>
              <a:ext uri="{FF2B5EF4-FFF2-40B4-BE49-F238E27FC236}">
                <a16:creationId xmlns:a16="http://schemas.microsoft.com/office/drawing/2014/main" id="{9C0E41C5-7C9D-49BF-9F56-9A50A214DA95}"/>
              </a:ext>
            </a:extLst>
          </p:cNvPr>
          <p:cNvSpPr>
            <a:spLocks noGrp="1"/>
          </p:cNvSpPr>
          <p:nvPr>
            <p:ph type="ftr" sz="quarter" idx="12"/>
          </p:nvPr>
        </p:nvSpPr>
        <p:spPr/>
        <p:txBody>
          <a:bodyPr/>
          <a:lstStyle/>
          <a:p>
            <a:endParaRPr lang="nl-BE" dirty="0"/>
          </a:p>
        </p:txBody>
      </p:sp>
      <p:pic>
        <p:nvPicPr>
          <p:cNvPr id="9" name="Picture 8">
            <a:extLst>
              <a:ext uri="{FF2B5EF4-FFF2-40B4-BE49-F238E27FC236}">
                <a16:creationId xmlns:a16="http://schemas.microsoft.com/office/drawing/2014/main" id="{D782EDA1-0AB2-4AAC-8DF2-CE9DE8117D43}"/>
              </a:ext>
            </a:extLst>
          </p:cNvPr>
          <p:cNvPicPr>
            <a:picLocks noChangeAspect="1"/>
          </p:cNvPicPr>
          <p:nvPr/>
        </p:nvPicPr>
        <p:blipFill rotWithShape="1">
          <a:blip r:embed="rId2"/>
          <a:srcRect t="37646" b="24708"/>
          <a:stretch/>
        </p:blipFill>
        <p:spPr>
          <a:xfrm>
            <a:off x="6744072" y="4418982"/>
            <a:ext cx="1250659" cy="360040"/>
          </a:xfrm>
          <a:prstGeom prst="rect">
            <a:avLst/>
          </a:prstGeom>
        </p:spPr>
      </p:pic>
      <p:pic>
        <p:nvPicPr>
          <p:cNvPr id="11" name="Picture 10">
            <a:extLst>
              <a:ext uri="{FF2B5EF4-FFF2-40B4-BE49-F238E27FC236}">
                <a16:creationId xmlns:a16="http://schemas.microsoft.com/office/drawing/2014/main" id="{63827456-2C53-4CEC-B683-EE60E6247954}"/>
              </a:ext>
            </a:extLst>
          </p:cNvPr>
          <p:cNvPicPr>
            <a:picLocks noChangeAspect="1"/>
          </p:cNvPicPr>
          <p:nvPr/>
        </p:nvPicPr>
        <p:blipFill>
          <a:blip r:embed="rId3"/>
          <a:stretch>
            <a:fillRect/>
          </a:stretch>
        </p:blipFill>
        <p:spPr>
          <a:xfrm>
            <a:off x="335360" y="2001246"/>
            <a:ext cx="11377264" cy="1561999"/>
          </a:xfrm>
          <a:prstGeom prst="rect">
            <a:avLst/>
          </a:prstGeom>
        </p:spPr>
      </p:pic>
    </p:spTree>
    <p:extLst>
      <p:ext uri="{BB962C8B-B14F-4D97-AF65-F5344CB8AC3E}">
        <p14:creationId xmlns:p14="http://schemas.microsoft.com/office/powerpoint/2010/main" val="286773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E69077-10A4-4B9E-81FD-79EDDF336187}"/>
              </a:ext>
            </a:extLst>
          </p:cNvPr>
          <p:cNvSpPr>
            <a:spLocks noGrp="1"/>
          </p:cNvSpPr>
          <p:nvPr>
            <p:ph idx="1"/>
          </p:nvPr>
        </p:nvSpPr>
        <p:spPr>
          <a:xfrm>
            <a:off x="0" y="2740658"/>
            <a:ext cx="12192000" cy="3208622"/>
          </a:xfrm>
        </p:spPr>
        <p:txBody>
          <a:bodyPr>
            <a:normAutofit fontScale="92500" lnSpcReduction="10000"/>
          </a:bodyPr>
          <a:lstStyle/>
          <a:p>
            <a:r>
              <a:rPr lang="nl-BE" dirty="0"/>
              <a:t>Fout1 : </a:t>
            </a:r>
          </a:p>
          <a:p>
            <a:pPr lvl="1"/>
            <a:r>
              <a:rPr lang="nl-BE" dirty="0"/>
              <a:t>Foutmelding “</a:t>
            </a:r>
            <a:r>
              <a:rPr lang="nl-BE" dirty="0" err="1"/>
              <a:t>Use</a:t>
            </a:r>
            <a:r>
              <a:rPr lang="nl-BE" dirty="0"/>
              <a:t> of </a:t>
            </a:r>
            <a:r>
              <a:rPr lang="nl-BE" dirty="0" err="1"/>
              <a:t>unassigned</a:t>
            </a:r>
            <a:r>
              <a:rPr lang="nl-BE" dirty="0"/>
              <a:t> </a:t>
            </a:r>
            <a:r>
              <a:rPr lang="nl-BE" dirty="0" err="1"/>
              <a:t>local</a:t>
            </a:r>
            <a:r>
              <a:rPr lang="nl-BE" dirty="0"/>
              <a:t> </a:t>
            </a:r>
            <a:r>
              <a:rPr lang="nl-BE" dirty="0" err="1"/>
              <a:t>variable</a:t>
            </a:r>
            <a:r>
              <a:rPr lang="nl-BE" dirty="0"/>
              <a:t> “invoer”</a:t>
            </a:r>
          </a:p>
          <a:p>
            <a:pPr lvl="1"/>
            <a:r>
              <a:rPr lang="nl-BE" dirty="0"/>
              <a:t>Project: </a:t>
            </a:r>
            <a:r>
              <a:rPr lang="nl-BE" dirty="0" err="1"/>
              <a:t>Voorbeeld_Debuggen_Console</a:t>
            </a:r>
            <a:endParaRPr lang="nl-BE" dirty="0"/>
          </a:p>
          <a:p>
            <a:pPr lvl="1"/>
            <a:r>
              <a:rPr lang="nl-BE" dirty="0"/>
              <a:t>Bestand: </a:t>
            </a:r>
            <a:r>
              <a:rPr lang="nl-BE" dirty="0" err="1"/>
              <a:t>Program.cs</a:t>
            </a:r>
            <a:endParaRPr lang="nl-BE" dirty="0"/>
          </a:p>
          <a:p>
            <a:pPr lvl="1"/>
            <a:r>
              <a:rPr lang="nl-BE" dirty="0"/>
              <a:t>Line: 23</a:t>
            </a:r>
          </a:p>
          <a:p>
            <a:r>
              <a:rPr lang="nl-BE" dirty="0"/>
              <a:t>Dubbelklik op de fout in het venster Error List. VS plaatst de cursor op de lijn met de fout.</a:t>
            </a:r>
          </a:p>
        </p:txBody>
      </p:sp>
      <p:sp>
        <p:nvSpPr>
          <p:cNvPr id="3" name="Title 2">
            <a:extLst>
              <a:ext uri="{FF2B5EF4-FFF2-40B4-BE49-F238E27FC236}">
                <a16:creationId xmlns:a16="http://schemas.microsoft.com/office/drawing/2014/main" id="{05F6CD9F-6587-4ABA-935B-21E7B213CA61}"/>
              </a:ext>
            </a:extLst>
          </p:cNvPr>
          <p:cNvSpPr>
            <a:spLocks noGrp="1"/>
          </p:cNvSpPr>
          <p:nvPr>
            <p:ph type="title"/>
          </p:nvPr>
        </p:nvSpPr>
        <p:spPr/>
        <p:txBody>
          <a:bodyPr/>
          <a:lstStyle/>
          <a:p>
            <a:r>
              <a:rPr lang="nl-BE" dirty="0"/>
              <a:t>Syntax fouten: Fout 1</a:t>
            </a:r>
          </a:p>
        </p:txBody>
      </p:sp>
      <p:sp>
        <p:nvSpPr>
          <p:cNvPr id="4" name="Slide Number Placeholder 3">
            <a:extLst>
              <a:ext uri="{FF2B5EF4-FFF2-40B4-BE49-F238E27FC236}">
                <a16:creationId xmlns:a16="http://schemas.microsoft.com/office/drawing/2014/main" id="{DF8FDD66-2873-440E-A92E-5C285105E4EB}"/>
              </a:ext>
            </a:extLst>
          </p:cNvPr>
          <p:cNvSpPr>
            <a:spLocks noGrp="1"/>
          </p:cNvSpPr>
          <p:nvPr>
            <p:ph type="sldNum" sz="quarter" idx="11"/>
          </p:nvPr>
        </p:nvSpPr>
        <p:spPr/>
        <p:txBody>
          <a:bodyPr/>
          <a:lstStyle/>
          <a:p>
            <a:fld id="{3B80295F-48CD-49FC-897A-CCEC919B8070}" type="slidenum">
              <a:rPr lang="nl-BE" smtClean="0"/>
              <a:pPr/>
              <a:t>7</a:t>
            </a:fld>
            <a:endParaRPr lang="nl-BE" dirty="0"/>
          </a:p>
        </p:txBody>
      </p:sp>
      <p:sp>
        <p:nvSpPr>
          <p:cNvPr id="5" name="Footer Placeholder 4">
            <a:extLst>
              <a:ext uri="{FF2B5EF4-FFF2-40B4-BE49-F238E27FC236}">
                <a16:creationId xmlns:a16="http://schemas.microsoft.com/office/drawing/2014/main" id="{814C24E4-0A5F-4BF2-996D-82C132DD2FD7}"/>
              </a:ext>
            </a:extLst>
          </p:cNvPr>
          <p:cNvSpPr>
            <a:spLocks noGrp="1"/>
          </p:cNvSpPr>
          <p:nvPr>
            <p:ph type="ftr" sz="quarter" idx="12"/>
          </p:nvPr>
        </p:nvSpPr>
        <p:spPr/>
        <p:txBody>
          <a:bodyPr/>
          <a:lstStyle/>
          <a:p>
            <a:endParaRPr lang="nl-BE" dirty="0"/>
          </a:p>
        </p:txBody>
      </p:sp>
      <p:pic>
        <p:nvPicPr>
          <p:cNvPr id="8" name="Picture 7">
            <a:extLst>
              <a:ext uri="{FF2B5EF4-FFF2-40B4-BE49-F238E27FC236}">
                <a16:creationId xmlns:a16="http://schemas.microsoft.com/office/drawing/2014/main" id="{BD71C77A-ED6C-4FE8-94FE-CB8C89ED0CD7}"/>
              </a:ext>
            </a:extLst>
          </p:cNvPr>
          <p:cNvPicPr>
            <a:picLocks noChangeAspect="1"/>
          </p:cNvPicPr>
          <p:nvPr/>
        </p:nvPicPr>
        <p:blipFill>
          <a:blip r:embed="rId2"/>
          <a:stretch>
            <a:fillRect/>
          </a:stretch>
        </p:blipFill>
        <p:spPr>
          <a:xfrm>
            <a:off x="335360" y="1412776"/>
            <a:ext cx="11593288" cy="1412763"/>
          </a:xfrm>
          <a:prstGeom prst="rect">
            <a:avLst/>
          </a:prstGeom>
        </p:spPr>
      </p:pic>
    </p:spTree>
    <p:extLst>
      <p:ext uri="{BB962C8B-B14F-4D97-AF65-F5344CB8AC3E}">
        <p14:creationId xmlns:p14="http://schemas.microsoft.com/office/powerpoint/2010/main" val="2666340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CD2439-D6B9-4AEE-BA96-B5F9D9FF9F60}"/>
              </a:ext>
            </a:extLst>
          </p:cNvPr>
          <p:cNvSpPr>
            <a:spLocks noGrp="1"/>
          </p:cNvSpPr>
          <p:nvPr>
            <p:ph type="title"/>
          </p:nvPr>
        </p:nvSpPr>
        <p:spPr/>
        <p:txBody>
          <a:bodyPr/>
          <a:lstStyle/>
          <a:p>
            <a:r>
              <a:rPr lang="nl-BE" dirty="0"/>
              <a:t>Syntax fouten: Fout 1</a:t>
            </a:r>
          </a:p>
        </p:txBody>
      </p:sp>
      <p:sp>
        <p:nvSpPr>
          <p:cNvPr id="4" name="Slide Number Placeholder 3">
            <a:extLst>
              <a:ext uri="{FF2B5EF4-FFF2-40B4-BE49-F238E27FC236}">
                <a16:creationId xmlns:a16="http://schemas.microsoft.com/office/drawing/2014/main" id="{ECB75592-E4AC-405A-B60A-6482DCB32CF3}"/>
              </a:ext>
            </a:extLst>
          </p:cNvPr>
          <p:cNvSpPr>
            <a:spLocks noGrp="1"/>
          </p:cNvSpPr>
          <p:nvPr>
            <p:ph type="sldNum" sz="quarter" idx="11"/>
          </p:nvPr>
        </p:nvSpPr>
        <p:spPr/>
        <p:txBody>
          <a:bodyPr/>
          <a:lstStyle/>
          <a:p>
            <a:fld id="{3B80295F-48CD-49FC-897A-CCEC919B8070}" type="slidenum">
              <a:rPr lang="nl-BE" smtClean="0"/>
              <a:pPr/>
              <a:t>8</a:t>
            </a:fld>
            <a:endParaRPr lang="nl-BE" dirty="0"/>
          </a:p>
        </p:txBody>
      </p:sp>
      <p:sp>
        <p:nvSpPr>
          <p:cNvPr id="5" name="Footer Placeholder 4">
            <a:extLst>
              <a:ext uri="{FF2B5EF4-FFF2-40B4-BE49-F238E27FC236}">
                <a16:creationId xmlns:a16="http://schemas.microsoft.com/office/drawing/2014/main" id="{05012CD6-15DF-46DB-A2B6-56813283F91F}"/>
              </a:ext>
            </a:extLst>
          </p:cNvPr>
          <p:cNvSpPr>
            <a:spLocks noGrp="1"/>
          </p:cNvSpPr>
          <p:nvPr>
            <p:ph type="ftr" sz="quarter" idx="12"/>
          </p:nvPr>
        </p:nvSpPr>
        <p:spPr/>
        <p:txBody>
          <a:bodyPr/>
          <a:lstStyle/>
          <a:p>
            <a:endParaRPr lang="nl-BE" dirty="0"/>
          </a:p>
        </p:txBody>
      </p:sp>
      <p:sp>
        <p:nvSpPr>
          <p:cNvPr id="9" name="Content Placeholder 8">
            <a:extLst>
              <a:ext uri="{FF2B5EF4-FFF2-40B4-BE49-F238E27FC236}">
                <a16:creationId xmlns:a16="http://schemas.microsoft.com/office/drawing/2014/main" id="{2DD182BA-90AE-4EC0-99B2-745DD1A97B13}"/>
              </a:ext>
            </a:extLst>
          </p:cNvPr>
          <p:cNvSpPr>
            <a:spLocks noGrp="1"/>
          </p:cNvSpPr>
          <p:nvPr>
            <p:ph idx="1"/>
          </p:nvPr>
        </p:nvSpPr>
        <p:spPr>
          <a:xfrm>
            <a:off x="0" y="1152000"/>
            <a:ext cx="12192000" cy="4932000"/>
          </a:xfrm>
        </p:spPr>
        <p:txBody>
          <a:bodyPr>
            <a:normAutofit lnSpcReduction="10000"/>
          </a:bodyPr>
          <a:lstStyle/>
          <a:p>
            <a:r>
              <a:rPr lang="nl-BE" dirty="0"/>
              <a:t>Foutmelding “</a:t>
            </a:r>
            <a:r>
              <a:rPr lang="nl-BE" dirty="0" err="1"/>
              <a:t>Use</a:t>
            </a:r>
            <a:r>
              <a:rPr lang="nl-BE" dirty="0"/>
              <a:t> of </a:t>
            </a:r>
            <a:r>
              <a:rPr lang="nl-BE" dirty="0" err="1"/>
              <a:t>unassigned</a:t>
            </a:r>
            <a:r>
              <a:rPr lang="nl-BE" dirty="0"/>
              <a:t> </a:t>
            </a:r>
            <a:r>
              <a:rPr lang="nl-BE" dirty="0" err="1"/>
              <a:t>local</a:t>
            </a:r>
            <a:r>
              <a:rPr lang="nl-BE" dirty="0"/>
              <a:t> </a:t>
            </a:r>
            <a:r>
              <a:rPr lang="nl-BE" dirty="0" err="1"/>
              <a:t>variable</a:t>
            </a:r>
            <a:r>
              <a:rPr lang="nl-BE" dirty="0"/>
              <a:t> “invoer”</a:t>
            </a:r>
          </a:p>
          <a:p>
            <a:endParaRPr lang="nl-BE" dirty="0"/>
          </a:p>
          <a:p>
            <a:endParaRPr lang="nl-BE" dirty="0"/>
          </a:p>
          <a:p>
            <a:endParaRPr lang="nl-BE" dirty="0"/>
          </a:p>
          <a:p>
            <a:endParaRPr lang="nl-BE" dirty="0"/>
          </a:p>
          <a:p>
            <a:endParaRPr lang="nl-BE" dirty="0"/>
          </a:p>
          <a:p>
            <a:endParaRPr lang="nl-BE" dirty="0"/>
          </a:p>
          <a:p>
            <a:endParaRPr lang="nl-BE" dirty="0"/>
          </a:p>
          <a:p>
            <a:pPr marL="400050" lvl="1" indent="0">
              <a:buNone/>
            </a:pPr>
            <a:r>
              <a:rPr lang="nl-BE" sz="2600" dirty="0"/>
              <a:t>Reden: We willen de variabele </a:t>
            </a:r>
            <a:r>
              <a:rPr lang="nl-BE" sz="2600" dirty="0">
                <a:solidFill>
                  <a:srgbClr val="00A0AE"/>
                </a:solidFill>
              </a:rPr>
              <a:t>invoer</a:t>
            </a:r>
            <a:r>
              <a:rPr lang="nl-BE" sz="2600" dirty="0"/>
              <a:t> met het getal </a:t>
            </a:r>
            <a:r>
              <a:rPr lang="nl-BE" sz="2600" dirty="0">
                <a:solidFill>
                  <a:srgbClr val="00A0AE"/>
                </a:solidFill>
              </a:rPr>
              <a:t>3</a:t>
            </a:r>
            <a:r>
              <a:rPr lang="nl-BE" sz="2600" dirty="0"/>
              <a:t> vergelijken maar de variabele invoer heeft nog geen waarde gekregen (=</a:t>
            </a:r>
            <a:r>
              <a:rPr lang="nl-BE" sz="2600" dirty="0" err="1"/>
              <a:t>unassigned</a:t>
            </a:r>
            <a:r>
              <a:rPr lang="nl-BE" sz="2600" dirty="0"/>
              <a:t>)</a:t>
            </a:r>
            <a:endParaRPr lang="nl-BE" dirty="0"/>
          </a:p>
          <a:p>
            <a:endParaRPr lang="nl-BE" dirty="0"/>
          </a:p>
        </p:txBody>
      </p:sp>
      <p:pic>
        <p:nvPicPr>
          <p:cNvPr id="13" name="Picture 12">
            <a:extLst>
              <a:ext uri="{FF2B5EF4-FFF2-40B4-BE49-F238E27FC236}">
                <a16:creationId xmlns:a16="http://schemas.microsoft.com/office/drawing/2014/main" id="{9A8E1866-0337-4CEB-B247-20B2B92E0F0D}"/>
              </a:ext>
            </a:extLst>
          </p:cNvPr>
          <p:cNvPicPr>
            <a:picLocks noChangeAspect="1"/>
          </p:cNvPicPr>
          <p:nvPr/>
        </p:nvPicPr>
        <p:blipFill>
          <a:blip r:embed="rId2"/>
          <a:stretch>
            <a:fillRect/>
          </a:stretch>
        </p:blipFill>
        <p:spPr>
          <a:xfrm>
            <a:off x="449912" y="2109787"/>
            <a:ext cx="9515475" cy="2638425"/>
          </a:xfrm>
          <a:prstGeom prst="rect">
            <a:avLst/>
          </a:prstGeom>
        </p:spPr>
      </p:pic>
    </p:spTree>
    <p:extLst>
      <p:ext uri="{BB962C8B-B14F-4D97-AF65-F5344CB8AC3E}">
        <p14:creationId xmlns:p14="http://schemas.microsoft.com/office/powerpoint/2010/main" val="426453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B581A4-5B3B-4723-869C-2FACDE42B7A9}"/>
              </a:ext>
            </a:extLst>
          </p:cNvPr>
          <p:cNvSpPr>
            <a:spLocks noGrp="1"/>
          </p:cNvSpPr>
          <p:nvPr>
            <p:ph idx="1"/>
          </p:nvPr>
        </p:nvSpPr>
        <p:spPr/>
        <p:txBody>
          <a:bodyPr/>
          <a:lstStyle/>
          <a:p>
            <a:r>
              <a:rPr lang="nl-BE" dirty="0"/>
              <a:t>Oplossing: De variabele invoer initialiseren met een beginwaarde</a:t>
            </a:r>
          </a:p>
        </p:txBody>
      </p:sp>
      <p:sp>
        <p:nvSpPr>
          <p:cNvPr id="3" name="Title 2">
            <a:extLst>
              <a:ext uri="{FF2B5EF4-FFF2-40B4-BE49-F238E27FC236}">
                <a16:creationId xmlns:a16="http://schemas.microsoft.com/office/drawing/2014/main" id="{9527E2CF-B1BC-49BE-8546-29E3B0176B83}"/>
              </a:ext>
            </a:extLst>
          </p:cNvPr>
          <p:cNvSpPr>
            <a:spLocks noGrp="1"/>
          </p:cNvSpPr>
          <p:nvPr>
            <p:ph type="title"/>
          </p:nvPr>
        </p:nvSpPr>
        <p:spPr/>
        <p:txBody>
          <a:bodyPr/>
          <a:lstStyle/>
          <a:p>
            <a:r>
              <a:rPr lang="nl-BE" dirty="0"/>
              <a:t>Syntax fouten: fout 1</a:t>
            </a:r>
          </a:p>
        </p:txBody>
      </p:sp>
      <p:sp>
        <p:nvSpPr>
          <p:cNvPr id="4" name="Slide Number Placeholder 3">
            <a:extLst>
              <a:ext uri="{FF2B5EF4-FFF2-40B4-BE49-F238E27FC236}">
                <a16:creationId xmlns:a16="http://schemas.microsoft.com/office/drawing/2014/main" id="{8CEF658B-AE99-4769-8494-8785D107E098}"/>
              </a:ext>
            </a:extLst>
          </p:cNvPr>
          <p:cNvSpPr>
            <a:spLocks noGrp="1"/>
          </p:cNvSpPr>
          <p:nvPr>
            <p:ph type="sldNum" sz="quarter" idx="11"/>
          </p:nvPr>
        </p:nvSpPr>
        <p:spPr/>
        <p:txBody>
          <a:bodyPr/>
          <a:lstStyle/>
          <a:p>
            <a:fld id="{3B80295F-48CD-49FC-897A-CCEC919B8070}" type="slidenum">
              <a:rPr lang="nl-BE" smtClean="0"/>
              <a:pPr/>
              <a:t>9</a:t>
            </a:fld>
            <a:endParaRPr lang="nl-BE" dirty="0"/>
          </a:p>
        </p:txBody>
      </p:sp>
      <p:sp>
        <p:nvSpPr>
          <p:cNvPr id="5" name="Footer Placeholder 4">
            <a:extLst>
              <a:ext uri="{FF2B5EF4-FFF2-40B4-BE49-F238E27FC236}">
                <a16:creationId xmlns:a16="http://schemas.microsoft.com/office/drawing/2014/main" id="{142C3848-DB59-45D2-A51C-8E395B92BE78}"/>
              </a:ext>
            </a:extLst>
          </p:cNvPr>
          <p:cNvSpPr>
            <a:spLocks noGrp="1"/>
          </p:cNvSpPr>
          <p:nvPr>
            <p:ph type="ftr" sz="quarter" idx="12"/>
          </p:nvPr>
        </p:nvSpPr>
        <p:spPr/>
        <p:txBody>
          <a:bodyPr/>
          <a:lstStyle/>
          <a:p>
            <a:endParaRPr lang="nl-BE" dirty="0"/>
          </a:p>
        </p:txBody>
      </p:sp>
      <p:pic>
        <p:nvPicPr>
          <p:cNvPr id="7" name="Picture 6">
            <a:extLst>
              <a:ext uri="{FF2B5EF4-FFF2-40B4-BE49-F238E27FC236}">
                <a16:creationId xmlns:a16="http://schemas.microsoft.com/office/drawing/2014/main" id="{E424ECB4-0A67-409F-8DE9-C48C5FA91409}"/>
              </a:ext>
            </a:extLst>
          </p:cNvPr>
          <p:cNvPicPr>
            <a:picLocks noChangeAspect="1"/>
          </p:cNvPicPr>
          <p:nvPr/>
        </p:nvPicPr>
        <p:blipFill>
          <a:blip r:embed="rId2"/>
          <a:stretch>
            <a:fillRect/>
          </a:stretch>
        </p:blipFill>
        <p:spPr>
          <a:xfrm>
            <a:off x="960000" y="2564904"/>
            <a:ext cx="9191625" cy="2638425"/>
          </a:xfrm>
          <a:prstGeom prst="rect">
            <a:avLst/>
          </a:prstGeom>
        </p:spPr>
      </p:pic>
    </p:spTree>
    <p:extLst>
      <p:ext uri="{BB962C8B-B14F-4D97-AF65-F5344CB8AC3E}">
        <p14:creationId xmlns:p14="http://schemas.microsoft.com/office/powerpoint/2010/main" val="230440678"/>
      </p:ext>
    </p:extLst>
  </p:cSld>
  <p:clrMapOvr>
    <a:masterClrMapping/>
  </p:clrMapOvr>
</p:sld>
</file>

<file path=ppt/theme/theme1.xml><?xml version="1.0" encoding="utf-8"?>
<a:theme xmlns:a="http://schemas.openxmlformats.org/drawingml/2006/main" name="TM_presentatie_eng">
  <a:themeElements>
    <a:clrScheme name="Lessius">
      <a:dk1>
        <a:srgbClr val="003C72"/>
      </a:dk1>
      <a:lt1>
        <a:srgbClr val="FFFFFF"/>
      </a:lt1>
      <a:dk2>
        <a:srgbClr val="003C72"/>
      </a:dk2>
      <a:lt2>
        <a:srgbClr val="FFFFFF"/>
      </a:lt2>
      <a:accent1>
        <a:srgbClr val="00A9E5"/>
      </a:accent1>
      <a:accent2>
        <a:srgbClr val="67CBEF"/>
      </a:accent2>
      <a:accent3>
        <a:srgbClr val="CCEEFA"/>
      </a:accent3>
      <a:accent4>
        <a:srgbClr val="406D96"/>
      </a:accent4>
      <a:accent5>
        <a:srgbClr val="7F9DB9"/>
      </a:accent5>
      <a:accent6>
        <a:srgbClr val="BECEDD"/>
      </a:accent6>
      <a:hlink>
        <a:srgbClr val="118EFF"/>
      </a:hlink>
      <a:folHlink>
        <a:srgbClr val="7030A0"/>
      </a:folHlink>
    </a:clrScheme>
    <a:fontScheme name="Lessiu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1.pptx" id="{ED54B689-5828-438A-BD24-F36E3D0B8BE1}" vid="{74606596-C356-40A3-9671-58AEEA27AC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fbeeldingsactivum" ma:contentTypeID="0x0101009148F5A04DDD49CBA7127AADA5FB792B00AADE34325A8B49CDA8BB4DB53328F21400F3228F8E0680774192AC1BAECC5509AD" ma:contentTypeVersion="3" ma:contentTypeDescription="Een afbeelding uploaden." ma:contentTypeScope="" ma:versionID="f51c5e50cf0a9e8078e614a2508d88f8">
  <xsd:schema xmlns:xsd="http://www.w3.org/2001/XMLSchema" xmlns:xs="http://www.w3.org/2001/XMLSchema" xmlns:p="http://schemas.microsoft.com/office/2006/metadata/properties" xmlns:ns1="http://schemas.microsoft.com/sharepoint/v3" xmlns:ns2="C8C88115-7F9B-47BC-AA65-BADDFCC88B97" xmlns:ns3="http://schemas.microsoft.com/sharepoint/v3/fields" xmlns:ns4="c8c88115-7f9b-47bc-aa65-baddfcc88b97" targetNamespace="http://schemas.microsoft.com/office/2006/metadata/properties" ma:root="true" ma:fieldsID="5ce3ee2fe6c52dda15b89bd817277219" ns1:_="" ns2:_="" ns3:_="" ns4:_="">
    <xsd:import namespace="http://schemas.microsoft.com/sharepoint/v3"/>
    <xsd:import namespace="C8C88115-7F9B-47BC-AA65-BADDFCC88B97"/>
    <xsd:import namespace="http://schemas.microsoft.com/sharepoint/v3/fields"/>
    <xsd:import namespace="c8c88115-7f9b-47bc-aa65-baddfcc88b97"/>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Pad van URL" ma:hidden="true" ma:list="Docs" ma:internalName="FileRef" ma:readOnly="true" ma:showField="FullUrl">
      <xsd:simpleType>
        <xsd:restriction base="dms:Lookup"/>
      </xsd:simpleType>
    </xsd:element>
    <xsd:element name="File_x0020_Type" ma:index="9" nillable="true" ma:displayName="Bestandstype" ma:hidden="true" ma:internalName="File_x0020_Type" ma:readOnly="true">
      <xsd:simpleType>
        <xsd:restriction base="dms:Text"/>
      </xsd:simpleType>
    </xsd:element>
    <xsd:element name="HTML_x0020_File_x0020_Type" ma:index="10" nillable="true" ma:displayName="HTML-bestandstype" ma:hidden="true" ma:internalName="HTML_x0020_File_x0020_Type" ma:readOnly="true">
      <xsd:simpleType>
        <xsd:restriction base="dms:Text"/>
      </xsd:simpleType>
    </xsd:element>
    <xsd:element name="FSObjType" ma:index="11" nillable="true" ma:displayName="Itemtype" ma:hidden="true" ma:list="Docs" ma:internalName="FSObjType" ma:readOnly="true" ma:showField="FSType">
      <xsd:simpleType>
        <xsd:restriction base="dms:Lookup"/>
      </xsd:simpleType>
    </xsd:element>
    <xsd:element name="PublishingStartDate" ma:index="27" nillable="true" ma:displayName="Begindatum van de planning" ma:description="" ma:hidden="true" ma:internalName="PublishingStartDate">
      <xsd:simpleType>
        <xsd:restriction base="dms:Unknown"/>
      </xsd:simpleType>
    </xsd:element>
    <xsd:element name="PublishingExpirationDate" ma:index="28" nillable="true" ma:displayName="Einddatum van de planning"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8C88115-7F9B-47BC-AA65-BADDFCC88B97" elementFormDefault="qualified">
    <xsd:import namespace="http://schemas.microsoft.com/office/2006/documentManagement/types"/>
    <xsd:import namespace="http://schemas.microsoft.com/office/infopath/2007/PartnerControls"/>
    <xsd:element name="ThumbnailExists" ma:index="18" nillable="true" ma:displayName="Miniatuur bestaat" ma:default="FALSE" ma:hidden="true" ma:internalName="ThumbnailExists" ma:readOnly="true">
      <xsd:simpleType>
        <xsd:restriction base="dms:Boolean"/>
      </xsd:simpleType>
    </xsd:element>
    <xsd:element name="PreviewExists" ma:index="19" nillable="true" ma:displayName="Voorbeeld bestaat" ma:default="FALSE" ma:hidden="true" ma:internalName="PreviewExists" ma:readOnly="true">
      <xsd:simpleType>
        <xsd:restriction base="dms:Boolean"/>
      </xsd:simpleType>
    </xsd:element>
    <xsd:element name="ImageWidth" ma:index="20" nillable="true" ma:displayName="Breedte" ma:internalName="ImageWidth" ma:readOnly="true">
      <xsd:simpleType>
        <xsd:restriction base="dms:Unknown"/>
      </xsd:simpleType>
    </xsd:element>
    <xsd:element name="ImageHeight" ma:index="22" nillable="true" ma:displayName="Hoogte" ma:internalName="ImageHeight" ma:readOnly="true">
      <xsd:simpleType>
        <xsd:restriction base="dms:Unknown"/>
      </xsd:simpleType>
    </xsd:element>
    <xsd:element name="ImageCreateDate" ma:index="25" nillable="true" ma:displayName="Afbeelding gemaakt op"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c88115-7f9b-47bc-aa65-baddfcc88b97" elementFormDefault="qualified">
    <xsd:import namespace="http://schemas.microsoft.com/office/2006/documentManagement/types"/>
    <xsd:import namespace="http://schemas.microsoft.com/office/infopath/2007/PartnerControls"/>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eur"/>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ma:index="23" ma:displayName="Opmerkingen"/>
        <xsd:element name="keywords" minOccurs="0" maxOccurs="1" type="xsd:string" ma:index="14" ma:displayName="Trefwoorden"/>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mageCreateDate xmlns="C8C88115-7F9B-47BC-AA65-BADDFCC88B97"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Props1.xml><?xml version="1.0" encoding="utf-8"?>
<ds:datastoreItem xmlns:ds="http://schemas.openxmlformats.org/officeDocument/2006/customXml" ds:itemID="{9C13BCFD-9570-4B4F-BFE3-356B8E06CA24}">
  <ds:schemaRefs>
    <ds:schemaRef ds:uri="http://schemas.microsoft.com/sharepoint/v3/contenttype/forms"/>
  </ds:schemaRefs>
</ds:datastoreItem>
</file>

<file path=customXml/itemProps2.xml><?xml version="1.0" encoding="utf-8"?>
<ds:datastoreItem xmlns:ds="http://schemas.openxmlformats.org/officeDocument/2006/customXml" ds:itemID="{768F3091-B728-4D79-A473-D5CA07C25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8C88115-7F9B-47BC-AA65-BADDFCC88B97"/>
    <ds:schemaRef ds:uri="http://schemas.microsoft.com/sharepoint/v3/fields"/>
    <ds:schemaRef ds:uri="c8c88115-7f9b-47bc-aa65-baddfcc88b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79AF1-9348-42A5-8BA2-CB56386F0208}">
  <ds:schemaRefs>
    <ds:schemaRef ds:uri="http://schemas.microsoft.com/office/2006/documentManagement/types"/>
    <ds:schemaRef ds:uri="http://schemas.openxmlformats.org/package/2006/metadata/core-properties"/>
    <ds:schemaRef ds:uri="http://purl.org/dc/elements/1.1/"/>
    <ds:schemaRef ds:uri="3f990481-ab93-40a5-af1d-fa0a4386ebd9"/>
    <ds:schemaRef ds:uri="http://www.w3.org/XML/1998/namespace"/>
    <ds:schemaRef ds:uri="http://purl.org/dc/dcmitype/"/>
    <ds:schemaRef ds:uri="http://purl.org/dc/terms/"/>
    <ds:schemaRef ds:uri="http://schemas.microsoft.com/office/infopath/2007/PartnerControls"/>
    <ds:schemaRef ds:uri="http://schemas.microsoft.com/office/2006/metadata/properties"/>
    <ds:schemaRef ds:uri="C8C88115-7F9B-47BC-AA65-BADDFCC88B97"/>
    <ds:schemaRef ds:uri="http://schemas.microsoft.com/sharepoint/v3"/>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Presentatie</Template>
  <TotalTime>442</TotalTime>
  <Words>1359</Words>
  <Application>Microsoft Office PowerPoint</Application>
  <PresentationFormat>Widescreen</PresentationFormat>
  <Paragraphs>243</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Trebuchet MS</vt:lpstr>
      <vt:lpstr>Verdana</vt:lpstr>
      <vt:lpstr>TM_presentatie_eng</vt:lpstr>
      <vt:lpstr>Workshop debuggen</vt:lpstr>
      <vt:lpstr>Soorten fouten</vt:lpstr>
      <vt:lpstr>Syntax fouten</vt:lpstr>
      <vt:lpstr>Syntax fouten: waarschuwing</vt:lpstr>
      <vt:lpstr>Syntax fouten: ERROR</vt:lpstr>
      <vt:lpstr>Syntax fouten</vt:lpstr>
      <vt:lpstr>Syntax fouten: Fout 1</vt:lpstr>
      <vt:lpstr>Syntax fouten: Fout 1</vt:lpstr>
      <vt:lpstr>Syntax fouten: fout 1</vt:lpstr>
      <vt:lpstr>Syntax fouten: Fout 2</vt:lpstr>
      <vt:lpstr>Syntax fouten: Fout 2</vt:lpstr>
      <vt:lpstr>Syntax fouten: fout 2</vt:lpstr>
      <vt:lpstr>Syntaxfouten: Foutmelding bij het opstarten</vt:lpstr>
      <vt:lpstr>Syntax fouten</vt:lpstr>
      <vt:lpstr>Runtime fouten</vt:lpstr>
      <vt:lpstr>Runtime fouten</vt:lpstr>
      <vt:lpstr>runtime fouten: Fout 1</vt:lpstr>
      <vt:lpstr>runtime fouten: Fout 1</vt:lpstr>
      <vt:lpstr>runtime fouten: Fout1</vt:lpstr>
      <vt:lpstr>runtime fouten: Fout 2</vt:lpstr>
      <vt:lpstr>runtime fouten: Fout 2</vt:lpstr>
      <vt:lpstr>RUNTIME fouten</vt:lpstr>
      <vt:lpstr>Logische fouten</vt:lpstr>
      <vt:lpstr>Logische fouten: breakpoints</vt:lpstr>
      <vt:lpstr>Logische fouten: breakpoints</vt:lpstr>
      <vt:lpstr>Logische fouten</vt:lpstr>
      <vt:lpstr>Logische fouten: fout 1</vt:lpstr>
      <vt:lpstr>PowerPoint Presentation</vt:lpstr>
      <vt:lpstr>Logische fouten: fout 1</vt:lpstr>
      <vt:lpstr>Logische fouten: fout 1</vt:lpstr>
      <vt:lpstr>Logische fouten: fout 1</vt:lpstr>
      <vt:lpstr>Logische fouten: fout 1</vt:lpstr>
      <vt:lpstr>Logische Fouten: Fout 2</vt:lpstr>
      <vt:lpstr>Logische fouten: Fout 2</vt:lpstr>
      <vt:lpstr>Logische fouten</vt:lpstr>
      <vt:lpstr>Logische fouten: Fout 2</vt:lpstr>
      <vt:lpstr>Logische fouten</vt:lpstr>
      <vt:lpstr>Logische fouten</vt:lpstr>
      <vt:lpstr>Logische fouten: Fout 2</vt:lpstr>
      <vt:lpstr>Logische fouten: Fout 2</vt:lpstr>
      <vt:lpstr>Logische fouten: Fout 2</vt:lpstr>
      <vt:lpstr>Logische fouten: Fout 3</vt:lpstr>
      <vt:lpstr>Logische fouten</vt:lpstr>
      <vt:lpstr>Logische fouten</vt:lpstr>
      <vt:lpstr>Logische fouten</vt:lpstr>
      <vt:lpstr>Logische fouten</vt:lpstr>
      <vt:lpstr>Logische fouten</vt:lpstr>
      <vt:lpstr>Logische fouten</vt:lpstr>
      <vt:lpstr>PowerPoint Presentation</vt:lpstr>
      <vt:lpstr>Logische fouten</vt:lpstr>
    </vt:vector>
  </TitlesOfParts>
  <Company>Thomas More Mechelen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debuggen</dc:title>
  <dc:creator>Maaike Van Den Bulck</dc:creator>
  <cp:keywords/>
  <dc:description/>
  <cp:lastModifiedBy>Maaike Van Den Bulck</cp:lastModifiedBy>
  <cp:revision>1</cp:revision>
  <dcterms:created xsi:type="dcterms:W3CDTF">2021-11-16T14:04:06Z</dcterms:created>
  <dcterms:modified xsi:type="dcterms:W3CDTF">2021-11-22T15:15:56Z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0x0101009148F5A04DDD49CBA7127AADA5FB792B00AADE34325A8B49CDA8BB4DB53328F21400F3228F8E0680774192AC1BAECC5509AD</vt:lpwstr>
  </property>
  <property fmtid="{D5CDD505-2E9C-101B-9397-08002B2CF9AE}" pid="3" name="TaxKeyword">
    <vt:lpwstr/>
  </property>
  <property fmtid="{D5CDD505-2E9C-101B-9397-08002B2CF9AE}" pid="4" name="TMDocumentType">
    <vt:lpwstr/>
  </property>
  <property fmtid="{D5CDD505-2E9C-101B-9397-08002B2CF9AE}" pid="5" name="TMRubriek">
    <vt:lpwstr/>
  </property>
  <property fmtid="{D5CDD505-2E9C-101B-9397-08002B2CF9AE}" pid="6" name="Marcom rubriek">
    <vt:lpwstr>Template</vt:lpwstr>
  </property>
  <property fmtid="{D5CDD505-2E9C-101B-9397-08002B2CF9AE}" pid="7" name="Template subrubriek">
    <vt:lpwstr>Presentatie</vt:lpwstr>
  </property>
  <property fmtid="{D5CDD505-2E9C-101B-9397-08002B2CF9AE}" pid="8" name="vzw">
    <vt:lpwstr>TM</vt:lpwstr>
  </property>
  <property fmtid="{D5CDD505-2E9C-101B-9397-08002B2CF9AE}" pid="9" name="Template subrubriek0">
    <vt:lpwstr>Presentatie</vt:lpwstr>
  </property>
  <property fmtid="{D5CDD505-2E9C-101B-9397-08002B2CF9AE}" pid="10" name="SharedWithUsers">
    <vt:lpwstr>737;#Van Coillie Bart</vt:lpwstr>
  </property>
</Properties>
</file>