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9893-97FE-43CE-91C6-CD39A1C0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38EFD-D3B1-4BFB-B752-88C07738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8356E-4AB7-42E3-A33B-E89A3C67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B463-0614-495A-9E60-CF2BEE74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D8FF-37EB-42A4-8358-46BF056E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59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3D3E-9271-4FE9-9B09-7D58EA28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52C5-A4C8-4502-A4D0-CE03CFEA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B7DF-9AF3-44D9-808D-C99A4960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A2E1-806B-4641-9C4C-0683EF88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9EEA-277F-47F1-B24E-30F95786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71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93EFE-694C-44AF-992E-C52AD659C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07CF9-1C86-42FB-B588-F7BB8939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892EF-D62E-4CE6-8990-E383AEE7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507E-0DF0-4A1A-8094-0FD9B3D6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BD64-079D-4FBE-8D48-5732EEF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1B41-3A72-4B3B-B253-08FA9F32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E670-3398-4038-BB06-F50970D7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C2DD-7578-4252-A95E-1AFB66FD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5E5B-4380-4868-8305-111CD127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AD96-FE98-4590-B778-982106C2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40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91A5-D885-4F19-8F32-8DC0A6EB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3D745-21C5-49E6-963B-9CA47EE9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BB3-CC92-402C-90CA-936247AB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42C2-94E8-4BB6-960F-D7A9A7A7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7EAD-132B-420B-8A27-C075CCFC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9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1151-35CC-43E6-BF7F-3E34C2B3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4B8D-3215-4C2D-B0C0-C2BD1C970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92435-2C58-4F1A-82A5-572DD245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170FF-DC71-4D95-B1E5-021C0E87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A806-4113-4BC2-A499-392AD5A1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76431-2D0B-4457-94BB-5DF836C2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20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05BE-25DD-4DEE-9612-F46F2C0C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0B845-FE75-4442-B754-9677FCC8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8164D-FCE3-405E-A633-D22E062FA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02EBC-48A2-4225-AB00-45DF541CD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BFC79-BFB7-4B58-BE7B-10FDB6124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28171-3E3B-47B0-A088-7F745D8C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031FB-7FA3-4C8C-97BB-571A478C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CC9FE-14B3-4678-A134-4B0680DF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25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40C0-4CB2-4487-8954-285BAC66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781D8-BEF7-4E1F-8F0B-B47E14CE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F46B-7366-4AE8-8B7D-EDC24EAD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5B947-82ED-4ECA-9ACF-090B61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2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0FEB6-2B68-41E4-BC97-5F790D9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1F9B1-B31A-4809-B538-0A1ED252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1A968-D26C-4B0B-8209-7B115201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8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A690-434E-4C67-BF46-932B3ABA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5792-D858-4C70-9308-4D8E9664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D6E4-A177-4A74-85AC-993FE9C3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BB7F1-1F8B-4B9B-958F-7D4F3C0C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B0D5-C914-4758-8499-23747D41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7BFF4-8BFC-4B23-BE75-F568B05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6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F370-DB75-42F1-B877-70E2E659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AA0BC-386E-427B-92F8-D20D81913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12397-85BB-4DE5-B550-D49BB13A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492DC-9624-43A1-8261-858F2AA4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D69DB-C1B3-41FA-9D73-F762C9FB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6FF1-015C-40F7-923A-611FEA3C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88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9921B-E665-4DAA-A1E0-400C2901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CE8D2-F3B5-4ABB-BB74-305AC4DF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6A23-9D05-4E41-8E56-031863ACE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A922-8633-454D-B087-4D5AC9B48928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0B809-648C-4D92-B21B-442A9E18F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B6F3-091E-4A1A-BEDA-90E0A071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A816-C76B-4F88-B72B-8345479BB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65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2FD135E-8755-4A7A-8E7A-409582A5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57" y="1234962"/>
            <a:ext cx="5537485" cy="438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174397-F01C-48AB-9854-0558A920F930}"/>
              </a:ext>
            </a:extLst>
          </p:cNvPr>
          <p:cNvSpPr txBox="1"/>
          <p:nvPr/>
        </p:nvSpPr>
        <p:spPr>
          <a:xfrm>
            <a:off x="3526971" y="820765"/>
            <a:ext cx="15584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Data selection buttons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3843F-3655-4DB7-9F59-FB3DFE572AA1}"/>
              </a:ext>
            </a:extLst>
          </p:cNvPr>
          <p:cNvSpPr txBox="1"/>
          <p:nvPr/>
        </p:nvSpPr>
        <p:spPr>
          <a:xfrm>
            <a:off x="5989864" y="1094838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Bokeh tools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2FD6616-8D2B-42FA-BDD3-B70172A30B18}"/>
              </a:ext>
            </a:extLst>
          </p:cNvPr>
          <p:cNvSpPr/>
          <p:nvPr/>
        </p:nvSpPr>
        <p:spPr>
          <a:xfrm rot="16200000">
            <a:off x="4218911" y="277324"/>
            <a:ext cx="97306" cy="1766318"/>
          </a:xfrm>
          <a:prstGeom prst="rightBrace">
            <a:avLst>
              <a:gd name="adj1" fmla="val 8333"/>
              <a:gd name="adj2" fmla="val 51603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8D9F08-3ACB-44DD-8CDB-9D9B3D0A2BD6}"/>
              </a:ext>
            </a:extLst>
          </p:cNvPr>
          <p:cNvCxnSpPr>
            <a:cxnSpLocks/>
          </p:cNvCxnSpPr>
          <p:nvPr/>
        </p:nvCxnSpPr>
        <p:spPr>
          <a:xfrm>
            <a:off x="6902293" y="1221798"/>
            <a:ext cx="314935" cy="42739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6F8FF98-E9B1-40A9-963A-FB2A3CAE2E30}"/>
              </a:ext>
            </a:extLst>
          </p:cNvPr>
          <p:cNvSpPr/>
          <p:nvPr/>
        </p:nvSpPr>
        <p:spPr>
          <a:xfrm>
            <a:off x="7217228" y="1446724"/>
            <a:ext cx="195943" cy="145159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1F3E3-DF4A-43BC-91E6-30AC9FB9167E}"/>
              </a:ext>
            </a:extLst>
          </p:cNvPr>
          <p:cNvSpPr txBox="1"/>
          <p:nvPr/>
        </p:nvSpPr>
        <p:spPr>
          <a:xfrm>
            <a:off x="7323366" y="3340526"/>
            <a:ext cx="15327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Visualisation controls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73AB8BD-A74B-44BC-974D-46E422DB4E91}"/>
              </a:ext>
            </a:extLst>
          </p:cNvPr>
          <p:cNvSpPr/>
          <p:nvPr/>
        </p:nvSpPr>
        <p:spPr>
          <a:xfrm rot="5400000">
            <a:off x="8032415" y="2538688"/>
            <a:ext cx="156767" cy="1395256"/>
          </a:xfrm>
          <a:prstGeom prst="rightBrace">
            <a:avLst>
              <a:gd name="adj1" fmla="val 8333"/>
              <a:gd name="adj2" fmla="val 51603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Chmiel</dc:creator>
  <cp:lastModifiedBy>Francis Chmiel</cp:lastModifiedBy>
  <cp:revision>1</cp:revision>
  <dcterms:created xsi:type="dcterms:W3CDTF">2019-05-20T14:12:26Z</dcterms:created>
  <dcterms:modified xsi:type="dcterms:W3CDTF">2019-05-20T14:17:44Z</dcterms:modified>
</cp:coreProperties>
</file>