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71" r:id="rId7"/>
    <p:sldId id="270" r:id="rId8"/>
    <p:sldId id="274" r:id="rId9"/>
    <p:sldId id="275" r:id="rId10"/>
    <p:sldId id="273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C4D"/>
    <a:srgbClr val="525252"/>
    <a:srgbClr val="1F4080"/>
    <a:srgbClr val="3267CD"/>
    <a:srgbClr val="BD1309"/>
    <a:srgbClr val="EAEAEA"/>
    <a:srgbClr val="144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87C17-D54C-4DAC-8F78-79C34598962F}" v="3" dt="2024-04-08T21:46:2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21" autoAdjust="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0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F61FC-D379-420E-999F-1D2EC976D97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09A8-73F1-4ACD-9209-DE3A3081AA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74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36B4-AB4A-4588-9E92-07432513A265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9CCE-1405-4003-8EAD-0BEF36C556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4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9CCE-1405-4003-8EAD-0BEF36C556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19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9CCE-1405-4003-8EAD-0BEF36C556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EA6C-A775-1469-02FB-76842C84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511D7-650A-7CD4-14B7-B3AF22DB0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8055D-3AF1-739F-536E-81DDF7158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164D-5E08-BCA2-9260-A1250E90D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9CCE-1405-4003-8EAD-0BEF36C556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75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68410" y="1108048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Chevron 11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Chevron 13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7958F-C99F-26BA-A422-5BAAE54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22"/>
          </a:xfrm>
        </p:spPr>
        <p:txBody>
          <a:bodyPr/>
          <a:lstStyle>
            <a:lvl1pPr algn="ctr">
              <a:defRPr b="1"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5BB9F0-127B-03E4-6BF2-A8445D499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19199"/>
            <a:ext cx="10515600" cy="4968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9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07885C9C-FC70-ED0E-528C-56CB098A8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382" y="3577716"/>
            <a:ext cx="256032" cy="29260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529B58-B3BE-E726-881B-BDE1EAC0D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382" y="2560980"/>
            <a:ext cx="256032" cy="29260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CFF36CA-4AB4-3339-DB39-EB41BC507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382" y="3069348"/>
            <a:ext cx="256032" cy="29260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87CA7F7-F49C-FF2E-F3F5-802476FA63B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998" y="4545684"/>
            <a:ext cx="304800" cy="24384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05F19A1-0BCF-CE0E-21E7-F223FF7813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38" y="4086084"/>
            <a:ext cx="274320" cy="243840"/>
          </a:xfrm>
          <a:prstGeom prst="rect">
            <a:avLst/>
          </a:prstGeom>
        </p:spPr>
      </p:pic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6E35F16-0EEE-8C2C-2E7B-46B8058D22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21525" y="556260"/>
            <a:ext cx="3985260" cy="4955298"/>
          </a:xfrm>
          <a:solidFill>
            <a:srgbClr val="3267C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profile picture</a:t>
            </a:r>
          </a:p>
        </p:txBody>
      </p:sp>
      <p:sp>
        <p:nvSpPr>
          <p:cNvPr id="41" name="Rectangle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0D0C54E-7462-E6D1-76EE-D3DDA00438BD}"/>
              </a:ext>
            </a:extLst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Chevron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6F46B4-234B-B03C-A181-6161A2BEB7E1}"/>
              </a:ext>
            </a:extLst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43" name="Rectangle 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14C5C3-7C0F-B4D3-FF4C-84F7159E1D00}"/>
              </a:ext>
            </a:extLst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Chevron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BCE86F-B7C5-2A8E-BAC1-1E3510507BC1}"/>
              </a:ext>
            </a:extLst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55EA0-093A-EC3C-B2D3-E55FB63C6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1310" y="2397779"/>
            <a:ext cx="5906690" cy="28622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52525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@janedoe4343</a:t>
            </a:r>
          </a:p>
          <a:p>
            <a:pPr lvl="0"/>
            <a:r>
              <a:rPr lang="en-US" dirty="0"/>
              <a:t>/in/</a:t>
            </a:r>
            <a:r>
              <a:rPr lang="en-US" dirty="0" err="1"/>
              <a:t>janedoe</a:t>
            </a:r>
            <a:endParaRPr lang="en-US" dirty="0"/>
          </a:p>
          <a:p>
            <a:pPr lvl="0"/>
            <a:r>
              <a:rPr lang="en-US" dirty="0" err="1"/>
              <a:t>janecodescode</a:t>
            </a:r>
            <a:endParaRPr lang="en-US" dirty="0"/>
          </a:p>
          <a:p>
            <a:pPr lvl="0"/>
            <a:r>
              <a:rPr lang="en-US" dirty="0"/>
              <a:t>janescodeblog.org</a:t>
            </a:r>
            <a:br>
              <a:rPr lang="en-US" dirty="0"/>
            </a:br>
            <a:r>
              <a:rPr lang="en-US" dirty="0"/>
              <a:t>janescompany4343.org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DADD1-0CEE-CD86-22AD-98A73C15E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80" y="457863"/>
            <a:ext cx="6140154" cy="744636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rgbClr val="52525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Jane Doe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37EB9-DF7D-AF1C-48FD-5BF31A376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2" y="1201738"/>
            <a:ext cx="6140153" cy="6461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25252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MCT, Azure Expert, COO</a:t>
            </a:r>
          </a:p>
        </p:txBody>
      </p:sp>
    </p:spTree>
    <p:extLst>
      <p:ext uri="{BB962C8B-B14F-4D97-AF65-F5344CB8AC3E}">
        <p14:creationId xmlns:p14="http://schemas.microsoft.com/office/powerpoint/2010/main" val="2990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40320"/>
            <a:ext cx="12192000" cy="2792568"/>
          </a:xfrm>
          <a:prstGeom prst="rect">
            <a:avLst/>
          </a:prstGeom>
          <a:solidFill>
            <a:srgbClr val="141C4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hevron 10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hevron 12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23D9-70AB-81E4-0AC3-943D5F50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731"/>
            <a:ext cx="10515600" cy="120774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75000"/>
              </a:lnSpc>
              <a:defRPr sz="6000">
                <a:solidFill>
                  <a:srgbClr val="525252"/>
                </a:solidFill>
              </a:defRPr>
            </a:lvl1pPr>
          </a:lstStyle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5" name="Rectangle 4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hevron 5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evron 8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3"/>
          <p:cNvSpPr txBox="1"/>
          <p:nvPr userDrawn="1"/>
        </p:nvSpPr>
        <p:spPr>
          <a:xfrm>
            <a:off x="784669" y="2689773"/>
            <a:ext cx="106290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Vielen Dank für‘s Zuhören!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8410" y="3475694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hevron 5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hevron 7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9854618" y="6358890"/>
            <a:ext cx="145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#GlobalAzure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25779" y="6358890"/>
            <a:ext cx="3121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19.04.2024,</a:t>
            </a:r>
            <a:r>
              <a:rPr lang="de-D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Azure Global - Hamburg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A1C387-2454-4E6D-28E9-BF27124A209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7129" y="6447155"/>
            <a:ext cx="982406" cy="201711"/>
          </a:xfrm>
          <a:prstGeom prst="rect">
            <a:avLst/>
          </a:prstGeom>
        </p:spPr>
      </p:pic>
      <p:pic>
        <p:nvPicPr>
          <p:cNvPr id="15" name="Picture 14" descr="A black letter o&#10;&#10;Description automatically generated">
            <a:extLst>
              <a:ext uri="{FF2B5EF4-FFF2-40B4-BE49-F238E27FC236}">
                <a16:creationId xmlns:a16="http://schemas.microsoft.com/office/drawing/2014/main" id="{3F549DBF-FA0B-B5E6-6AB0-0D8160BDD6D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75" y="6467881"/>
            <a:ext cx="1251249" cy="147818"/>
          </a:xfrm>
          <a:prstGeom prst="rect">
            <a:avLst/>
          </a:prstGeom>
        </p:spPr>
      </p:pic>
      <p:sp>
        <p:nvSpPr>
          <p:cNvPr id="16" name="Rectangl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17A8AF-B104-9392-11E6-26DC0E65BE95}"/>
              </a:ext>
            </a:extLst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hevron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13E4CA-2679-18C3-342A-7281C4716E3F}"/>
              </a:ext>
            </a:extLst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7FC282-2E90-08AD-0089-3D6E08F6A456}"/>
              </a:ext>
            </a:extLst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hevron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C21558-B168-8D8D-B18F-228C419E0A21}"/>
              </a:ext>
            </a:extLst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  <p:sldLayoutId id="2147483649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2525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3"/>
          <p:cNvSpPr txBox="1"/>
          <p:nvPr/>
        </p:nvSpPr>
        <p:spPr>
          <a:xfrm>
            <a:off x="1898470" y="2935871"/>
            <a:ext cx="8391083" cy="78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Azure Container Apps</a:t>
            </a:r>
          </a:p>
        </p:txBody>
      </p:sp>
      <p:sp>
        <p:nvSpPr>
          <p:cNvPr id="8" name="Textfeld 3"/>
          <p:cNvSpPr txBox="1"/>
          <p:nvPr/>
        </p:nvSpPr>
        <p:spPr>
          <a:xfrm>
            <a:off x="1477263" y="3721792"/>
            <a:ext cx="9233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4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 Action</a:t>
            </a:r>
          </a:p>
        </p:txBody>
      </p:sp>
      <p:sp>
        <p:nvSpPr>
          <p:cNvPr id="9" name="Textfeld 6"/>
          <p:cNvSpPr txBox="1"/>
          <p:nvPr/>
        </p:nvSpPr>
        <p:spPr>
          <a:xfrm>
            <a:off x="4221804" y="4882631"/>
            <a:ext cx="408022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Ryan Niño Dizon</a:t>
            </a:r>
          </a:p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Software Development Lead/Software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Architect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 at ISD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Feniqs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" name="Picture 3" descr="A water way with boats and buildings&#10;&#10;Description automatically generated">
            <a:extLst>
              <a:ext uri="{FF2B5EF4-FFF2-40B4-BE49-F238E27FC236}">
                <a16:creationId xmlns:a16="http://schemas.microsoft.com/office/drawing/2014/main" id="{494F06B2-7877-9EFB-0BB3-6F5B9FA0E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7" b="44766"/>
          <a:stretch/>
        </p:blipFill>
        <p:spPr>
          <a:xfrm>
            <a:off x="0" y="-1"/>
            <a:ext cx="12192000" cy="250507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34A3FC-FC4A-784B-9592-7E960F6A3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9" y="4230684"/>
            <a:ext cx="1694252" cy="1691629"/>
          </a:xfrm>
          <a:prstGeom prst="rect">
            <a:avLst/>
          </a:prstGeom>
        </p:spPr>
      </p:pic>
      <p:pic>
        <p:nvPicPr>
          <p:cNvPr id="3" name="Picture 2" descr="A blue and white logo with a world map in the middle&#10;&#10;Description automatically generated">
            <a:extLst>
              <a:ext uri="{FF2B5EF4-FFF2-40B4-BE49-F238E27FC236}">
                <a16:creationId xmlns:a16="http://schemas.microsoft.com/office/drawing/2014/main" id="{29C93BB2-1EAB-B551-00CF-828866B42E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467" y="4181909"/>
            <a:ext cx="2322581" cy="1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68410" y="1108048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43B943-E5BD-D063-F415-04838AC8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71565-49BB-1579-FE4F-C85319654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Setting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common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understanding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Create ACA via Azure Portal and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explore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Create/Deploy ACA via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locally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Use AZD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to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with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 ACA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</a:rPr>
              <a:t>AZD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</a:rPr>
              <a:t>templates</a:t>
            </a:r>
            <a:endParaRPr lang="de-DE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earing a hat&#10;&#10;Description automatically generated">
            <a:extLst>
              <a:ext uri="{FF2B5EF4-FFF2-40B4-BE49-F238E27FC236}">
                <a16:creationId xmlns:a16="http://schemas.microsoft.com/office/drawing/2014/main" id="{C7C64E60-7696-1E69-5C12-F3EB51284C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16730"/>
          <a:stretch>
            <a:fillRect/>
          </a:stretch>
        </p:blipFill>
        <p:spPr>
          <a:solidFill>
            <a:srgbClr val="141C4D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C58D-8237-0C90-66EA-995760A5A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@ryanninodizon</a:t>
            </a:r>
          </a:p>
          <a:p>
            <a:pPr lvl="0"/>
            <a:r>
              <a:rPr lang="en-US" dirty="0"/>
              <a:t>/in/</a:t>
            </a:r>
            <a:r>
              <a:rPr lang="en-US" dirty="0" err="1"/>
              <a:t>ryanninodizon</a:t>
            </a:r>
            <a:endParaRPr lang="en-US" dirty="0"/>
          </a:p>
          <a:p>
            <a:pPr lvl="0"/>
            <a:r>
              <a:rPr lang="en-US" dirty="0" err="1"/>
              <a:t>ryannninodizon</a:t>
            </a:r>
            <a:endParaRPr lang="en-US" dirty="0"/>
          </a:p>
          <a:p>
            <a:pPr lvl="0"/>
            <a:r>
              <a:rPr lang="en-US" dirty="0"/>
              <a:t>@ryanninodizon</a:t>
            </a:r>
            <a:br>
              <a:rPr lang="en-US" dirty="0"/>
            </a:br>
            <a:r>
              <a:rPr lang="en-US" dirty="0"/>
              <a:t>youtube.com/@LearnWithJon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9A59-DBC3-3E24-E885-B28C44E0B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Niño Dizon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E2A22-FE44-DED7-DA45-37C2DC098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Medium logo - Social media &amp; Logos Icons">
            <a:extLst>
              <a:ext uri="{FF2B5EF4-FFF2-40B4-BE49-F238E27FC236}">
                <a16:creationId xmlns:a16="http://schemas.microsoft.com/office/drawing/2014/main" id="{18B7B79F-E0B5-03C6-7C68-5597B819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2" y="4008124"/>
            <a:ext cx="347670" cy="3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Logo Black by Revydubz on DeviantArt">
            <a:extLst>
              <a:ext uri="{FF2B5EF4-FFF2-40B4-BE49-F238E27FC236}">
                <a16:creationId xmlns:a16="http://schemas.microsoft.com/office/drawing/2014/main" id="{18543BB7-0FAE-4EEE-BAE2-6B12ADB4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5" y="4526731"/>
            <a:ext cx="278504" cy="27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3E941-DCD1-1842-3D88-411FF22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Azure Container Apps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1DB3E-92AD-7A41-85CB-AB759993A501}"/>
              </a:ext>
            </a:extLst>
          </p:cNvPr>
          <p:cNvSpPr txBox="1"/>
          <p:nvPr/>
        </p:nvSpPr>
        <p:spPr>
          <a:xfrm>
            <a:off x="514350" y="1305341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Kubernetes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good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but I hate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yaml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files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 still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Kubernetes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scale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sz="28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all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 </a:t>
            </a: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plans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Consumption</a:t>
            </a:r>
            <a:endParaRPr lang="de-DE" sz="28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Dedicated</a:t>
            </a:r>
          </a:p>
        </p:txBody>
      </p:sp>
      <p:pic>
        <p:nvPicPr>
          <p:cNvPr id="2050" name="Picture 2" descr="Go hard or go home | kubernetes-memes, startup-memes | ProgrammerHumor.io">
            <a:extLst>
              <a:ext uri="{FF2B5EF4-FFF2-40B4-BE49-F238E27FC236}">
                <a16:creationId xmlns:a16="http://schemas.microsoft.com/office/drawing/2014/main" id="{EE4F1290-C9EA-07A2-0EDF-5E75A39B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09" y="1581250"/>
            <a:ext cx="4761975" cy="39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A539-A155-8BEB-C891-C6E47386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7D230-C924-2FCD-7FF8-B85FE1E4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Container Apps</a:t>
            </a:r>
          </a:p>
        </p:txBody>
      </p:sp>
      <p:pic>
        <p:nvPicPr>
          <p:cNvPr id="7" name="Picture 6" descr="A screenshot of a software application&#10;&#10;Description automatically generated">
            <a:extLst>
              <a:ext uri="{FF2B5EF4-FFF2-40B4-BE49-F238E27FC236}">
                <a16:creationId xmlns:a16="http://schemas.microsoft.com/office/drawing/2014/main" id="{42BDF471-2417-D1C8-9533-B558BB0EF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4" y="77821"/>
            <a:ext cx="11241112" cy="62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4871E-A4FF-2D91-B79C-D36CBA6E2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zure Container Apps environments.">
            <a:extLst>
              <a:ext uri="{FF2B5EF4-FFF2-40B4-BE49-F238E27FC236}">
                <a16:creationId xmlns:a16="http://schemas.microsoft.com/office/drawing/2014/main" id="{F016D615-F537-E587-F2AB-1E27401C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1" y="0"/>
            <a:ext cx="9344303" cy="6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3FAF-43E1-408F-2DF8-C0DA2A2E8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2EFEC-3732-19A6-BB3F-63DE893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97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8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lnSpc>
            <a:spcPct val="75000"/>
          </a:lnSpc>
          <a:defRPr sz="6000" b="1" dirty="0" smtClean="0">
            <a:solidFill>
              <a:schemeClr val="bg1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F8E60E-9244-453A-B8EA-E0CAC51C4BF0}">
  <we:reference id="wa104380602" version="3.0.0.0" store="en-US" storeType="OMEX"/>
  <we:alternateReferences>
    <we:reference id="WA104380602" version="3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157CC2FB0ED45ACAF4FB87DB1A688" ma:contentTypeVersion="2" ma:contentTypeDescription="Create a new document." ma:contentTypeScope="" ma:versionID="2193f9cc15c9d949a97fa7c0b6e83f4d">
  <xsd:schema xmlns:xsd="http://www.w3.org/2001/XMLSchema" xmlns:xs="http://www.w3.org/2001/XMLSchema" xmlns:p="http://schemas.microsoft.com/office/2006/metadata/properties" xmlns:ns2="82514622-d8d9-4348-989f-55b71cca8d2c" targetNamespace="http://schemas.microsoft.com/office/2006/metadata/properties" ma:root="true" ma:fieldsID="af4eae34f4bfb66bd1cd9f09837256fa" ns2:_="">
    <xsd:import namespace="82514622-d8d9-4348-989f-55b71cca8d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14622-d8d9-4348-989f-55b71cca8d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BE778-EEFA-4E81-B55A-1F80215119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69722C-A0AC-4D54-B3A4-CAE4120C1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14622-d8d9-4348-989f-55b71cca8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12B7E2-2BE2-4A0D-8431-0CF2667AC9E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82514622-d8d9-4348-989f-55b71cca8d2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Widescreen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Light</vt:lpstr>
      <vt:lpstr>Symbol</vt:lpstr>
      <vt:lpstr>Office Theme</vt:lpstr>
      <vt:lpstr>PowerPoint Presentation</vt:lpstr>
      <vt:lpstr>Agenda</vt:lpstr>
      <vt:lpstr>PowerPoint Presentation</vt:lpstr>
      <vt:lpstr>Introducing Azure Container Apps</vt:lpstr>
      <vt:lpstr>Introducing Azure Container Apps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Saturday 2024 Master</dc:title>
  <dc:creator>Jacob Meissner</dc:creator>
  <cp:lastModifiedBy>Ryan Dizon (ISD FENIQS)</cp:lastModifiedBy>
  <cp:revision>83</cp:revision>
  <dcterms:created xsi:type="dcterms:W3CDTF">2015-06-14T14:13:32Z</dcterms:created>
  <dcterms:modified xsi:type="dcterms:W3CDTF">2024-04-19T11:30:19Z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0x010100729157CC2FB0ED45ACAF4FB87DB1A688</vt:lpwstr>
  </property>
</Properties>
</file>