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8" r:id="rId5"/>
    <p:sldId id="272" r:id="rId6"/>
    <p:sldId id="259" r:id="rId7"/>
    <p:sldId id="271" r:id="rId8"/>
    <p:sldId id="269" r:id="rId9"/>
    <p:sldId id="261" r:id="rId10"/>
    <p:sldId id="270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C4D"/>
    <a:srgbClr val="525252"/>
    <a:srgbClr val="1F4080"/>
    <a:srgbClr val="3267CD"/>
    <a:srgbClr val="BD1309"/>
    <a:srgbClr val="EAEAEA"/>
    <a:srgbClr val="144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787C17-D54C-4DAC-8F78-79C34598962F}" v="3" dt="2024-04-08T21:46:27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221" autoAdjust="0"/>
  </p:normalViewPr>
  <p:slideViewPr>
    <p:cSldViewPr snapToGrid="0">
      <p:cViewPr varScale="1">
        <p:scale>
          <a:sx n="94" d="100"/>
          <a:sy n="94" d="100"/>
        </p:scale>
        <p:origin x="128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574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F61FC-D379-420E-999F-1D2EC976D97A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D09A8-73F1-4ACD-9209-DE3A3081AAF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1749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436B4-AB4A-4588-9E92-07432513A265}" type="datetimeFigureOut">
              <a:rPr lang="de-DE" smtClean="0"/>
              <a:t>19.04.2024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E9CCE-1405-4003-8EAD-0BEF36C556D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348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E9CCE-1405-4003-8EAD-0BEF36C556D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819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68410" y="1108048"/>
            <a:ext cx="11005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Rectangle 10">
            <a:hlinkClick r:id="" action="ppaction://hlinkshowjump?jump=previousslide" highlightClick="1"/>
          </p:cNvPr>
          <p:cNvSpPr/>
          <p:nvPr userDrawn="1"/>
        </p:nvSpPr>
        <p:spPr>
          <a:xfrm>
            <a:off x="11354942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Chevron 11">
            <a:hlinkClick r:id="" action="ppaction://hlinkshowjump?jump=previousslide" highlightClick="1"/>
          </p:cNvPr>
          <p:cNvSpPr/>
          <p:nvPr userDrawn="1"/>
        </p:nvSpPr>
        <p:spPr>
          <a:xfrm flipH="1">
            <a:off x="11442946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3" name="Rectangle 12">
            <a:hlinkClick r:id="" action="ppaction://hlinkshowjump?jump=nextslide" highlightClick="1"/>
          </p:cNvPr>
          <p:cNvSpPr/>
          <p:nvPr userDrawn="1"/>
        </p:nvSpPr>
        <p:spPr>
          <a:xfrm>
            <a:off x="11706050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Chevron 13">
            <a:hlinkClick r:id="" action="ppaction://hlinkshowjump?jump=nextslide"/>
          </p:cNvPr>
          <p:cNvSpPr/>
          <p:nvPr userDrawn="1"/>
        </p:nvSpPr>
        <p:spPr>
          <a:xfrm>
            <a:off x="11794054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57958F-C99F-26BA-A422-5BAAE545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922"/>
          </a:xfrm>
        </p:spPr>
        <p:txBody>
          <a:bodyPr/>
          <a:lstStyle>
            <a:lvl1pPr algn="ctr">
              <a:defRPr b="1"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5BB9F0-127B-03E4-6BF2-A8445D4994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219199"/>
            <a:ext cx="10515600" cy="4968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191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>
            <a:extLst>
              <a:ext uri="{FF2B5EF4-FFF2-40B4-BE49-F238E27FC236}">
                <a16:creationId xmlns:a16="http://schemas.microsoft.com/office/drawing/2014/main" id="{07885C9C-FC70-ED0E-528C-56CB098A8B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382" y="3577716"/>
            <a:ext cx="256032" cy="29260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4529B58-B3BE-E726-881B-BDE1EAC0DC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382" y="2560980"/>
            <a:ext cx="256032" cy="29260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0CFF36CA-4AB4-3339-DB39-EB41BC50753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1382" y="3069348"/>
            <a:ext cx="256032" cy="292608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387CA7F7-F49C-FF2E-F3F5-802476FA63B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998" y="4545684"/>
            <a:ext cx="304800" cy="243840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405F19A1-0BCF-CE0E-21E7-F223FF78134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2238" y="4086084"/>
            <a:ext cx="274320" cy="243840"/>
          </a:xfrm>
          <a:prstGeom prst="rect">
            <a:avLst/>
          </a:prstGeom>
        </p:spPr>
      </p:pic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6E35F16-0EEE-8C2C-2E7B-46B8058D22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621525" y="556260"/>
            <a:ext cx="3985260" cy="4955298"/>
          </a:xfrm>
          <a:solidFill>
            <a:srgbClr val="3267CD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profile picture</a:t>
            </a:r>
          </a:p>
        </p:txBody>
      </p:sp>
      <p:sp>
        <p:nvSpPr>
          <p:cNvPr id="41" name="Rectangle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0D0C54E-7462-E6D1-76EE-D3DDA00438BD}"/>
              </a:ext>
            </a:extLst>
          </p:cNvPr>
          <p:cNvSpPr/>
          <p:nvPr userDrawn="1"/>
        </p:nvSpPr>
        <p:spPr>
          <a:xfrm>
            <a:off x="11354942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2" name="Chevron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46F46B4-234B-B03C-A181-6161A2BEB7E1}"/>
              </a:ext>
            </a:extLst>
          </p:cNvPr>
          <p:cNvSpPr/>
          <p:nvPr userDrawn="1"/>
        </p:nvSpPr>
        <p:spPr>
          <a:xfrm flipH="1">
            <a:off x="11442946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43" name="Rectangle 4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114C5C3-7C0F-B4D3-FF4C-84F7159E1D00}"/>
              </a:ext>
            </a:extLst>
          </p:cNvPr>
          <p:cNvSpPr/>
          <p:nvPr userDrawn="1"/>
        </p:nvSpPr>
        <p:spPr>
          <a:xfrm>
            <a:off x="11706050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Chevron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ABCE86F-B7C5-2A8E-BAC1-1E3510507BC1}"/>
              </a:ext>
            </a:extLst>
          </p:cNvPr>
          <p:cNvSpPr/>
          <p:nvPr userDrawn="1"/>
        </p:nvSpPr>
        <p:spPr>
          <a:xfrm>
            <a:off x="11794054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A55EA0-093A-EC3C-B2D3-E55FB63C62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1310" y="2397779"/>
            <a:ext cx="5906690" cy="28622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rgbClr val="525252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@janedoe4343</a:t>
            </a:r>
          </a:p>
          <a:p>
            <a:pPr lvl="0"/>
            <a:r>
              <a:rPr lang="en-US" dirty="0"/>
              <a:t>/in/</a:t>
            </a:r>
            <a:r>
              <a:rPr lang="en-US" dirty="0" err="1"/>
              <a:t>janedoe</a:t>
            </a:r>
            <a:endParaRPr lang="en-US" dirty="0"/>
          </a:p>
          <a:p>
            <a:pPr lvl="0"/>
            <a:r>
              <a:rPr lang="en-US" dirty="0" err="1"/>
              <a:t>janecodescode</a:t>
            </a:r>
            <a:endParaRPr lang="en-US" dirty="0"/>
          </a:p>
          <a:p>
            <a:pPr lvl="0"/>
            <a:r>
              <a:rPr lang="en-US" dirty="0"/>
              <a:t>janescodeblog.org</a:t>
            </a:r>
            <a:br>
              <a:rPr lang="en-US" dirty="0"/>
            </a:br>
            <a:r>
              <a:rPr lang="en-US" dirty="0"/>
              <a:t>janescompany4343.org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5DADD1-0CEE-CD86-22AD-98A73C15E2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3380" y="457863"/>
            <a:ext cx="6140154" cy="744636"/>
          </a:xfrm>
        </p:spPr>
        <p:txBody>
          <a:bodyPr>
            <a:normAutofit/>
          </a:bodyPr>
          <a:lstStyle>
            <a:lvl1pPr marL="0" indent="0">
              <a:buNone/>
              <a:defRPr sz="4800" b="1">
                <a:solidFill>
                  <a:srgbClr val="52525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Jane Doe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337EB9-DF7D-AF1C-48FD-5BF31A3765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3062" y="1201738"/>
            <a:ext cx="6140153" cy="646112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525252"/>
                </a:solidFill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MCT, Azure Expert, COO</a:t>
            </a:r>
          </a:p>
        </p:txBody>
      </p:sp>
    </p:spTree>
    <p:extLst>
      <p:ext uri="{BB962C8B-B14F-4D97-AF65-F5344CB8AC3E}">
        <p14:creationId xmlns:p14="http://schemas.microsoft.com/office/powerpoint/2010/main" val="29901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40320"/>
            <a:ext cx="12192000" cy="2792568"/>
          </a:xfrm>
          <a:prstGeom prst="rect">
            <a:avLst/>
          </a:prstGeom>
          <a:solidFill>
            <a:srgbClr val="141C4D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tangle 9">
            <a:hlinkClick r:id="" action="ppaction://hlinkshowjump?jump=previousslide" highlightClick="1"/>
          </p:cNvPr>
          <p:cNvSpPr/>
          <p:nvPr userDrawn="1"/>
        </p:nvSpPr>
        <p:spPr>
          <a:xfrm>
            <a:off x="11354942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Chevron 10">
            <a:hlinkClick r:id="" action="ppaction://hlinkshowjump?jump=previousslide" highlightClick="1"/>
          </p:cNvPr>
          <p:cNvSpPr/>
          <p:nvPr userDrawn="1"/>
        </p:nvSpPr>
        <p:spPr>
          <a:xfrm flipH="1">
            <a:off x="11442946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2" name="Rectangle 11">
            <a:hlinkClick r:id="" action="ppaction://hlinkshowjump?jump=nextslide" highlightClick="1"/>
          </p:cNvPr>
          <p:cNvSpPr/>
          <p:nvPr userDrawn="1"/>
        </p:nvSpPr>
        <p:spPr>
          <a:xfrm>
            <a:off x="11706050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Chevron 12">
            <a:hlinkClick r:id="" action="ppaction://hlinkshowjump?jump=nextslide"/>
          </p:cNvPr>
          <p:cNvSpPr/>
          <p:nvPr userDrawn="1"/>
        </p:nvSpPr>
        <p:spPr>
          <a:xfrm>
            <a:off x="11794054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523D9-70AB-81E4-0AC3-943D5F50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2731"/>
            <a:ext cx="10515600" cy="1207745"/>
          </a:xfrm>
        </p:spPr>
        <p:txBody>
          <a:bodyPr/>
          <a:lstStyle>
            <a:lvl1pPr>
              <a:defRPr b="1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2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75000"/>
              </a:lnSpc>
              <a:defRPr sz="6000">
                <a:solidFill>
                  <a:srgbClr val="525252"/>
                </a:solidFill>
              </a:defRPr>
            </a:lvl1pPr>
          </a:lstStyle>
          <a:p>
            <a:pPr algn="ctr">
              <a:lnSpc>
                <a:spcPct val="75000"/>
              </a:lnSpc>
            </a:pPr>
            <a:r>
              <a:rPr lang="de-DE" sz="6000" b="1" dirty="0">
                <a:solidFill>
                  <a:schemeClr val="accent3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5" name="Rectangle 4">
            <a:hlinkClick r:id="" action="ppaction://hlinkshowjump?jump=previousslide" highlightClick="1"/>
          </p:cNvPr>
          <p:cNvSpPr/>
          <p:nvPr userDrawn="1"/>
        </p:nvSpPr>
        <p:spPr>
          <a:xfrm>
            <a:off x="11354942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hevron 5">
            <a:hlinkClick r:id="" action="ppaction://hlinkshowjump?jump=previousslide" highlightClick="1"/>
          </p:cNvPr>
          <p:cNvSpPr/>
          <p:nvPr userDrawn="1"/>
        </p:nvSpPr>
        <p:spPr>
          <a:xfrm flipH="1">
            <a:off x="11442946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8" name="Rectangle 7">
            <a:hlinkClick r:id="" action="ppaction://hlinkshowjump?jump=nextslide" highlightClick="1"/>
          </p:cNvPr>
          <p:cNvSpPr/>
          <p:nvPr userDrawn="1"/>
        </p:nvSpPr>
        <p:spPr>
          <a:xfrm>
            <a:off x="11706050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Chevron 8">
            <a:hlinkClick r:id="" action="ppaction://hlinkshowjump?jump=nextslide"/>
          </p:cNvPr>
          <p:cNvSpPr/>
          <p:nvPr userDrawn="1"/>
        </p:nvSpPr>
        <p:spPr>
          <a:xfrm>
            <a:off x="11794054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90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3"/>
          <p:cNvSpPr txBox="1"/>
          <p:nvPr userDrawn="1"/>
        </p:nvSpPr>
        <p:spPr>
          <a:xfrm>
            <a:off x="784669" y="2689773"/>
            <a:ext cx="106290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de-DE" sz="6000" b="1" dirty="0">
                <a:solidFill>
                  <a:srgbClr val="52525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Vielen Dank für‘s Zuhören!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8410" y="3475694"/>
            <a:ext cx="11005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" name="Rectangle 4">
            <a:hlinkClick r:id="" action="ppaction://hlinkshowjump?jump=previousslide" highlightClick="1"/>
          </p:cNvPr>
          <p:cNvSpPr/>
          <p:nvPr userDrawn="1"/>
        </p:nvSpPr>
        <p:spPr>
          <a:xfrm>
            <a:off x="11354942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hevron 5">
            <a:hlinkClick r:id="" action="ppaction://hlinkshowjump?jump=previousslide" highlightClick="1"/>
          </p:cNvPr>
          <p:cNvSpPr/>
          <p:nvPr userDrawn="1"/>
        </p:nvSpPr>
        <p:spPr>
          <a:xfrm flipH="1">
            <a:off x="11442946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7" name="Rectangle 6">
            <a:hlinkClick r:id="" action="ppaction://hlinkshowjump?jump=nextslide" highlightClick="1"/>
          </p:cNvPr>
          <p:cNvSpPr/>
          <p:nvPr userDrawn="1"/>
        </p:nvSpPr>
        <p:spPr>
          <a:xfrm>
            <a:off x="11706050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Chevron 7">
            <a:hlinkClick r:id="" action="ppaction://hlinkshowjump?jump=nextslide"/>
          </p:cNvPr>
          <p:cNvSpPr/>
          <p:nvPr userDrawn="1"/>
        </p:nvSpPr>
        <p:spPr>
          <a:xfrm>
            <a:off x="11794054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30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75000"/>
              </a:lnSpc>
            </a:pPr>
            <a:r>
              <a:rPr lang="de-DE" sz="6000" b="1" dirty="0">
                <a:solidFill>
                  <a:schemeClr val="accent3">
                    <a:lumMod val="50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9854618" y="6358890"/>
            <a:ext cx="1458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#CommunityRocks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525779" y="6358890"/>
            <a:ext cx="3121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Segoe UI Light" panose="020B0502040204020203" pitchFamily="34" charset="0"/>
                <a:cs typeface="Segoe UI Light" panose="020B0502040204020203" pitchFamily="34" charset="0"/>
              </a:rPr>
              <a:t>19.04.2024,</a:t>
            </a:r>
            <a:r>
              <a:rPr lang="de-DE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 Azure Global Hamburg</a:t>
            </a:r>
            <a:endParaRPr lang="de-D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A1C387-2454-4E6D-28E9-BF27124A209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97129" y="6447155"/>
            <a:ext cx="982406" cy="201711"/>
          </a:xfrm>
          <a:prstGeom prst="rect">
            <a:avLst/>
          </a:prstGeom>
        </p:spPr>
      </p:pic>
      <p:pic>
        <p:nvPicPr>
          <p:cNvPr id="15" name="Picture 14" descr="A black letter o&#10;&#10;Description automatically generated">
            <a:extLst>
              <a:ext uri="{FF2B5EF4-FFF2-40B4-BE49-F238E27FC236}">
                <a16:creationId xmlns:a16="http://schemas.microsoft.com/office/drawing/2014/main" id="{3F549DBF-FA0B-B5E6-6AB0-0D8160BDD6D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175" y="6467881"/>
            <a:ext cx="1251249" cy="147818"/>
          </a:xfrm>
          <a:prstGeom prst="rect">
            <a:avLst/>
          </a:prstGeom>
        </p:spPr>
      </p:pic>
      <p:sp>
        <p:nvSpPr>
          <p:cNvPr id="16" name="Rectangle 1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B17A8AF-B104-9392-11E6-26DC0E65BE95}"/>
              </a:ext>
            </a:extLst>
          </p:cNvPr>
          <p:cNvSpPr/>
          <p:nvPr userDrawn="1"/>
        </p:nvSpPr>
        <p:spPr>
          <a:xfrm>
            <a:off x="11354942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Chevron 1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113E4CA-2679-18C3-342A-7281C4716E3F}"/>
              </a:ext>
            </a:extLst>
          </p:cNvPr>
          <p:cNvSpPr/>
          <p:nvPr userDrawn="1"/>
        </p:nvSpPr>
        <p:spPr>
          <a:xfrm flipH="1">
            <a:off x="11442946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  <p:sp>
        <p:nvSpPr>
          <p:cNvPr id="18" name="Rectangle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37FC282-2E90-08AD-0089-3D6E08F6A456}"/>
              </a:ext>
            </a:extLst>
          </p:cNvPr>
          <p:cNvSpPr/>
          <p:nvPr userDrawn="1"/>
        </p:nvSpPr>
        <p:spPr>
          <a:xfrm>
            <a:off x="11706050" y="6424709"/>
            <a:ext cx="227108" cy="227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Chevron 1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CC21558-B168-8D8D-B18F-228C419E0A21}"/>
              </a:ext>
            </a:extLst>
          </p:cNvPr>
          <p:cNvSpPr/>
          <p:nvPr userDrawn="1"/>
        </p:nvSpPr>
        <p:spPr>
          <a:xfrm>
            <a:off x="11794054" y="6496627"/>
            <a:ext cx="51099" cy="83273"/>
          </a:xfrm>
          <a:prstGeom prst="chevron">
            <a:avLst>
              <a:gd name="adj" fmla="val 79255"/>
            </a:avLst>
          </a:prstGeom>
          <a:solidFill>
            <a:schemeClr val="tx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57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2" r:id="rId3"/>
    <p:sldLayoutId id="2147483649" r:id="rId4"/>
    <p:sldLayoutId id="2147483661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25252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Symbol" panose="05050102010706020507" pitchFamily="18" charset="2"/>
        <a:buChar char="-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3"/>
          <p:cNvSpPr txBox="1"/>
          <p:nvPr/>
        </p:nvSpPr>
        <p:spPr>
          <a:xfrm>
            <a:off x="1898470" y="2935871"/>
            <a:ext cx="8391083" cy="78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de-DE" sz="6000" b="1" dirty="0">
                <a:solidFill>
                  <a:srgbClr val="52525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Fantastic Topic #1</a:t>
            </a:r>
          </a:p>
        </p:txBody>
      </p:sp>
      <p:sp>
        <p:nvSpPr>
          <p:cNvPr id="8" name="Textfeld 3"/>
          <p:cNvSpPr txBox="1"/>
          <p:nvPr/>
        </p:nvSpPr>
        <p:spPr>
          <a:xfrm>
            <a:off x="1477263" y="3721792"/>
            <a:ext cx="92334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5000"/>
              </a:lnSpc>
            </a:pPr>
            <a:r>
              <a:rPr lang="de-DE" sz="4000" b="1" dirty="0" err="1">
                <a:solidFill>
                  <a:srgbClr val="52525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Really</a:t>
            </a:r>
            <a:r>
              <a:rPr lang="de-DE" sz="4000" b="1" dirty="0">
                <a:solidFill>
                  <a:srgbClr val="52525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de-DE" sz="4000" b="1" dirty="0" err="1">
                <a:solidFill>
                  <a:srgbClr val="52525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interesting</a:t>
            </a:r>
            <a:r>
              <a:rPr lang="de-DE" sz="4000" b="1" dirty="0">
                <a:solidFill>
                  <a:srgbClr val="52525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!</a:t>
            </a:r>
          </a:p>
        </p:txBody>
      </p:sp>
      <p:sp>
        <p:nvSpPr>
          <p:cNvPr id="9" name="Textfeld 6"/>
          <p:cNvSpPr txBox="1"/>
          <p:nvPr/>
        </p:nvSpPr>
        <p:spPr>
          <a:xfrm>
            <a:off x="4221804" y="4882631"/>
            <a:ext cx="3744416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de-DE" dirty="0">
                <a:solidFill>
                  <a:schemeClr val="accent3">
                    <a:lumMod val="50000"/>
                  </a:schemeClr>
                </a:solidFill>
                <a:latin typeface="Segoe UI Light" pitchFamily="34" charset="0"/>
              </a:rPr>
              <a:t>Jane </a:t>
            </a:r>
            <a:r>
              <a:rPr lang="de-DE" dirty="0" err="1">
                <a:solidFill>
                  <a:schemeClr val="accent3">
                    <a:lumMod val="50000"/>
                  </a:schemeClr>
                </a:solidFill>
                <a:latin typeface="Segoe UI Light" pitchFamily="34" charset="0"/>
              </a:rPr>
              <a:t>Doe</a:t>
            </a:r>
            <a:endParaRPr lang="de-DE" dirty="0">
              <a:solidFill>
                <a:schemeClr val="accent3">
                  <a:lumMod val="50000"/>
                </a:schemeClr>
              </a:solidFill>
              <a:latin typeface="Segoe UI Light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de-DE" dirty="0" err="1">
                <a:solidFill>
                  <a:schemeClr val="accent3">
                    <a:lumMod val="50000"/>
                  </a:schemeClr>
                </a:solidFill>
                <a:latin typeface="Segoe UI Light" pitchFamily="34" charset="0"/>
              </a:rPr>
              <a:t>Engaged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  <a:latin typeface="Segoe UI Light" pitchFamily="34" charset="0"/>
              </a:rPr>
              <a:t> Speaker and Azure Expert</a:t>
            </a:r>
          </a:p>
        </p:txBody>
      </p:sp>
      <p:pic>
        <p:nvPicPr>
          <p:cNvPr id="4" name="Picture 3" descr="A water way with boats and buildings&#10;&#10;Description automatically generated">
            <a:extLst>
              <a:ext uri="{FF2B5EF4-FFF2-40B4-BE49-F238E27FC236}">
                <a16:creationId xmlns:a16="http://schemas.microsoft.com/office/drawing/2014/main" id="{494F06B2-7877-9EFB-0BB3-6F5B9FA0E1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7" b="44766"/>
          <a:stretch/>
        </p:blipFill>
        <p:spPr>
          <a:xfrm>
            <a:off x="0" y="-1"/>
            <a:ext cx="12192000" cy="2505076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0C34A3FC-FC4A-784B-9592-7E960F6A38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810" y="4275790"/>
            <a:ext cx="1828254" cy="182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F4AF169-3310-FDCF-B20B-CA25E65CC7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019" y="2158539"/>
            <a:ext cx="4453461" cy="914400"/>
          </a:xfrm>
          <a:prstGeom prst="rect">
            <a:avLst/>
          </a:prstGeom>
        </p:spPr>
      </p:pic>
      <p:pic>
        <p:nvPicPr>
          <p:cNvPr id="7" name="Picture 6" descr="A black letter o&#10;&#10;Description automatically generated">
            <a:extLst>
              <a:ext uri="{FF2B5EF4-FFF2-40B4-BE49-F238E27FC236}">
                <a16:creationId xmlns:a16="http://schemas.microsoft.com/office/drawing/2014/main" id="{204F26EB-E3B0-19F1-7D6A-2A1E6F3BE5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26" y="3599914"/>
            <a:ext cx="4472093" cy="52831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D499D73-4D00-0644-FE67-7F3048F82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233026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568410" y="1108048"/>
            <a:ext cx="1100575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343B943-E5BD-D063-F415-04838AC8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71565-49BB-1579-FE4F-C85319654D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Point 1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Point 2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Subpoint</a:t>
            </a: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1</a:t>
            </a:r>
          </a:p>
          <a:p>
            <a:pPr marL="914400" lvl="1" indent="-457200">
              <a:buFont typeface="Symbol" panose="05050102010706020507" pitchFamily="18" charset="2"/>
              <a:buChar char="-"/>
            </a:pPr>
            <a:r>
              <a:rPr lang="de-DE" sz="2800" dirty="0" err="1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Subpoint</a:t>
            </a: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2</a:t>
            </a:r>
          </a:p>
          <a:p>
            <a:pPr marL="457200" indent="-457200">
              <a:buFont typeface="Symbol" panose="05050102010706020507" pitchFamily="18" charset="2"/>
              <a:buChar char="-"/>
            </a:pPr>
            <a:r>
              <a:rPr lang="de-DE" sz="2800" dirty="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Point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D3D8CCA-7A4F-9E55-8D0B-BF85471956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solidFill>
            <a:srgbClr val="141C4D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2C58D-8237-0C90-66EA-995760A5AE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@ChristophBiermast</a:t>
            </a:r>
          </a:p>
          <a:p>
            <a:pPr lvl="0"/>
            <a:r>
              <a:rPr lang="en-US" dirty="0"/>
              <a:t>/in/</a:t>
            </a:r>
            <a:r>
              <a:rPr lang="en-US" dirty="0" err="1"/>
              <a:t>janedoe</a:t>
            </a:r>
            <a:endParaRPr lang="en-US" dirty="0"/>
          </a:p>
          <a:p>
            <a:pPr lvl="0"/>
            <a:r>
              <a:rPr lang="en-US" dirty="0" err="1"/>
              <a:t>janecodescode</a:t>
            </a:r>
            <a:endParaRPr lang="en-US" dirty="0"/>
          </a:p>
          <a:p>
            <a:pPr lvl="0"/>
            <a:r>
              <a:rPr lang="en-US" dirty="0"/>
              <a:t>janescodeblog.org</a:t>
            </a:r>
            <a:br>
              <a:rPr lang="en-US" dirty="0"/>
            </a:br>
            <a:r>
              <a:rPr lang="en-US" dirty="0"/>
              <a:t>janescompany4343.org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F9A59-DBC3-3E24-E885-B28C44E0BF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E2A22-FE44-DED7-DA45-37C2DC098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0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03413-6BBB-DCBF-E648-DD9C2602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418504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88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53E941-DCD1-1842-3D88-411FF228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Global Hamburg 2024</a:t>
            </a:r>
          </a:p>
        </p:txBody>
      </p:sp>
    </p:spTree>
    <p:extLst>
      <p:ext uri="{BB962C8B-B14F-4D97-AF65-F5344CB8AC3E}">
        <p14:creationId xmlns:p14="http://schemas.microsoft.com/office/powerpoint/2010/main" val="42094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 algn="l">
          <a:lnSpc>
            <a:spcPct val="75000"/>
          </a:lnSpc>
          <a:defRPr sz="6000" b="1" dirty="0" smtClean="0">
            <a:solidFill>
              <a:schemeClr val="bg1"/>
            </a:solidFill>
            <a:latin typeface="Segoe UI Light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4F8E60E-9244-453A-B8EA-E0CAC51C4BF0}">
  <we:reference id="wa104380602" version="3.0.0.0" store="en-US" storeType="OMEX"/>
  <we:alternateReferences>
    <we:reference id="WA104380602" version="3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9157CC2FB0ED45ACAF4FB87DB1A688" ma:contentTypeVersion="2" ma:contentTypeDescription="Create a new document." ma:contentTypeScope="" ma:versionID="2193f9cc15c9d949a97fa7c0b6e83f4d">
  <xsd:schema xmlns:xsd="http://www.w3.org/2001/XMLSchema" xmlns:xs="http://www.w3.org/2001/XMLSchema" xmlns:p="http://schemas.microsoft.com/office/2006/metadata/properties" xmlns:ns2="82514622-d8d9-4348-989f-55b71cca8d2c" targetNamespace="http://schemas.microsoft.com/office/2006/metadata/properties" ma:root="true" ma:fieldsID="af4eae34f4bfb66bd1cd9f09837256fa" ns2:_="">
    <xsd:import namespace="82514622-d8d9-4348-989f-55b71cca8d2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514622-d8d9-4348-989f-55b71cca8d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4BE778-EEFA-4E81-B55A-1F80215119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12B7E2-2BE2-4A0D-8431-0CF2667AC9E5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82514622-d8d9-4348-989f-55b71cca8d2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F69722C-A0AC-4D54-B3A4-CAE4120C13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514622-d8d9-4348-989f-55b71cca8d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46</Words>
  <Application>Microsoft Office PowerPoint</Application>
  <PresentationFormat>Widescreen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 Light</vt:lpstr>
      <vt:lpstr>Symbol</vt:lpstr>
      <vt:lpstr>Office Theme</vt:lpstr>
      <vt:lpstr>PowerPoint Presentation</vt:lpstr>
      <vt:lpstr>Sponsors</vt:lpstr>
      <vt:lpstr>Agenda</vt:lpstr>
      <vt:lpstr>PowerPoint Presentation</vt:lpstr>
      <vt:lpstr>One</vt:lpstr>
      <vt:lpstr>PowerPoint Presentation</vt:lpstr>
      <vt:lpstr>Azure Global Hamburg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Saturday 2024 Master</dc:title>
  <dc:creator>Jacob Meissner</dc:creator>
  <cp:lastModifiedBy>Jacob Meissner</cp:lastModifiedBy>
  <cp:revision>60</cp:revision>
  <dcterms:created xsi:type="dcterms:W3CDTF">2015-06-14T14:13:32Z</dcterms:created>
  <dcterms:modified xsi:type="dcterms:W3CDTF">2024-04-18T22:57:35Z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0x010100729157CC2FB0ED45ACAF4FB87DB1A688</vt:lpwstr>
  </property>
</Properties>
</file>