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3" r:id="rId6"/>
    <p:sldId id="256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EBC"/>
    <a:srgbClr val="EAEAF2"/>
    <a:srgbClr val="001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AF655-8F5E-4337-93D2-31CCB4ABEC1F}" v="142" dt="2024-03-20T09:52:58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Rinaldi" userId="77d5bfdd-3e88-4678-a8ff-024fe85681f6" providerId="ADAL" clId="{538AF655-8F5E-4337-93D2-31CCB4ABEC1F}"/>
    <pc:docChg chg="undo redo custSel addSld delSld modSld sldOrd">
      <pc:chgData name="Lorenzo Rinaldi" userId="77d5bfdd-3e88-4678-a8ff-024fe85681f6" providerId="ADAL" clId="{538AF655-8F5E-4337-93D2-31CCB4ABEC1F}" dt="2024-03-20T09:52:39.844" v="3244" actId="478"/>
      <pc:docMkLst>
        <pc:docMk/>
      </pc:docMkLst>
      <pc:sldChg chg="addSp delSp modSp mod">
        <pc:chgData name="Lorenzo Rinaldi" userId="77d5bfdd-3e88-4678-a8ff-024fe85681f6" providerId="ADAL" clId="{538AF655-8F5E-4337-93D2-31CCB4ABEC1F}" dt="2024-03-20T08:48:15.199" v="2142" actId="20577"/>
        <pc:sldMkLst>
          <pc:docMk/>
          <pc:sldMk cId="3641937506" sldId="256"/>
        </pc:sldMkLst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2" creationId="{F72F71ED-D7B6-8C59-B934-5EC6D3C07694}"/>
          </ac:spMkLst>
        </pc:spChg>
        <pc:spChg chg="add mod">
          <ac:chgData name="Lorenzo Rinaldi" userId="77d5bfdd-3e88-4678-a8ff-024fe85681f6" providerId="ADAL" clId="{538AF655-8F5E-4337-93D2-31CCB4ABEC1F}" dt="2024-03-20T08:33:08.130" v="2105" actId="1035"/>
          <ac:spMkLst>
            <pc:docMk/>
            <pc:sldMk cId="3641937506" sldId="256"/>
            <ac:spMk id="8" creationId="{F881B603-8F29-8583-077F-F59F09C5C443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10" creationId="{A2E1711C-AFA5-82F7-E41D-E1D2EF9ADCDF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11" creationId="{B6362B21-CE72-094A-C4FD-7EA5AE73DA7A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13" creationId="{8A3DCB07-8B9A-C43E-B021-D5F6B66A705A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14" creationId="{86DCBD1A-5F25-CACB-7DDE-BBC3AC405E3A}"/>
          </ac:spMkLst>
        </pc:spChg>
        <pc:spChg chg="add mod">
          <ac:chgData name="Lorenzo Rinaldi" userId="77d5bfdd-3e88-4678-a8ff-024fe85681f6" providerId="ADAL" clId="{538AF655-8F5E-4337-93D2-31CCB4ABEC1F}" dt="2024-03-20T08:31:09.706" v="2020" actId="113"/>
          <ac:spMkLst>
            <pc:docMk/>
            <pc:sldMk cId="3641937506" sldId="256"/>
            <ac:spMk id="15" creationId="{79719C45-05B7-DA59-E39A-9130EB816A31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16" creationId="{E16772F5-1D8B-68F5-5869-64F7E665152A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18" creationId="{B2CEDEB0-4993-6F33-B168-1CCBED8F0B30}"/>
          </ac:spMkLst>
        </pc:spChg>
        <pc:spChg chg="add mod">
          <ac:chgData name="Lorenzo Rinaldi" userId="77d5bfdd-3e88-4678-a8ff-024fe85681f6" providerId="ADAL" clId="{538AF655-8F5E-4337-93D2-31CCB4ABEC1F}" dt="2024-03-20T08:32:01.527" v="2052" actId="1076"/>
          <ac:spMkLst>
            <pc:docMk/>
            <pc:sldMk cId="3641937506" sldId="256"/>
            <ac:spMk id="20" creationId="{A283F06D-0E4C-2AB8-DD4A-A30D462CC6FE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20" creationId="{DAA07E02-EBE0-6741-84D2-0E6BE414E20E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22" creationId="{ADDBB249-37A4-98CC-A9BA-CC39C2E50889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23" creationId="{06D202A5-E461-71B6-3F88-D0386F33428F}"/>
          </ac:spMkLst>
        </pc:spChg>
        <pc:spChg chg="add mod">
          <ac:chgData name="Lorenzo Rinaldi" userId="77d5bfdd-3e88-4678-a8ff-024fe85681f6" providerId="ADAL" clId="{538AF655-8F5E-4337-93D2-31CCB4ABEC1F}" dt="2024-03-18T11:00:03.502" v="193"/>
          <ac:spMkLst>
            <pc:docMk/>
            <pc:sldMk cId="3641937506" sldId="256"/>
            <ac:spMk id="24" creationId="{CD51748E-A2B8-B6D8-BA3A-8F3E184D79AB}"/>
          </ac:spMkLst>
        </pc:spChg>
        <pc:spChg chg="add mod">
          <ac:chgData name="Lorenzo Rinaldi" userId="77d5bfdd-3e88-4678-a8ff-024fe85681f6" providerId="ADAL" clId="{538AF655-8F5E-4337-93D2-31CCB4ABEC1F}" dt="2024-03-20T08:46:31.698" v="2107" actId="20577"/>
          <ac:spMkLst>
            <pc:docMk/>
            <pc:sldMk cId="3641937506" sldId="256"/>
            <ac:spMk id="26" creationId="{10CF6A34-F018-8622-F92D-FFCD99A23510}"/>
          </ac:spMkLst>
        </pc:spChg>
        <pc:spChg chg="add del mod">
          <ac:chgData name="Lorenzo Rinaldi" userId="77d5bfdd-3e88-4678-a8ff-024fe85681f6" providerId="ADAL" clId="{538AF655-8F5E-4337-93D2-31CCB4ABEC1F}" dt="2024-03-18T10:43:40.741" v="107" actId="478"/>
          <ac:spMkLst>
            <pc:docMk/>
            <pc:sldMk cId="3641937506" sldId="256"/>
            <ac:spMk id="28" creationId="{BA297C24-644F-0089-1EEE-549D820E9719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29" creationId="{26CDF9B0-8E4F-5B51-81FF-C4504735B222}"/>
          </ac:spMkLst>
        </pc:spChg>
        <pc:spChg chg="add mod">
          <ac:chgData name="Lorenzo Rinaldi" userId="77d5bfdd-3e88-4678-a8ff-024fe85681f6" providerId="ADAL" clId="{538AF655-8F5E-4337-93D2-31CCB4ABEC1F}" dt="2024-03-20T08:47:30.166" v="2121" actId="20577"/>
          <ac:spMkLst>
            <pc:docMk/>
            <pc:sldMk cId="3641937506" sldId="256"/>
            <ac:spMk id="31" creationId="{E29C8089-17A0-9368-5571-01990EA5F7CD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37" creationId="{6E5FF1ED-A016-4723-26E8-0B6091300865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39" creationId="{ADA89E27-C2CA-3A96-1383-EACE27776BDA}"/>
          </ac:spMkLst>
        </pc:spChg>
        <pc:spChg chg="add mod">
          <ac:chgData name="Lorenzo Rinaldi" userId="77d5bfdd-3e88-4678-a8ff-024fe85681f6" providerId="ADAL" clId="{538AF655-8F5E-4337-93D2-31CCB4ABEC1F}" dt="2024-03-20T08:47:51.207" v="2130" actId="20577"/>
          <ac:spMkLst>
            <pc:docMk/>
            <pc:sldMk cId="3641937506" sldId="256"/>
            <ac:spMk id="41" creationId="{5C2753A8-83C8-447B-B721-8666EA4B30A5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43" creationId="{B6E38645-C3F4-F892-7822-098D0153C476}"/>
          </ac:spMkLst>
        </pc:spChg>
        <pc:spChg chg="add mod">
          <ac:chgData name="Lorenzo Rinaldi" userId="77d5bfdd-3e88-4678-a8ff-024fe85681f6" providerId="ADAL" clId="{538AF655-8F5E-4337-93D2-31CCB4ABEC1F}" dt="2024-03-20T08:48:15.199" v="2142" actId="20577"/>
          <ac:spMkLst>
            <pc:docMk/>
            <pc:sldMk cId="3641937506" sldId="256"/>
            <ac:spMk id="46" creationId="{398FF878-7C46-289D-2F0A-C2FA5ECB3E40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47" creationId="{B6411050-4E90-ED02-C902-861DA122EEAA}"/>
          </ac:spMkLst>
        </pc:spChg>
        <pc:spChg chg="add mod">
          <ac:chgData name="Lorenzo Rinaldi" userId="77d5bfdd-3e88-4678-a8ff-024fe85681f6" providerId="ADAL" clId="{538AF655-8F5E-4337-93D2-31CCB4ABEC1F}" dt="2024-03-18T10:53:24.986" v="149" actId="767"/>
          <ac:spMkLst>
            <pc:docMk/>
            <pc:sldMk cId="3641937506" sldId="256"/>
            <ac:spMk id="53" creationId="{562E6D9A-8641-F8DB-BA67-E6DF47892662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56" creationId="{782C2C94-0F83-3169-82DD-2D452CD7DBB8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57" creationId="{6A97788C-364A-0C7E-869B-1E774B9B2C6F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59" creationId="{D164FE12-28FD-07AD-FAF9-3875FCBC0331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61" creationId="{C890574A-91F8-1E91-F733-D2483D4473BC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63" creationId="{10E6B325-DFE8-4D97-E9EC-6DAA9608B1DF}"/>
          </ac:spMkLst>
        </pc:spChg>
        <pc:spChg chg="add mod">
          <ac:chgData name="Lorenzo Rinaldi" userId="77d5bfdd-3e88-4678-a8ff-024fe85681f6" providerId="ADAL" clId="{538AF655-8F5E-4337-93D2-31CCB4ABEC1F}" dt="2024-03-18T10:53:27.054" v="150"/>
          <ac:spMkLst>
            <pc:docMk/>
            <pc:sldMk cId="3641937506" sldId="256"/>
            <ac:spMk id="65" creationId="{6CF83174-D6CC-AD6A-17BE-A02DEA22B35F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67" creationId="{41CCFBC6-71C6-E066-D7AD-BB001B5E0E81}"/>
          </ac:spMkLst>
        </pc:spChg>
        <pc:spChg chg="add del mod">
          <ac:chgData name="Lorenzo Rinaldi" userId="77d5bfdd-3e88-4678-a8ff-024fe85681f6" providerId="ADAL" clId="{538AF655-8F5E-4337-93D2-31CCB4ABEC1F}" dt="2024-03-20T08:05:47.956" v="1946" actId="478"/>
          <ac:spMkLst>
            <pc:docMk/>
            <pc:sldMk cId="3641937506" sldId="256"/>
            <ac:spMk id="68" creationId="{BCE00D7B-F010-C62D-CDDC-DFA2F35EF5B9}"/>
          </ac:spMkLst>
        </pc:spChg>
        <pc:graphicFrameChg chg="del mod">
          <ac:chgData name="Lorenzo Rinaldi" userId="77d5bfdd-3e88-4678-a8ff-024fe85681f6" providerId="ADAL" clId="{538AF655-8F5E-4337-93D2-31CCB4ABEC1F}" dt="2024-03-20T08:07:43.797" v="1949" actId="478"/>
          <ac:graphicFrameMkLst>
            <pc:docMk/>
            <pc:sldMk cId="3641937506" sldId="256"/>
            <ac:graphicFrameMk id="4" creationId="{19687CCE-A4D7-C35A-C6EC-302BD870DCF0}"/>
          </ac:graphicFrameMkLst>
        </pc:graphicFrameChg>
        <pc:picChg chg="add del mod">
          <ac:chgData name="Lorenzo Rinaldi" userId="77d5bfdd-3e88-4678-a8ff-024fe85681f6" providerId="ADAL" clId="{538AF655-8F5E-4337-93D2-31CCB4ABEC1F}" dt="2024-03-19T13:01:18.952" v="217" actId="21"/>
          <ac:picMkLst>
            <pc:docMk/>
            <pc:sldMk cId="3641937506" sldId="256"/>
            <ac:picMk id="5" creationId="{D6BEDC16-9284-3FAC-94D1-DA94433AAFDC}"/>
          </ac:picMkLst>
        </pc:picChg>
        <pc:picChg chg="add mod">
          <ac:chgData name="Lorenzo Rinaldi" userId="77d5bfdd-3e88-4678-a8ff-024fe85681f6" providerId="ADAL" clId="{538AF655-8F5E-4337-93D2-31CCB4ABEC1F}" dt="2024-03-18T11:00:03.502" v="193"/>
          <ac:picMkLst>
            <pc:docMk/>
            <pc:sldMk cId="3641937506" sldId="256"/>
            <ac:picMk id="6" creationId="{CF6138CB-E25B-B79E-3ADF-C5CCB9776B54}"/>
          </ac:picMkLst>
        </pc:picChg>
        <pc:picChg chg="add mod modCrop">
          <ac:chgData name="Lorenzo Rinaldi" userId="77d5bfdd-3e88-4678-a8ff-024fe85681f6" providerId="ADAL" clId="{538AF655-8F5E-4337-93D2-31CCB4ABEC1F}" dt="2024-03-20T08:30:27.900" v="1988" actId="1076"/>
          <ac:picMkLst>
            <pc:docMk/>
            <pc:sldMk cId="3641937506" sldId="256"/>
            <ac:picMk id="6" creationId="{DA35EED9-5DE5-C0B9-7221-CA9300A191AC}"/>
          </ac:picMkLst>
        </pc:picChg>
        <pc:picChg chg="add del mod modCrop">
          <ac:chgData name="Lorenzo Rinaldi" userId="77d5bfdd-3e88-4678-a8ff-024fe85681f6" providerId="ADAL" clId="{538AF655-8F5E-4337-93D2-31CCB4ABEC1F}" dt="2024-03-20T08:05:45.584" v="1945" actId="478"/>
          <ac:picMkLst>
            <pc:docMk/>
            <pc:sldMk cId="3641937506" sldId="256"/>
            <ac:picMk id="7" creationId="{8D2AA128-94A2-0718-EB3E-EA9BFE89AA99}"/>
          </ac:picMkLst>
        </pc:picChg>
        <pc:picChg chg="add mod">
          <ac:chgData name="Lorenzo Rinaldi" userId="77d5bfdd-3e88-4678-a8ff-024fe85681f6" providerId="ADAL" clId="{538AF655-8F5E-4337-93D2-31CCB4ABEC1F}" dt="2024-03-18T10:53:27.054" v="150"/>
          <ac:picMkLst>
            <pc:docMk/>
            <pc:sldMk cId="3641937506" sldId="256"/>
            <ac:picMk id="54" creationId="{9D7954C9-9C96-E94A-DA4B-4C4342506AD1}"/>
          </ac:picMkLst>
        </pc:picChg>
        <pc:picChg chg="add del mod">
          <ac:chgData name="Lorenzo Rinaldi" userId="77d5bfdd-3e88-4678-a8ff-024fe85681f6" providerId="ADAL" clId="{538AF655-8F5E-4337-93D2-31CCB4ABEC1F}" dt="2024-03-19T12:15:40.956" v="214" actId="478"/>
          <ac:picMkLst>
            <pc:docMk/>
            <pc:sldMk cId="3641937506" sldId="256"/>
            <ac:picMk id="1026" creationId="{23F63601-D708-844B-78F1-FF98C2D55759}"/>
          </ac:picMkLst>
        </pc:pic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3" creationId="{1039EBA5-213E-002B-0B57-D27835D90CC6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8" creationId="{10E1D1F6-C73A-B263-D4DB-2E1AAD10EE59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9" creationId="{09A47EF7-FF6C-E1AC-0FBA-A4586557B24D}"/>
          </ac:cxnSpMkLst>
        </pc:cxnChg>
        <pc:cxnChg chg="add mod">
          <ac:chgData name="Lorenzo Rinaldi" userId="77d5bfdd-3e88-4678-a8ff-024fe85681f6" providerId="ADAL" clId="{538AF655-8F5E-4337-93D2-31CCB4ABEC1F}" dt="2024-03-20T08:33:08.130" v="2105" actId="1035"/>
          <ac:cxnSpMkLst>
            <pc:docMk/>
            <pc:sldMk cId="3641937506" sldId="256"/>
            <ac:cxnSpMk id="11" creationId="{EF82BF7B-9FAD-D9C8-6C1D-EF81982B6898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12" creationId="{89B22352-AFF7-2ECE-3BEE-B0FAB21709B0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15" creationId="{D256A96B-05B7-F988-78E1-54E598A60C65}"/>
          </ac:cxnSpMkLst>
        </pc:cxnChg>
        <pc:cxnChg chg="add mod">
          <ac:chgData name="Lorenzo Rinaldi" userId="77d5bfdd-3e88-4678-a8ff-024fe85681f6" providerId="ADAL" clId="{538AF655-8F5E-4337-93D2-31CCB4ABEC1F}" dt="2024-03-20T08:31:01.092" v="2018" actId="1038"/>
          <ac:cxnSpMkLst>
            <pc:docMk/>
            <pc:sldMk cId="3641937506" sldId="256"/>
            <ac:cxnSpMk id="16" creationId="{39D8869F-D1FF-2FAF-230E-B8F259D87B0C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17" creationId="{234A4C82-B2D4-788F-0AA3-8BCFEF1951E5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19" creationId="{F3ADFE95-E7B8-0658-AB13-41852B8B8B98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21" creationId="{6918E58F-1809-B868-D266-E94B0984091C}"/>
          </ac:cxnSpMkLst>
        </pc:cxnChg>
        <pc:cxnChg chg="add mod">
          <ac:chgData name="Lorenzo Rinaldi" userId="77d5bfdd-3e88-4678-a8ff-024fe85681f6" providerId="ADAL" clId="{538AF655-8F5E-4337-93D2-31CCB4ABEC1F}" dt="2024-03-20T08:32:01.527" v="2052" actId="1076"/>
          <ac:cxnSpMkLst>
            <pc:docMk/>
            <pc:sldMk cId="3641937506" sldId="256"/>
            <ac:cxnSpMk id="21" creationId="{7D83EDF4-6BD3-9998-6B92-CF218307D27E}"/>
          </ac:cxnSpMkLst>
        </pc:cxnChg>
        <pc:cxnChg chg="add mod">
          <ac:chgData name="Lorenzo Rinaldi" userId="77d5bfdd-3e88-4678-a8ff-024fe85681f6" providerId="ADAL" clId="{538AF655-8F5E-4337-93D2-31CCB4ABEC1F}" dt="2024-03-18T11:00:03.502" v="193"/>
          <ac:cxnSpMkLst>
            <pc:docMk/>
            <pc:sldMk cId="3641937506" sldId="256"/>
            <ac:cxnSpMk id="25" creationId="{F8B2458C-64B6-3913-B1DD-B6C02EE9E0CA}"/>
          </ac:cxnSpMkLst>
        </pc:cxnChg>
        <pc:cxnChg chg="add mod">
          <ac:chgData name="Lorenzo Rinaldi" userId="77d5bfdd-3e88-4678-a8ff-024fe85681f6" providerId="ADAL" clId="{538AF655-8F5E-4337-93D2-31CCB4ABEC1F}" dt="2024-03-20T08:46:31.698" v="2107" actId="20577"/>
          <ac:cxnSpMkLst>
            <pc:docMk/>
            <pc:sldMk cId="3641937506" sldId="256"/>
            <ac:cxnSpMk id="27" creationId="{F26C94C9-D4A1-FBE6-61FB-0B79F7CAA83E}"/>
          </ac:cxnSpMkLst>
        </pc:cxnChg>
        <pc:cxnChg chg="add mod">
          <ac:chgData name="Lorenzo Rinaldi" userId="77d5bfdd-3e88-4678-a8ff-024fe85681f6" providerId="ADAL" clId="{538AF655-8F5E-4337-93D2-31CCB4ABEC1F}" dt="2024-03-20T08:47:30.166" v="2121" actId="20577"/>
          <ac:cxnSpMkLst>
            <pc:docMk/>
            <pc:sldMk cId="3641937506" sldId="256"/>
            <ac:cxnSpMk id="32" creationId="{66FC8525-8FC5-F147-F6C2-17BE191FD66D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33" creationId="{2FCB9210-ED1B-4367-FF6E-064752CC3D80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38" creationId="{E647CB26-D464-B75D-66B6-BE16E740358A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40" creationId="{AA8EEE70-F5D0-40ED-59B3-BDFB5BABF7CF}"/>
          </ac:cxnSpMkLst>
        </pc:cxnChg>
        <pc:cxnChg chg="add mod">
          <ac:chgData name="Lorenzo Rinaldi" userId="77d5bfdd-3e88-4678-a8ff-024fe85681f6" providerId="ADAL" clId="{538AF655-8F5E-4337-93D2-31CCB4ABEC1F}" dt="2024-03-20T08:47:51.207" v="2130" actId="20577"/>
          <ac:cxnSpMkLst>
            <pc:docMk/>
            <pc:sldMk cId="3641937506" sldId="256"/>
            <ac:cxnSpMk id="42" creationId="{F85A3EB7-2174-6FD8-ABBA-4DFDD56DAD2C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44" creationId="{207E4397-3364-CCBD-49A6-E42790698399}"/>
          </ac:cxnSpMkLst>
        </pc:cxnChg>
        <pc:cxnChg chg="add del mod">
          <ac:chgData name="Lorenzo Rinaldi" userId="77d5bfdd-3e88-4678-a8ff-024fe85681f6" providerId="ADAL" clId="{538AF655-8F5E-4337-93D2-31CCB4ABEC1F}" dt="2024-03-20T08:05:47.956" v="1946" actId="478"/>
          <ac:cxnSpMkLst>
            <pc:docMk/>
            <pc:sldMk cId="3641937506" sldId="256"/>
            <ac:cxnSpMk id="48" creationId="{B77FCCF4-0DB8-9974-5C9D-7C305B9CB0E2}"/>
          </ac:cxnSpMkLst>
        </pc:cxnChg>
        <pc:cxnChg chg="add mod">
          <ac:chgData name="Lorenzo Rinaldi" userId="77d5bfdd-3e88-4678-a8ff-024fe85681f6" providerId="ADAL" clId="{538AF655-8F5E-4337-93D2-31CCB4ABEC1F}" dt="2024-03-20T08:48:11.514" v="2140" actId="14100"/>
          <ac:cxnSpMkLst>
            <pc:docMk/>
            <pc:sldMk cId="3641937506" sldId="256"/>
            <ac:cxnSpMk id="49" creationId="{526A1BEE-B06D-5401-6051-457831BE92F4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55" creationId="{95D3DD2A-8769-3FCF-7D35-F45DF36ABAAA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58" creationId="{CFBEAD9E-714A-BBC1-505F-E07852C04556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60" creationId="{A4347456-89EB-2377-5738-D2D8DABE54CA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62" creationId="{428D3E00-CA9E-625C-8E13-D4CF66AB96A9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64" creationId="{42112CE7-F69B-9137-574B-EB8DB6094536}"/>
          </ac:cxnSpMkLst>
        </pc:cxnChg>
        <pc:cxnChg chg="add mod">
          <ac:chgData name="Lorenzo Rinaldi" userId="77d5bfdd-3e88-4678-a8ff-024fe85681f6" providerId="ADAL" clId="{538AF655-8F5E-4337-93D2-31CCB4ABEC1F}" dt="2024-03-18T10:53:27.054" v="150"/>
          <ac:cxnSpMkLst>
            <pc:docMk/>
            <pc:sldMk cId="3641937506" sldId="256"/>
            <ac:cxnSpMk id="66" creationId="{CEADDC21-ECF4-4179-429F-C4C01EF4C3D3}"/>
          </ac:cxnSpMkLst>
        </pc:cxnChg>
      </pc:sldChg>
      <pc:sldChg chg="addSp delSp modSp new mod">
        <pc:chgData name="Lorenzo Rinaldi" userId="77d5bfdd-3e88-4678-a8ff-024fe85681f6" providerId="ADAL" clId="{538AF655-8F5E-4337-93D2-31CCB4ABEC1F}" dt="2024-03-20T09:01:50.954" v="2146" actId="732"/>
        <pc:sldMkLst>
          <pc:docMk/>
          <pc:sldMk cId="4188617826" sldId="257"/>
        </pc:sldMkLst>
        <pc:spChg chg="del">
          <ac:chgData name="Lorenzo Rinaldi" userId="77d5bfdd-3e88-4678-a8ff-024fe85681f6" providerId="ADAL" clId="{538AF655-8F5E-4337-93D2-31CCB4ABEC1F}" dt="2024-03-19T09:54:21.070" v="195" actId="478"/>
          <ac:spMkLst>
            <pc:docMk/>
            <pc:sldMk cId="4188617826" sldId="257"/>
            <ac:spMk id="2" creationId="{B5089A98-F670-FEE8-1049-6B507F9B401D}"/>
          </ac:spMkLst>
        </pc:spChg>
        <pc:spChg chg="del">
          <ac:chgData name="Lorenzo Rinaldi" userId="77d5bfdd-3e88-4678-a8ff-024fe85681f6" providerId="ADAL" clId="{538AF655-8F5E-4337-93D2-31CCB4ABEC1F}" dt="2024-03-19T09:54:21.070" v="195" actId="478"/>
          <ac:spMkLst>
            <pc:docMk/>
            <pc:sldMk cId="4188617826" sldId="257"/>
            <ac:spMk id="3" creationId="{07EAABCD-AADA-FFCC-712E-C44D0B1D076A}"/>
          </ac:spMkLst>
        </pc:spChg>
        <pc:picChg chg="add mod modCrop">
          <ac:chgData name="Lorenzo Rinaldi" userId="77d5bfdd-3e88-4678-a8ff-024fe85681f6" providerId="ADAL" clId="{538AF655-8F5E-4337-93D2-31CCB4ABEC1F}" dt="2024-03-20T09:01:50.954" v="2146" actId="732"/>
          <ac:picMkLst>
            <pc:docMk/>
            <pc:sldMk cId="4188617826" sldId="257"/>
            <ac:picMk id="3" creationId="{4AFA7B0C-2DE8-EC18-35E0-0CA887E09E88}"/>
          </ac:picMkLst>
        </pc:picChg>
        <pc:picChg chg="add del mod modCrop">
          <ac:chgData name="Lorenzo Rinaldi" userId="77d5bfdd-3e88-4678-a8ff-024fe85681f6" providerId="ADAL" clId="{538AF655-8F5E-4337-93D2-31CCB4ABEC1F}" dt="2024-03-19T10:27:07.439" v="204" actId="478"/>
          <ac:picMkLst>
            <pc:docMk/>
            <pc:sldMk cId="4188617826" sldId="257"/>
            <ac:picMk id="5" creationId="{4CA093AA-357A-D975-C1BF-2535D9830765}"/>
          </ac:picMkLst>
        </pc:picChg>
        <pc:picChg chg="add del mod modCrop">
          <ac:chgData name="Lorenzo Rinaldi" userId="77d5bfdd-3e88-4678-a8ff-024fe85681f6" providerId="ADAL" clId="{538AF655-8F5E-4337-93D2-31CCB4ABEC1F}" dt="2024-03-19T13:59:35.960" v="543" actId="478"/>
          <ac:picMkLst>
            <pc:docMk/>
            <pc:sldMk cId="4188617826" sldId="257"/>
            <ac:picMk id="7" creationId="{2F54A07E-C313-81A6-3975-1753D1CB9EC0}"/>
          </ac:picMkLst>
        </pc:picChg>
        <pc:picChg chg="add del mod modCrop">
          <ac:chgData name="Lorenzo Rinaldi" userId="77d5bfdd-3e88-4678-a8ff-024fe85681f6" providerId="ADAL" clId="{538AF655-8F5E-4337-93D2-31CCB4ABEC1F}" dt="2024-03-20T09:01:36.125" v="2143" actId="478"/>
          <ac:picMkLst>
            <pc:docMk/>
            <pc:sldMk cId="4188617826" sldId="257"/>
            <ac:picMk id="9" creationId="{6619415E-7BE6-2A76-7FDA-831DC72B7742}"/>
          </ac:picMkLst>
        </pc:picChg>
      </pc:sldChg>
      <pc:sldChg chg="addSp delSp modSp new del mod">
        <pc:chgData name="Lorenzo Rinaldi" userId="77d5bfdd-3e88-4678-a8ff-024fe85681f6" providerId="ADAL" clId="{538AF655-8F5E-4337-93D2-31CCB4ABEC1F}" dt="2024-03-20T09:21:55.825" v="2375" actId="47"/>
        <pc:sldMkLst>
          <pc:docMk/>
          <pc:sldMk cId="4124942962" sldId="258"/>
        </pc:sldMkLst>
        <pc:spChg chg="del">
          <ac:chgData name="Lorenzo Rinaldi" userId="77d5bfdd-3e88-4678-a8ff-024fe85681f6" providerId="ADAL" clId="{538AF655-8F5E-4337-93D2-31CCB4ABEC1F}" dt="2024-03-19T13:01:21.403" v="218" actId="478"/>
          <ac:spMkLst>
            <pc:docMk/>
            <pc:sldMk cId="4124942962" sldId="258"/>
            <ac:spMk id="2" creationId="{72B3518E-7DC8-8335-FE70-312153C95AEF}"/>
          </ac:spMkLst>
        </pc:spChg>
        <pc:spChg chg="del">
          <ac:chgData name="Lorenzo Rinaldi" userId="77d5bfdd-3e88-4678-a8ff-024fe85681f6" providerId="ADAL" clId="{538AF655-8F5E-4337-93D2-31CCB4ABEC1F}" dt="2024-03-19T13:01:21.403" v="218" actId="478"/>
          <ac:spMkLst>
            <pc:docMk/>
            <pc:sldMk cId="4124942962" sldId="258"/>
            <ac:spMk id="3" creationId="{62766AB8-9B09-0F89-C1A4-4DA80D3C718E}"/>
          </ac:spMkLst>
        </pc:spChg>
        <pc:spChg chg="add del mod">
          <ac:chgData name="Lorenzo Rinaldi" userId="77d5bfdd-3e88-4678-a8ff-024fe85681f6" providerId="ADAL" clId="{538AF655-8F5E-4337-93D2-31CCB4ABEC1F}" dt="2024-03-20T09:11:00.900" v="2177" actId="478"/>
          <ac:spMkLst>
            <pc:docMk/>
            <pc:sldMk cId="4124942962" sldId="258"/>
            <ac:spMk id="9" creationId="{169C35F9-EA16-1E68-A7B3-23437F02A24D}"/>
          </ac:spMkLst>
        </pc:spChg>
        <pc:spChg chg="add del mod">
          <ac:chgData name="Lorenzo Rinaldi" userId="77d5bfdd-3e88-4678-a8ff-024fe85681f6" providerId="ADAL" clId="{538AF655-8F5E-4337-93D2-31CCB4ABEC1F}" dt="2024-03-20T09:11:00.900" v="2177" actId="478"/>
          <ac:spMkLst>
            <pc:docMk/>
            <pc:sldMk cId="4124942962" sldId="258"/>
            <ac:spMk id="12" creationId="{B7FF8CC5-6280-6E95-59B4-720BA5AEC04C}"/>
          </ac:spMkLst>
        </pc:spChg>
        <pc:spChg chg="add del mod">
          <ac:chgData name="Lorenzo Rinaldi" userId="77d5bfdd-3e88-4678-a8ff-024fe85681f6" providerId="ADAL" clId="{538AF655-8F5E-4337-93D2-31CCB4ABEC1F}" dt="2024-03-19T13:18:23.277" v="314" actId="478"/>
          <ac:spMkLst>
            <pc:docMk/>
            <pc:sldMk cId="4124942962" sldId="258"/>
            <ac:spMk id="13" creationId="{3D4E8675-C92D-0B0B-660F-4153E42D8C75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15" creationId="{8BCAE592-54B1-BB5F-F5A2-3431D5DB59D9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47" creationId="{7045E67C-142C-7D74-D896-7BA8DE3A994A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55" creationId="{71495FFC-D7F6-AC9D-C918-A9F675446F21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56" creationId="{1FFAA7A1-5B36-E1F4-732E-2D908E4B109C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57" creationId="{3B701352-B720-5C1B-4103-F3D2107B8C7D}"/>
          </ac:spMkLst>
        </pc:spChg>
        <pc:spChg chg="add mod">
          <ac:chgData name="Lorenzo Rinaldi" userId="77d5bfdd-3e88-4678-a8ff-024fe85681f6" providerId="ADAL" clId="{538AF655-8F5E-4337-93D2-31CCB4ABEC1F}" dt="2024-03-19T18:01:42.314" v="1518" actId="1037"/>
          <ac:spMkLst>
            <pc:docMk/>
            <pc:sldMk cId="4124942962" sldId="258"/>
            <ac:spMk id="58" creationId="{CE5B72E9-F875-C064-1E1E-64C1A4E90B62}"/>
          </ac:spMkLst>
        </pc:spChg>
        <pc:spChg chg="add del mod">
          <ac:chgData name="Lorenzo Rinaldi" userId="77d5bfdd-3e88-4678-a8ff-024fe85681f6" providerId="ADAL" clId="{538AF655-8F5E-4337-93D2-31CCB4ABEC1F}" dt="2024-03-19T13:26:30.626" v="460" actId="478"/>
          <ac:spMkLst>
            <pc:docMk/>
            <pc:sldMk cId="4124942962" sldId="258"/>
            <ac:spMk id="59" creationId="{07EA08BD-42DA-73D9-B61E-F0C32D4E8980}"/>
          </ac:spMkLst>
        </pc:spChg>
        <pc:picChg chg="add del mod ord modCrop">
          <ac:chgData name="Lorenzo Rinaldi" userId="77d5bfdd-3e88-4678-a8ff-024fe85681f6" providerId="ADAL" clId="{538AF655-8F5E-4337-93D2-31CCB4ABEC1F}" dt="2024-03-20T09:09:05.661" v="2147" actId="478"/>
          <ac:picMkLst>
            <pc:docMk/>
            <pc:sldMk cId="4124942962" sldId="258"/>
            <ac:picMk id="3" creationId="{8B006FB1-368A-AADC-7A89-A8AB8BBA3BD9}"/>
          </ac:picMkLst>
        </pc:picChg>
        <pc:picChg chg="add del mod modCrop">
          <ac:chgData name="Lorenzo Rinaldi" userId="77d5bfdd-3e88-4678-a8ff-024fe85681f6" providerId="ADAL" clId="{538AF655-8F5E-4337-93D2-31CCB4ABEC1F}" dt="2024-03-19T13:02:10.275" v="222" actId="478"/>
          <ac:picMkLst>
            <pc:docMk/>
            <pc:sldMk cId="4124942962" sldId="258"/>
            <ac:picMk id="5" creationId="{D6BEDC16-9284-3FAC-94D1-DA94433AAFDC}"/>
          </ac:picMkLst>
        </pc:picChg>
        <pc:picChg chg="add del mod modCrop">
          <ac:chgData name="Lorenzo Rinaldi" userId="77d5bfdd-3e88-4678-a8ff-024fe85681f6" providerId="ADAL" clId="{538AF655-8F5E-4337-93D2-31CCB4ABEC1F}" dt="2024-03-19T13:09:05.973" v="230" actId="478"/>
          <ac:picMkLst>
            <pc:docMk/>
            <pc:sldMk cId="4124942962" sldId="258"/>
            <ac:picMk id="6" creationId="{980B4C80-B536-EAA6-1D51-B523EA0A6F26}"/>
          </ac:picMkLst>
        </pc:picChg>
        <pc:picChg chg="add del mod modCrop">
          <ac:chgData name="Lorenzo Rinaldi" userId="77d5bfdd-3e88-4678-a8ff-024fe85681f6" providerId="ADAL" clId="{538AF655-8F5E-4337-93D2-31CCB4ABEC1F}" dt="2024-03-19T13:32:47.848" v="461" actId="478"/>
          <ac:picMkLst>
            <pc:docMk/>
            <pc:sldMk cId="4124942962" sldId="258"/>
            <ac:picMk id="8" creationId="{81764B68-B5C4-2BFD-F0FE-EB94ACBD30BD}"/>
          </ac:picMkLst>
        </pc:picChg>
        <pc:picChg chg="add del mod ord modCrop">
          <ac:chgData name="Lorenzo Rinaldi" userId="77d5bfdd-3e88-4678-a8ff-024fe85681f6" providerId="ADAL" clId="{538AF655-8F5E-4337-93D2-31CCB4ABEC1F}" dt="2024-03-19T13:51:00.055" v="508" actId="478"/>
          <ac:picMkLst>
            <pc:docMk/>
            <pc:sldMk cId="4124942962" sldId="258"/>
            <ac:picMk id="61" creationId="{3FC5282E-1F72-B2D7-3A22-9D475E601951}"/>
          </ac:picMkLst>
        </pc:picChg>
        <pc:picChg chg="add del mod ord modCrop">
          <ac:chgData name="Lorenzo Rinaldi" userId="77d5bfdd-3e88-4678-a8ff-024fe85681f6" providerId="ADAL" clId="{538AF655-8F5E-4337-93D2-31CCB4ABEC1F}" dt="2024-03-19T15:47:22.700" v="553" actId="478"/>
          <ac:picMkLst>
            <pc:docMk/>
            <pc:sldMk cId="4124942962" sldId="258"/>
            <ac:picMk id="71" creationId="{30F72DBF-29B0-D63B-C6EB-9F7CA5A3F12B}"/>
          </ac:picMkLst>
        </pc:picChg>
        <pc:picChg chg="add del mod ord modCrop">
          <ac:chgData name="Lorenzo Rinaldi" userId="77d5bfdd-3e88-4678-a8ff-024fe85681f6" providerId="ADAL" clId="{538AF655-8F5E-4337-93D2-31CCB4ABEC1F}" dt="2024-03-19T15:48:11.760" v="567" actId="478"/>
          <ac:picMkLst>
            <pc:docMk/>
            <pc:sldMk cId="4124942962" sldId="258"/>
            <ac:picMk id="89" creationId="{2CEE498E-D6E3-E5A4-1E9B-3B8D4F75CF7B}"/>
          </ac:picMkLst>
        </pc:picChg>
        <pc:picChg chg="add del mod ord modCrop">
          <ac:chgData name="Lorenzo Rinaldi" userId="77d5bfdd-3e88-4678-a8ff-024fe85681f6" providerId="ADAL" clId="{538AF655-8F5E-4337-93D2-31CCB4ABEC1F}" dt="2024-03-19T17:56:55.126" v="1151" actId="478"/>
          <ac:picMkLst>
            <pc:docMk/>
            <pc:sldMk cId="4124942962" sldId="258"/>
            <ac:picMk id="91" creationId="{4E0FFE1E-016F-13F9-BEB5-8E0440803D19}"/>
          </ac:picMkLst>
        </pc:picChg>
        <pc:cxnChg chg="add del mod">
          <ac:chgData name="Lorenzo Rinaldi" userId="77d5bfdd-3e88-4678-a8ff-024fe85681f6" providerId="ADAL" clId="{538AF655-8F5E-4337-93D2-31CCB4ABEC1F}" dt="2024-03-20T09:11:00.900" v="2177" actId="478"/>
          <ac:cxnSpMkLst>
            <pc:docMk/>
            <pc:sldMk cId="4124942962" sldId="258"/>
            <ac:cxnSpMk id="11" creationId="{3840B61E-1A2B-FDB4-3E20-32191DE86B08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14" creationId="{97FA5B04-A2F0-DCA7-D0FB-86B04E8A7E01}"/>
          </ac:cxnSpMkLst>
        </pc:cxnChg>
        <pc:cxnChg chg="add mod">
          <ac:chgData name="Lorenzo Rinaldi" userId="77d5bfdd-3e88-4678-a8ff-024fe85681f6" providerId="ADAL" clId="{538AF655-8F5E-4337-93D2-31CCB4ABEC1F}" dt="2024-03-19T13:20:20.347" v="336"/>
          <ac:cxnSpMkLst>
            <pc:docMk/>
            <pc:sldMk cId="4124942962" sldId="258"/>
            <ac:cxnSpMk id="19" creationId="{AC7DC68E-7A57-1F68-93C0-7503C9501CC4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20" creationId="{4879C0E8-49C9-1AF5-8C48-FA584A2905E7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24" creationId="{2D990A85-1142-0016-1537-AE54FA6A479B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27" creationId="{06CCF479-4421-30A9-20B2-631D83301351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37" creationId="{31DAF456-8707-6827-F0D6-25EB6C35F907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41" creationId="{215A005C-952E-1153-55A2-EFF6731FF4CE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48" creationId="{E2763DF3-065C-82FB-05DD-AC4AE5A5AD30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52" creationId="{6C0B1113-ABD1-8513-881C-46C0C1ED2865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73" creationId="{658F8A85-17BE-06DB-9409-6A0E3DEDC442}"/>
          </ac:cxnSpMkLst>
        </pc:cxnChg>
        <pc:cxnChg chg="add mod">
          <ac:chgData name="Lorenzo Rinaldi" userId="77d5bfdd-3e88-4678-a8ff-024fe85681f6" providerId="ADAL" clId="{538AF655-8F5E-4337-93D2-31CCB4ABEC1F}" dt="2024-03-19T18:01:42.314" v="1518" actId="1037"/>
          <ac:cxnSpMkLst>
            <pc:docMk/>
            <pc:sldMk cId="4124942962" sldId="258"/>
            <ac:cxnSpMk id="85" creationId="{6BA73929-D436-2A53-FD3E-39906623F9A9}"/>
          </ac:cxnSpMkLst>
        </pc:cxnChg>
      </pc:sldChg>
      <pc:sldChg chg="addSp delSp modSp new del mod setBg">
        <pc:chgData name="Lorenzo Rinaldi" userId="77d5bfdd-3e88-4678-a8ff-024fe85681f6" providerId="ADAL" clId="{538AF655-8F5E-4337-93D2-31CCB4ABEC1F}" dt="2024-03-20T09:51:16.507" v="3238" actId="47"/>
        <pc:sldMkLst>
          <pc:docMk/>
          <pc:sldMk cId="2553637806" sldId="259"/>
        </pc:sldMkLst>
        <pc:spChg chg="add del mod">
          <ac:chgData name="Lorenzo Rinaldi" userId="77d5bfdd-3e88-4678-a8ff-024fe85681f6" providerId="ADAL" clId="{538AF655-8F5E-4337-93D2-31CCB4ABEC1F}" dt="2024-03-20T09:24:28.292" v="2376" actId="478"/>
          <ac:spMkLst>
            <pc:docMk/>
            <pc:sldMk cId="2553637806" sldId="259"/>
            <ac:spMk id="2" creationId="{2F08BBB8-6EE1-B702-4AAF-6001A191B90A}"/>
          </ac:spMkLst>
        </pc:spChg>
        <pc:spChg chg="del">
          <ac:chgData name="Lorenzo Rinaldi" userId="77d5bfdd-3e88-4678-a8ff-024fe85681f6" providerId="ADAL" clId="{538AF655-8F5E-4337-93D2-31CCB4ABEC1F}" dt="2024-03-19T15:54:01.375" v="639" actId="478"/>
          <ac:spMkLst>
            <pc:docMk/>
            <pc:sldMk cId="2553637806" sldId="259"/>
            <ac:spMk id="2" creationId="{9934164F-0901-AD7C-5021-7B821A352C43}"/>
          </ac:spMkLst>
        </pc:spChg>
        <pc:spChg chg="del">
          <ac:chgData name="Lorenzo Rinaldi" userId="77d5bfdd-3e88-4678-a8ff-024fe85681f6" providerId="ADAL" clId="{538AF655-8F5E-4337-93D2-31CCB4ABEC1F}" dt="2024-03-19T15:54:01.375" v="639" actId="478"/>
          <ac:spMkLst>
            <pc:docMk/>
            <pc:sldMk cId="2553637806" sldId="259"/>
            <ac:spMk id="3" creationId="{C0E258F6-DC78-27E6-37B4-62032159DD7F}"/>
          </ac:spMkLst>
        </pc:spChg>
        <pc:spChg chg="add del mod">
          <ac:chgData name="Lorenzo Rinaldi" userId="77d5bfdd-3e88-4678-a8ff-024fe85681f6" providerId="ADAL" clId="{538AF655-8F5E-4337-93D2-31CCB4ABEC1F}" dt="2024-03-19T18:20:27.145" v="1719" actId="478"/>
          <ac:spMkLst>
            <pc:docMk/>
            <pc:sldMk cId="2553637806" sldId="259"/>
            <ac:spMk id="4" creationId="{11340C86-75BA-98E9-C216-88E8AA4B7B27}"/>
          </ac:spMkLst>
        </pc:spChg>
        <pc:spChg chg="add del mod">
          <ac:chgData name="Lorenzo Rinaldi" userId="77d5bfdd-3e88-4678-a8ff-024fe85681f6" providerId="ADAL" clId="{538AF655-8F5E-4337-93D2-31CCB4ABEC1F}" dt="2024-03-19T16:07:52.264" v="717" actId="478"/>
          <ac:spMkLst>
            <pc:docMk/>
            <pc:sldMk cId="2553637806" sldId="259"/>
            <ac:spMk id="6" creationId="{596D468E-3973-06D3-12B0-7A8DF8AE92E9}"/>
          </ac:spMkLst>
        </pc:spChg>
        <pc:spChg chg="add del mod">
          <ac:chgData name="Lorenzo Rinaldi" userId="77d5bfdd-3e88-4678-a8ff-024fe85681f6" providerId="ADAL" clId="{538AF655-8F5E-4337-93D2-31CCB4ABEC1F}" dt="2024-03-20T09:24:28.292" v="2376" actId="478"/>
          <ac:spMkLst>
            <pc:docMk/>
            <pc:sldMk cId="2553637806" sldId="259"/>
            <ac:spMk id="8" creationId="{3B2A8EDC-F81F-CFE3-5D67-59AA5C5EB0EC}"/>
          </ac:spMkLst>
        </pc:spChg>
        <pc:spChg chg="add del mod">
          <ac:chgData name="Lorenzo Rinaldi" userId="77d5bfdd-3e88-4678-a8ff-024fe85681f6" providerId="ADAL" clId="{538AF655-8F5E-4337-93D2-31CCB4ABEC1F}" dt="2024-03-20T09:24:28.292" v="2376" actId="478"/>
          <ac:spMkLst>
            <pc:docMk/>
            <pc:sldMk cId="2553637806" sldId="259"/>
            <ac:spMk id="9" creationId="{49974577-D653-1190-4329-7DF01C5F3A25}"/>
          </ac:spMkLst>
        </pc:spChg>
        <pc:spChg chg="add mod">
          <ac:chgData name="Lorenzo Rinaldi" userId="77d5bfdd-3e88-4678-a8ff-024fe85681f6" providerId="ADAL" clId="{538AF655-8F5E-4337-93D2-31CCB4ABEC1F}" dt="2024-03-20T09:29:01.349" v="2391" actId="14100"/>
          <ac:spMkLst>
            <pc:docMk/>
            <pc:sldMk cId="2553637806" sldId="259"/>
            <ac:spMk id="10" creationId="{8354BBD4-9286-0F96-1069-7196ECB6C49F}"/>
          </ac:spMkLst>
        </pc:spChg>
        <pc:spChg chg="add">
          <ac:chgData name="Lorenzo Rinaldi" userId="77d5bfdd-3e88-4678-a8ff-024fe85681f6" providerId="ADAL" clId="{538AF655-8F5E-4337-93D2-31CCB4ABEC1F}" dt="2024-03-20T09:27:42.181" v="2378" actId="26606"/>
          <ac:spMkLst>
            <pc:docMk/>
            <pc:sldMk cId="2553637806" sldId="259"/>
            <ac:spMk id="11" creationId="{CB44330D-EA18-4254-AA95-EB49948539B8}"/>
          </ac:spMkLst>
        </pc:spChg>
        <pc:spChg chg="add del mod ord">
          <ac:chgData name="Lorenzo Rinaldi" userId="77d5bfdd-3e88-4678-a8ff-024fe85681f6" providerId="ADAL" clId="{538AF655-8F5E-4337-93D2-31CCB4ABEC1F}" dt="2024-03-20T09:24:28.292" v="2376" actId="478"/>
          <ac:spMkLst>
            <pc:docMk/>
            <pc:sldMk cId="2553637806" sldId="259"/>
            <ac:spMk id="13" creationId="{99D1A646-07BF-C2F3-8AA7-6AFE5761B169}"/>
          </ac:spMkLst>
        </pc:spChg>
        <pc:spChg chg="add">
          <ac:chgData name="Lorenzo Rinaldi" userId="77d5bfdd-3e88-4678-a8ff-024fe85681f6" providerId="ADAL" clId="{538AF655-8F5E-4337-93D2-31CCB4ABEC1F}" dt="2024-03-20T09:27:42.181" v="2378" actId="26606"/>
          <ac:spMkLst>
            <pc:docMk/>
            <pc:sldMk cId="2553637806" sldId="259"/>
            <ac:spMk id="15" creationId="{32BC26D8-82FB-445E-AA49-62A77D7C1EE0}"/>
          </ac:spMkLst>
        </pc:spChg>
        <pc:spChg chg="add del mod">
          <ac:chgData name="Lorenzo Rinaldi" userId="77d5bfdd-3e88-4678-a8ff-024fe85681f6" providerId="ADAL" clId="{538AF655-8F5E-4337-93D2-31CCB4ABEC1F}" dt="2024-03-20T09:32:04.660" v="2588" actId="478"/>
          <ac:spMkLst>
            <pc:docMk/>
            <pc:sldMk cId="2553637806" sldId="259"/>
            <ac:spMk id="24" creationId="{A092A834-6F99-FFE2-C144-60F1B8B86239}"/>
          </ac:spMkLst>
        </pc:spChg>
        <pc:spChg chg="add mod">
          <ac:chgData name="Lorenzo Rinaldi" userId="77d5bfdd-3e88-4678-a8ff-024fe85681f6" providerId="ADAL" clId="{538AF655-8F5E-4337-93D2-31CCB4ABEC1F}" dt="2024-03-20T09:34:14.198" v="2613"/>
          <ac:spMkLst>
            <pc:docMk/>
            <pc:sldMk cId="2553637806" sldId="259"/>
            <ac:spMk id="25" creationId="{BE6C35FF-5844-70E0-1A09-396D4C4CAA82}"/>
          </ac:spMkLst>
        </pc:spChg>
        <pc:spChg chg="add del mod">
          <ac:chgData name="Lorenzo Rinaldi" userId="77d5bfdd-3e88-4678-a8ff-024fe85681f6" providerId="ADAL" clId="{538AF655-8F5E-4337-93D2-31CCB4ABEC1F}" dt="2024-03-19T18:21:29.150" v="1733" actId="478"/>
          <ac:spMkLst>
            <pc:docMk/>
            <pc:sldMk cId="2553637806" sldId="259"/>
            <ac:spMk id="29" creationId="{ECF42201-A324-4C1D-BDCB-43D9A7455121}"/>
          </ac:spMkLst>
        </pc:spChg>
        <pc:spChg chg="add mod">
          <ac:chgData name="Lorenzo Rinaldi" userId="77d5bfdd-3e88-4678-a8ff-024fe85681f6" providerId="ADAL" clId="{538AF655-8F5E-4337-93D2-31CCB4ABEC1F}" dt="2024-03-20T09:37:28.071" v="2819" actId="12789"/>
          <ac:spMkLst>
            <pc:docMk/>
            <pc:sldMk cId="2553637806" sldId="259"/>
            <ac:spMk id="32" creationId="{A845769C-86E4-37DD-5C60-ECCB43EED822}"/>
          </ac:spMkLst>
        </pc:spChg>
        <pc:spChg chg="add mod">
          <ac:chgData name="Lorenzo Rinaldi" userId="77d5bfdd-3e88-4678-a8ff-024fe85681f6" providerId="ADAL" clId="{538AF655-8F5E-4337-93D2-31CCB4ABEC1F}" dt="2024-03-20T09:37:28.071" v="2819" actId="12789"/>
          <ac:spMkLst>
            <pc:docMk/>
            <pc:sldMk cId="2553637806" sldId="259"/>
            <ac:spMk id="33" creationId="{31A9294B-1ED9-B175-AEA7-70FE74BD857B}"/>
          </ac:spMkLst>
        </pc:spChg>
        <pc:spChg chg="add mod">
          <ac:chgData name="Lorenzo Rinaldi" userId="77d5bfdd-3e88-4678-a8ff-024fe85681f6" providerId="ADAL" clId="{538AF655-8F5E-4337-93D2-31CCB4ABEC1F}" dt="2024-03-20T09:36:13.006" v="2672"/>
          <ac:spMkLst>
            <pc:docMk/>
            <pc:sldMk cId="2553637806" sldId="259"/>
            <ac:spMk id="35" creationId="{2632ADB3-05F1-778D-307D-AB778C0B4B1F}"/>
          </ac:spMkLst>
        </pc:spChg>
        <pc:spChg chg="add mod">
          <ac:chgData name="Lorenzo Rinaldi" userId="77d5bfdd-3e88-4678-a8ff-024fe85681f6" providerId="ADAL" clId="{538AF655-8F5E-4337-93D2-31CCB4ABEC1F}" dt="2024-03-20T09:38:59.634" v="2842" actId="1076"/>
          <ac:spMkLst>
            <pc:docMk/>
            <pc:sldMk cId="2553637806" sldId="259"/>
            <ac:spMk id="37" creationId="{5FE139CE-4A4D-B49B-6A5E-1B11EBA7ECE9}"/>
          </ac:spMkLst>
        </pc:spChg>
        <pc:spChg chg="add del mod">
          <ac:chgData name="Lorenzo Rinaldi" userId="77d5bfdd-3e88-4678-a8ff-024fe85681f6" providerId="ADAL" clId="{538AF655-8F5E-4337-93D2-31CCB4ABEC1F}" dt="2024-03-20T09:24:28.292" v="2376" actId="478"/>
          <ac:spMkLst>
            <pc:docMk/>
            <pc:sldMk cId="2553637806" sldId="259"/>
            <ac:spMk id="41" creationId="{4E11337B-31AE-F774-1395-2CCC7CAE1EAA}"/>
          </ac:spMkLst>
        </pc:spChg>
        <pc:spChg chg="add mod">
          <ac:chgData name="Lorenzo Rinaldi" userId="77d5bfdd-3e88-4678-a8ff-024fe85681f6" providerId="ADAL" clId="{538AF655-8F5E-4337-93D2-31CCB4ABEC1F}" dt="2024-03-20T09:45:31.696" v="3113" actId="554"/>
          <ac:spMkLst>
            <pc:docMk/>
            <pc:sldMk cId="2553637806" sldId="259"/>
            <ac:spMk id="46" creationId="{91A6347C-9052-26F4-F3D0-FF62F1B0E682}"/>
          </ac:spMkLst>
        </pc:spChg>
        <pc:spChg chg="add mod">
          <ac:chgData name="Lorenzo Rinaldi" userId="77d5bfdd-3e88-4678-a8ff-024fe85681f6" providerId="ADAL" clId="{538AF655-8F5E-4337-93D2-31CCB4ABEC1F}" dt="2024-03-20T09:45:43.121" v="3208" actId="1037"/>
          <ac:spMkLst>
            <pc:docMk/>
            <pc:sldMk cId="2553637806" sldId="259"/>
            <ac:spMk id="47" creationId="{8AA6030D-3B5F-0FC8-A5C7-15728E38F7CB}"/>
          </ac:spMkLst>
        </pc:spChg>
        <pc:spChg chg="add mod">
          <ac:chgData name="Lorenzo Rinaldi" userId="77d5bfdd-3e88-4678-a8ff-024fe85681f6" providerId="ADAL" clId="{538AF655-8F5E-4337-93D2-31CCB4ABEC1F}" dt="2024-03-20T09:49:45.718" v="3234" actId="404"/>
          <ac:spMkLst>
            <pc:docMk/>
            <pc:sldMk cId="2553637806" sldId="259"/>
            <ac:spMk id="48" creationId="{0F2632DB-083D-29A8-7EA5-3B4911E573BD}"/>
          </ac:spMkLst>
        </pc:spChg>
        <pc:picChg chg="add del mod ord modCrop">
          <ac:chgData name="Lorenzo Rinaldi" userId="77d5bfdd-3e88-4678-a8ff-024fe85681f6" providerId="ADAL" clId="{538AF655-8F5E-4337-93D2-31CCB4ABEC1F}" dt="2024-03-19T18:14:26.537" v="1519" actId="478"/>
          <ac:picMkLst>
            <pc:docMk/>
            <pc:sldMk cId="2553637806" sldId="259"/>
            <ac:picMk id="3" creationId="{17F0FB85-38C6-AFF2-B26F-B23C735D24BD}"/>
          </ac:picMkLst>
        </pc:picChg>
        <pc:picChg chg="add del mod modCrop">
          <ac:chgData name="Lorenzo Rinaldi" userId="77d5bfdd-3e88-4678-a8ff-024fe85681f6" providerId="ADAL" clId="{538AF655-8F5E-4337-93D2-31CCB4ABEC1F}" dt="2024-03-19T16:06:46.305" v="708" actId="478"/>
          <ac:picMkLst>
            <pc:docMk/>
            <pc:sldMk cId="2553637806" sldId="259"/>
            <ac:picMk id="3" creationId="{C7C5207A-5AC2-8695-CD97-ECCA9874464B}"/>
          </ac:picMkLst>
        </pc:picChg>
        <pc:picChg chg="add mod modCrop">
          <ac:chgData name="Lorenzo Rinaldi" userId="77d5bfdd-3e88-4678-a8ff-024fe85681f6" providerId="ADAL" clId="{538AF655-8F5E-4337-93D2-31CCB4ABEC1F}" dt="2024-03-20T09:36:18.635" v="2674" actId="1076"/>
          <ac:picMkLst>
            <pc:docMk/>
            <pc:sldMk cId="2553637806" sldId="259"/>
            <ac:picMk id="4" creationId="{FBCE43BD-A6C5-31B5-3F97-7541F5A8C8E0}"/>
          </ac:picMkLst>
        </pc:picChg>
        <pc:picChg chg="add del mod modCrop">
          <ac:chgData name="Lorenzo Rinaldi" userId="77d5bfdd-3e88-4678-a8ff-024fe85681f6" providerId="ADAL" clId="{538AF655-8F5E-4337-93D2-31CCB4ABEC1F}" dt="2024-03-20T09:24:28.292" v="2376" actId="478"/>
          <ac:picMkLst>
            <pc:docMk/>
            <pc:sldMk cId="2553637806" sldId="259"/>
            <ac:picMk id="5" creationId="{AC74C21E-D2BC-FFED-02A3-E5B5C7D99C86}"/>
          </ac:picMkLst>
        </pc:picChg>
        <pc:picChg chg="add del mod modCrop">
          <ac:chgData name="Lorenzo Rinaldi" userId="77d5bfdd-3e88-4678-a8ff-024fe85681f6" providerId="ADAL" clId="{538AF655-8F5E-4337-93D2-31CCB4ABEC1F}" dt="2024-03-19T16:21:00.858" v="729" actId="478"/>
          <ac:picMkLst>
            <pc:docMk/>
            <pc:sldMk cId="2553637806" sldId="259"/>
            <ac:picMk id="5" creationId="{B28017CE-4E26-8264-B592-D7730C81BBD6}"/>
          </ac:picMkLst>
        </pc:picChg>
        <pc:picChg chg="add del mod modCrop">
          <ac:chgData name="Lorenzo Rinaldi" userId="77d5bfdd-3e88-4678-a8ff-024fe85681f6" providerId="ADAL" clId="{538AF655-8F5E-4337-93D2-31CCB4ABEC1F}" dt="2024-03-20T09:24:28.292" v="2376" actId="478"/>
          <ac:picMkLst>
            <pc:docMk/>
            <pc:sldMk cId="2553637806" sldId="259"/>
            <ac:picMk id="7" creationId="{872B7AAF-9860-0E4D-AFBA-830D2CD8CD51}"/>
          </ac:picMkLst>
        </pc:picChg>
        <pc:picChg chg="add del mod ord modCrop">
          <ac:chgData name="Lorenzo Rinaldi" userId="77d5bfdd-3e88-4678-a8ff-024fe85681f6" providerId="ADAL" clId="{538AF655-8F5E-4337-93D2-31CCB4ABEC1F}" dt="2024-03-20T09:24:28.292" v="2376" actId="478"/>
          <ac:picMkLst>
            <pc:docMk/>
            <pc:sldMk cId="2553637806" sldId="259"/>
            <ac:picMk id="12" creationId="{3585BCE1-1DC0-17F9-BF14-B88622294D98}"/>
          </ac:picMkLst>
        </pc:picChg>
        <pc:picChg chg="add del mod ord modCrop">
          <ac:chgData name="Lorenzo Rinaldi" userId="77d5bfdd-3e88-4678-a8ff-024fe85681f6" providerId="ADAL" clId="{538AF655-8F5E-4337-93D2-31CCB4ABEC1F}" dt="2024-03-19T16:32:16.930" v="873" actId="478"/>
          <ac:picMkLst>
            <pc:docMk/>
            <pc:sldMk cId="2553637806" sldId="259"/>
            <ac:picMk id="12" creationId="{7D598DB7-4A7B-DF6F-C646-DCD38D84B154}"/>
          </ac:picMkLst>
        </pc:picChg>
        <pc:picChg chg="add del mod">
          <ac:chgData name="Lorenzo Rinaldi" userId="77d5bfdd-3e88-4678-a8ff-024fe85681f6" providerId="ADAL" clId="{538AF655-8F5E-4337-93D2-31CCB4ABEC1F}" dt="2024-03-20T09:29:12.748" v="2393" actId="478"/>
          <ac:picMkLst>
            <pc:docMk/>
            <pc:sldMk cId="2553637806" sldId="259"/>
            <ac:picMk id="18" creationId="{46E2809B-FBCE-789C-6B00-FDA7D586E291}"/>
          </ac:picMkLst>
        </pc:picChg>
        <pc:picChg chg="add del mod modCrop">
          <ac:chgData name="Lorenzo Rinaldi" userId="77d5bfdd-3e88-4678-a8ff-024fe85681f6" providerId="ADAL" clId="{538AF655-8F5E-4337-93D2-31CCB4ABEC1F}" dt="2024-03-20T09:44:16.811" v="3035" actId="478"/>
          <ac:picMkLst>
            <pc:docMk/>
            <pc:sldMk cId="2553637806" sldId="259"/>
            <ac:picMk id="19" creationId="{9432BAB4-421A-E40D-92C5-645630E02716}"/>
          </ac:picMkLst>
        </pc:picChg>
        <pc:picChg chg="add del mod modCrop">
          <ac:chgData name="Lorenzo Rinaldi" userId="77d5bfdd-3e88-4678-a8ff-024fe85681f6" providerId="ADAL" clId="{538AF655-8F5E-4337-93D2-31CCB4ABEC1F}" dt="2024-03-20T09:45:26.909" v="3112" actId="478"/>
          <ac:picMkLst>
            <pc:docMk/>
            <pc:sldMk cId="2553637806" sldId="259"/>
            <ac:picMk id="21" creationId="{162712AA-91F8-0057-B1E4-3CE0441D5689}"/>
          </ac:picMkLst>
        </pc:picChg>
        <pc:picChg chg="add mod modCrop">
          <ac:chgData name="Lorenzo Rinaldi" userId="77d5bfdd-3e88-4678-a8ff-024fe85681f6" providerId="ADAL" clId="{538AF655-8F5E-4337-93D2-31CCB4ABEC1F}" dt="2024-03-20T09:38:27.222" v="2834" actId="1036"/>
          <ac:picMkLst>
            <pc:docMk/>
            <pc:sldMk cId="2553637806" sldId="259"/>
            <ac:picMk id="36" creationId="{0BE475FC-8D02-BF2B-DB0A-84BC475CF011}"/>
          </ac:picMkLst>
        </pc:picChg>
        <pc:picChg chg="add mod modCrop">
          <ac:chgData name="Lorenzo Rinaldi" userId="77d5bfdd-3e88-4678-a8ff-024fe85681f6" providerId="ADAL" clId="{538AF655-8F5E-4337-93D2-31CCB4ABEC1F}" dt="2024-03-20T09:43:02.737" v="2920" actId="1037"/>
          <ac:picMkLst>
            <pc:docMk/>
            <pc:sldMk cId="2553637806" sldId="259"/>
            <ac:picMk id="38" creationId="{126B9A90-0F35-9889-9E45-000F88AABDDC}"/>
          </ac:picMkLst>
        </pc:picChg>
        <pc:picChg chg="add del mod modCrop">
          <ac:chgData name="Lorenzo Rinaldi" userId="77d5bfdd-3e88-4678-a8ff-024fe85681f6" providerId="ADAL" clId="{538AF655-8F5E-4337-93D2-31CCB4ABEC1F}" dt="2024-03-20T09:24:28.292" v="2376" actId="478"/>
          <ac:picMkLst>
            <pc:docMk/>
            <pc:sldMk cId="2553637806" sldId="259"/>
            <ac:picMk id="42" creationId="{F0A4B81C-2374-EE8F-83D1-BED18E87063C}"/>
          </ac:picMkLst>
        </pc:pic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6" creationId="{BAE49C0E-A3F1-2382-0B46-AA81A4088AD9}"/>
          </ac:cxnSpMkLst>
        </pc:cxnChg>
        <pc:cxnChg chg="add del mod">
          <ac:chgData name="Lorenzo Rinaldi" userId="77d5bfdd-3e88-4678-a8ff-024fe85681f6" providerId="ADAL" clId="{538AF655-8F5E-4337-93D2-31CCB4ABEC1F}" dt="2024-03-19T18:16:05.642" v="1532" actId="478"/>
          <ac:cxnSpMkLst>
            <pc:docMk/>
            <pc:sldMk cId="2553637806" sldId="259"/>
            <ac:cxnSpMk id="10" creationId="{B7707A97-E01E-94C3-175E-DF77DD2D73FD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14" creationId="{A1610F09-DC13-34B9-E441-A883598AF99B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17" creationId="{598F8631-9A51-1F2E-2EEC-E4BA9BAFC9D7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20" creationId="{996D9E1E-0C14-2821-B833-143CE8864312}"/>
          </ac:cxnSpMkLst>
        </pc:cxnChg>
        <pc:cxnChg chg="add del mod">
          <ac:chgData name="Lorenzo Rinaldi" userId="77d5bfdd-3e88-4678-a8ff-024fe85681f6" providerId="ADAL" clId="{538AF655-8F5E-4337-93D2-31CCB4ABEC1F}" dt="2024-03-20T09:31:33.573" v="2585" actId="478"/>
          <ac:cxnSpMkLst>
            <pc:docMk/>
            <pc:sldMk cId="2553637806" sldId="259"/>
            <ac:cxnSpMk id="22" creationId="{F844655C-5C9B-BBF1-4F7E-26687457C8FF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23" creationId="{13D90BFB-EA63-B063-A9DB-43B5E419BAA8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26" creationId="{D24D3D3B-9E91-8FEC-690B-55F0A3D96722}"/>
          </ac:cxnSpMkLst>
        </pc:cxnChg>
        <pc:cxnChg chg="add mod">
          <ac:chgData name="Lorenzo Rinaldi" userId="77d5bfdd-3e88-4678-a8ff-024fe85681f6" providerId="ADAL" clId="{538AF655-8F5E-4337-93D2-31CCB4ABEC1F}" dt="2024-03-20T09:33:42.223" v="2609" actId="14100"/>
          <ac:cxnSpMkLst>
            <pc:docMk/>
            <pc:sldMk cId="2553637806" sldId="259"/>
            <ac:cxnSpMk id="27" creationId="{1351361C-DF47-0B29-561F-D6A274FCD092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31" creationId="{3E89438A-641B-9294-3D1B-142F0F17B33F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34" creationId="{2B6E7223-48A3-32B1-C5EE-B701CA2BE3AF}"/>
          </ac:cxnSpMkLst>
        </pc:cxnChg>
        <pc:cxnChg chg="add mod">
          <ac:chgData name="Lorenzo Rinaldi" userId="77d5bfdd-3e88-4678-a8ff-024fe85681f6" providerId="ADAL" clId="{538AF655-8F5E-4337-93D2-31CCB4ABEC1F}" dt="2024-03-20T09:43:29.305" v="2988" actId="1036"/>
          <ac:cxnSpMkLst>
            <pc:docMk/>
            <pc:sldMk cId="2553637806" sldId="259"/>
            <ac:cxnSpMk id="40" creationId="{B1043CDB-AD47-1B16-8CF1-E109A13F2755}"/>
          </ac:cxnSpMkLst>
        </pc:cxnChg>
        <pc:cxnChg chg="add del mod">
          <ac:chgData name="Lorenzo Rinaldi" userId="77d5bfdd-3e88-4678-a8ff-024fe85681f6" providerId="ADAL" clId="{538AF655-8F5E-4337-93D2-31CCB4ABEC1F}" dt="2024-03-20T09:24:28.292" v="2376" actId="478"/>
          <ac:cxnSpMkLst>
            <pc:docMk/>
            <pc:sldMk cId="2553637806" sldId="259"/>
            <ac:cxnSpMk id="44" creationId="{F1F4101E-B73E-E240-DBB3-019B61AE1186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49" creationId="{337768E5-BCF1-D89A-6EA7-76D4A108936D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53" creationId="{06921749-4B6C-E267-4FE2-F1AB7CF895E8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56" creationId="{BCA82CE8-C1D2-AE23-D53D-C22F4B8900C9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61" creationId="{F605A87D-7E2A-8FBB-1A5C-3DA46B9E6998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64" creationId="{8FF679FF-FFC0-CAD0-ED1F-7B07976C9ABC}"/>
          </ac:cxnSpMkLst>
        </pc:cxnChg>
        <pc:cxnChg chg="add mod">
          <ac:chgData name="Lorenzo Rinaldi" userId="77d5bfdd-3e88-4678-a8ff-024fe85681f6" providerId="ADAL" clId="{538AF655-8F5E-4337-93D2-31CCB4ABEC1F}" dt="2024-03-20T09:49:45.718" v="3234" actId="404"/>
          <ac:cxnSpMkLst>
            <pc:docMk/>
            <pc:sldMk cId="2553637806" sldId="259"/>
            <ac:cxnSpMk id="67" creationId="{3C4CB37D-14D1-8BA7-A51C-4FDCB3BC572C}"/>
          </ac:cxnSpMkLst>
        </pc:cxnChg>
      </pc:sldChg>
      <pc:sldChg chg="addSp delSp modSp new mod">
        <pc:chgData name="Lorenzo Rinaldi" userId="77d5bfdd-3e88-4678-a8ff-024fe85681f6" providerId="ADAL" clId="{538AF655-8F5E-4337-93D2-31CCB4ABEC1F}" dt="2024-03-20T09:21:39.586" v="2374" actId="208"/>
        <pc:sldMkLst>
          <pc:docMk/>
          <pc:sldMk cId="3905284070" sldId="260"/>
        </pc:sldMkLst>
        <pc:spChg chg="del">
          <ac:chgData name="Lorenzo Rinaldi" userId="77d5bfdd-3e88-4678-a8ff-024fe85681f6" providerId="ADAL" clId="{538AF655-8F5E-4337-93D2-31CCB4ABEC1F}" dt="2024-03-20T09:09:10.091" v="2149" actId="478"/>
          <ac:spMkLst>
            <pc:docMk/>
            <pc:sldMk cId="3905284070" sldId="260"/>
            <ac:spMk id="2" creationId="{0FC8B5FC-6C4A-5244-B16C-801D726B566C}"/>
          </ac:spMkLst>
        </pc:spChg>
        <pc:spChg chg="del">
          <ac:chgData name="Lorenzo Rinaldi" userId="77d5bfdd-3e88-4678-a8ff-024fe85681f6" providerId="ADAL" clId="{538AF655-8F5E-4337-93D2-31CCB4ABEC1F}" dt="2024-03-20T09:09:10.091" v="2149" actId="478"/>
          <ac:spMkLst>
            <pc:docMk/>
            <pc:sldMk cId="3905284070" sldId="260"/>
            <ac:spMk id="3" creationId="{B4E25E85-A2C8-23E3-D905-B97CAD3DCA23}"/>
          </ac:spMkLst>
        </pc:spChg>
        <pc:spChg chg="add mod">
          <ac:chgData name="Lorenzo Rinaldi" userId="77d5bfdd-3e88-4678-a8ff-024fe85681f6" providerId="ADAL" clId="{538AF655-8F5E-4337-93D2-31CCB4ABEC1F}" dt="2024-03-20T09:10:30.145" v="2171" actId="14100"/>
          <ac:spMkLst>
            <pc:docMk/>
            <pc:sldMk cId="3905284070" sldId="260"/>
            <ac:spMk id="6" creationId="{12351C72-F7F3-0494-5FAB-1D92A49FF7B2}"/>
          </ac:spMkLst>
        </pc:spChg>
        <pc:spChg chg="add mod">
          <ac:chgData name="Lorenzo Rinaldi" userId="77d5bfdd-3e88-4678-a8ff-024fe85681f6" providerId="ADAL" clId="{538AF655-8F5E-4337-93D2-31CCB4ABEC1F}" dt="2024-03-20T09:10:51.482" v="2176" actId="1076"/>
          <ac:spMkLst>
            <pc:docMk/>
            <pc:sldMk cId="3905284070" sldId="260"/>
            <ac:spMk id="8" creationId="{2791D043-0F3E-A017-27EC-DE15E5DD0EA1}"/>
          </ac:spMkLst>
        </pc:spChg>
        <pc:spChg chg="add mod ord">
          <ac:chgData name="Lorenzo Rinaldi" userId="77d5bfdd-3e88-4678-a8ff-024fe85681f6" providerId="ADAL" clId="{538AF655-8F5E-4337-93D2-31CCB4ABEC1F}" dt="2024-03-20T09:13:50.849" v="2203" actId="1076"/>
          <ac:spMkLst>
            <pc:docMk/>
            <pc:sldMk cId="3905284070" sldId="260"/>
            <ac:spMk id="11" creationId="{280E0CA8-0F49-2281-5003-1910A3D10EFB}"/>
          </ac:spMkLst>
        </pc:spChg>
        <pc:spChg chg="add mod">
          <ac:chgData name="Lorenzo Rinaldi" userId="77d5bfdd-3e88-4678-a8ff-024fe85681f6" providerId="ADAL" clId="{538AF655-8F5E-4337-93D2-31CCB4ABEC1F}" dt="2024-03-20T09:16:50.894" v="2254" actId="1038"/>
          <ac:spMkLst>
            <pc:docMk/>
            <pc:sldMk cId="3905284070" sldId="260"/>
            <ac:spMk id="12" creationId="{B2974ED5-6847-BA0B-3ADC-201657F8CC94}"/>
          </ac:spMkLst>
        </pc:spChg>
        <pc:spChg chg="add mod">
          <ac:chgData name="Lorenzo Rinaldi" userId="77d5bfdd-3e88-4678-a8ff-024fe85681f6" providerId="ADAL" clId="{538AF655-8F5E-4337-93D2-31CCB4ABEC1F}" dt="2024-03-20T09:16:19.742" v="2247" actId="1037"/>
          <ac:spMkLst>
            <pc:docMk/>
            <pc:sldMk cId="3905284070" sldId="260"/>
            <ac:spMk id="32" creationId="{63874204-774A-3517-87ED-05CCE5CC143B}"/>
          </ac:spMkLst>
        </pc:spChg>
        <pc:spChg chg="add mod">
          <ac:chgData name="Lorenzo Rinaldi" userId="77d5bfdd-3e88-4678-a8ff-024fe85681f6" providerId="ADAL" clId="{538AF655-8F5E-4337-93D2-31CCB4ABEC1F}" dt="2024-03-20T09:19:42.592" v="2355" actId="1036"/>
          <ac:spMkLst>
            <pc:docMk/>
            <pc:sldMk cId="3905284070" sldId="260"/>
            <ac:spMk id="42" creationId="{8076DB9C-F372-F810-1661-A803E067F1BD}"/>
          </ac:spMkLst>
        </pc:spChg>
        <pc:spChg chg="add mod">
          <ac:chgData name="Lorenzo Rinaldi" userId="77d5bfdd-3e88-4678-a8ff-024fe85681f6" providerId="ADAL" clId="{538AF655-8F5E-4337-93D2-31CCB4ABEC1F}" dt="2024-03-20T09:20:15.648" v="2369" actId="14100"/>
          <ac:spMkLst>
            <pc:docMk/>
            <pc:sldMk cId="3905284070" sldId="260"/>
            <ac:spMk id="50" creationId="{3EDF9013-F623-E1C1-4820-645AA9CDC3D2}"/>
          </ac:spMkLst>
        </pc:spChg>
        <pc:picChg chg="add mod modCrop">
          <ac:chgData name="Lorenzo Rinaldi" userId="77d5bfdd-3e88-4678-a8ff-024fe85681f6" providerId="ADAL" clId="{538AF655-8F5E-4337-93D2-31CCB4ABEC1F}" dt="2024-03-20T09:17:57.161" v="2257" actId="1076"/>
          <ac:picMkLst>
            <pc:docMk/>
            <pc:sldMk cId="3905284070" sldId="260"/>
            <ac:picMk id="5" creationId="{21101148-29CD-16D8-0D47-1CBEDDC03F4A}"/>
          </ac:picMkLst>
        </pc:picChg>
        <pc:cxnChg chg="add mod">
          <ac:chgData name="Lorenzo Rinaldi" userId="77d5bfdd-3e88-4678-a8ff-024fe85681f6" providerId="ADAL" clId="{538AF655-8F5E-4337-93D2-31CCB4ABEC1F}" dt="2024-03-20T09:10:00.648" v="2165" actId="14100"/>
          <ac:cxnSpMkLst>
            <pc:docMk/>
            <pc:sldMk cId="3905284070" sldId="260"/>
            <ac:cxnSpMk id="7" creationId="{85E5C82F-90E6-DD29-85FB-116C3E347DEE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13" creationId="{32D2CA67-0C59-0801-2B6F-6803EFB45CFC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16" creationId="{DF904635-99EA-26DB-7902-FF70AFF60802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19" creationId="{3A708EB5-4367-EB58-29CC-45D753C85446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23" creationId="{9F23B4CE-D225-7A1E-8D1D-F75F346D6719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26" creationId="{69EBE11F-2FF9-4C64-890F-9CA9856B295F}"/>
          </ac:cxnSpMkLst>
        </pc:cxnChg>
        <pc:cxnChg chg="add mod">
          <ac:chgData name="Lorenzo Rinaldi" userId="77d5bfdd-3e88-4678-a8ff-024fe85681f6" providerId="ADAL" clId="{538AF655-8F5E-4337-93D2-31CCB4ABEC1F}" dt="2024-03-20T09:21:39.586" v="2374" actId="208"/>
          <ac:cxnSpMkLst>
            <pc:docMk/>
            <pc:sldMk cId="3905284070" sldId="260"/>
            <ac:cxnSpMk id="29" creationId="{EC15F863-D497-6E2B-7F31-57D57F67E242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33" creationId="{73FC56A9-588B-2BCC-556F-5A7A7B832F41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36" creationId="{972ECA3D-D614-83B8-3C54-279565C9B806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39" creationId="{344DE885-570E-C59A-841A-19E801F1624B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43" creationId="{6F7E877D-645D-6263-0FBF-58521992AFD7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51" creationId="{2E099142-F319-C8AA-C9F5-8F921386E0F0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56" creationId="{96D4CCA8-81FA-CEE8-6A5F-A932578A8427}"/>
          </ac:cxnSpMkLst>
        </pc:cxnChg>
        <pc:cxnChg chg="add mod">
          <ac:chgData name="Lorenzo Rinaldi" userId="77d5bfdd-3e88-4678-a8ff-024fe85681f6" providerId="ADAL" clId="{538AF655-8F5E-4337-93D2-31CCB4ABEC1F}" dt="2024-03-20T09:21:28.018" v="2373" actId="208"/>
          <ac:cxnSpMkLst>
            <pc:docMk/>
            <pc:sldMk cId="3905284070" sldId="260"/>
            <ac:cxnSpMk id="61" creationId="{FEE14129-0C6F-843B-7CA2-EDB4FE0FDC22}"/>
          </ac:cxnSpMkLst>
        </pc:cxnChg>
      </pc:sldChg>
      <pc:sldChg chg="addSp delSp modSp new mod">
        <pc:chgData name="Lorenzo Rinaldi" userId="77d5bfdd-3e88-4678-a8ff-024fe85681f6" providerId="ADAL" clId="{538AF655-8F5E-4337-93D2-31CCB4ABEC1F}" dt="2024-03-20T09:51:13.065" v="3237"/>
        <pc:sldMkLst>
          <pc:docMk/>
          <pc:sldMk cId="1039117779" sldId="261"/>
        </pc:sldMkLst>
        <pc:spChg chg="del">
          <ac:chgData name="Lorenzo Rinaldi" userId="77d5bfdd-3e88-4678-a8ff-024fe85681f6" providerId="ADAL" clId="{538AF655-8F5E-4337-93D2-31CCB4ABEC1F}" dt="2024-03-20T09:51:12.637" v="3236" actId="478"/>
          <ac:spMkLst>
            <pc:docMk/>
            <pc:sldMk cId="1039117779" sldId="261"/>
            <ac:spMk id="2" creationId="{E4165820-9BFD-03A3-F8FA-5C3E614DD6DB}"/>
          </ac:spMkLst>
        </pc:spChg>
        <pc:spChg chg="del">
          <ac:chgData name="Lorenzo Rinaldi" userId="77d5bfdd-3e88-4678-a8ff-024fe85681f6" providerId="ADAL" clId="{538AF655-8F5E-4337-93D2-31CCB4ABEC1F}" dt="2024-03-20T09:51:12.637" v="3236" actId="478"/>
          <ac:spMkLst>
            <pc:docMk/>
            <pc:sldMk cId="1039117779" sldId="261"/>
            <ac:spMk id="3" creationId="{C0138964-1255-A4E1-9C41-65B53F1F5E1A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5" creationId="{853091E3-7F14-51ED-603D-A4625A1D17CC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6" creationId="{137578DA-2D86-4DDF-0508-A53F43C320A2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8" creationId="{0F8ABCFF-13A6-E7E2-F35C-C829CC8646C2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9" creationId="{6EDCB6C3-0EB9-5D42-1DED-BAC54E3E7C94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11" creationId="{C796DA6A-991D-F7DC-DF26-D31404D4969B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14" creationId="{4B87C2C2-8F92-4A95-0AE4-73BDF5C50B9D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15" creationId="{0C363867-2DDB-94FE-2BBA-0762B615DE8E}"/>
          </ac:spMkLst>
        </pc:spChg>
        <pc:spChg chg="add mod">
          <ac:chgData name="Lorenzo Rinaldi" userId="77d5bfdd-3e88-4678-a8ff-024fe85681f6" providerId="ADAL" clId="{538AF655-8F5E-4337-93D2-31CCB4ABEC1F}" dt="2024-03-20T09:51:13.065" v="3237"/>
          <ac:spMkLst>
            <pc:docMk/>
            <pc:sldMk cId="1039117779" sldId="261"/>
            <ac:spMk id="16" creationId="{8A9CF277-B292-1D4E-777C-6B4C8793D505}"/>
          </ac:spMkLst>
        </pc:spChg>
        <pc:picChg chg="add mod">
          <ac:chgData name="Lorenzo Rinaldi" userId="77d5bfdd-3e88-4678-a8ff-024fe85681f6" providerId="ADAL" clId="{538AF655-8F5E-4337-93D2-31CCB4ABEC1F}" dt="2024-03-20T09:51:13.065" v="3237"/>
          <ac:picMkLst>
            <pc:docMk/>
            <pc:sldMk cId="1039117779" sldId="261"/>
            <ac:picMk id="4" creationId="{AEF73123-B2C2-0355-1AB6-F91545297512}"/>
          </ac:picMkLst>
        </pc:picChg>
        <pc:picChg chg="add mod">
          <ac:chgData name="Lorenzo Rinaldi" userId="77d5bfdd-3e88-4678-a8ff-024fe85681f6" providerId="ADAL" clId="{538AF655-8F5E-4337-93D2-31CCB4ABEC1F}" dt="2024-03-20T09:51:13.065" v="3237"/>
          <ac:picMkLst>
            <pc:docMk/>
            <pc:sldMk cId="1039117779" sldId="261"/>
            <ac:picMk id="10" creationId="{71FA4D86-3919-7548-5081-66F9E4409566}"/>
          </ac:picMkLst>
        </pc:picChg>
        <pc:picChg chg="add mod">
          <ac:chgData name="Lorenzo Rinaldi" userId="77d5bfdd-3e88-4678-a8ff-024fe85681f6" providerId="ADAL" clId="{538AF655-8F5E-4337-93D2-31CCB4ABEC1F}" dt="2024-03-20T09:51:13.065" v="3237"/>
          <ac:picMkLst>
            <pc:docMk/>
            <pc:sldMk cId="1039117779" sldId="261"/>
            <ac:picMk id="12" creationId="{F715B0A9-BB0E-59F0-3758-03FF019E5FEC}"/>
          </ac:picMkLst>
        </pc:pic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7" creationId="{53964140-61D7-480A-F989-E47D2FDBF67D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13" creationId="{B1CFF752-9E39-636B-E000-3AAA7C78B9E5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17" creationId="{1E4D0B2A-839C-2828-8F85-C58B5D15FBF8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18" creationId="{537BE9D0-30F3-9DAD-EE56-5866FE80251F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19" creationId="{6FB54FF1-78A8-0C9A-6419-5CC87BD9E711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20" creationId="{745984CC-8D1D-F2AF-50BF-1DD558370090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21" creationId="{9F66F407-93C3-C432-261E-48A0B4A61540}"/>
          </ac:cxnSpMkLst>
        </pc:cxnChg>
        <pc:cxnChg chg="add mod">
          <ac:chgData name="Lorenzo Rinaldi" userId="77d5bfdd-3e88-4678-a8ff-024fe85681f6" providerId="ADAL" clId="{538AF655-8F5E-4337-93D2-31CCB4ABEC1F}" dt="2024-03-20T09:51:13.065" v="3237"/>
          <ac:cxnSpMkLst>
            <pc:docMk/>
            <pc:sldMk cId="1039117779" sldId="261"/>
            <ac:cxnSpMk id="22" creationId="{6535E6CE-BC19-5F12-6F5E-54FC15457CAF}"/>
          </ac:cxnSpMkLst>
        </pc:cxnChg>
      </pc:sldChg>
      <pc:sldChg chg="delSp new mod ord">
        <pc:chgData name="Lorenzo Rinaldi" userId="77d5bfdd-3e88-4678-a8ff-024fe85681f6" providerId="ADAL" clId="{538AF655-8F5E-4337-93D2-31CCB4ABEC1F}" dt="2024-03-20T09:51:47.606" v="3242" actId="478"/>
        <pc:sldMkLst>
          <pc:docMk/>
          <pc:sldMk cId="1849433878" sldId="262"/>
        </pc:sldMkLst>
        <pc:spChg chg="del">
          <ac:chgData name="Lorenzo Rinaldi" userId="77d5bfdd-3e88-4678-a8ff-024fe85681f6" providerId="ADAL" clId="{538AF655-8F5E-4337-93D2-31CCB4ABEC1F}" dt="2024-03-20T09:51:47.606" v="3242" actId="478"/>
          <ac:spMkLst>
            <pc:docMk/>
            <pc:sldMk cId="1849433878" sldId="262"/>
            <ac:spMk id="2" creationId="{966A547D-FC6A-A725-EFD2-A60B13B4F053}"/>
          </ac:spMkLst>
        </pc:spChg>
        <pc:spChg chg="del">
          <ac:chgData name="Lorenzo Rinaldi" userId="77d5bfdd-3e88-4678-a8ff-024fe85681f6" providerId="ADAL" clId="{538AF655-8F5E-4337-93D2-31CCB4ABEC1F}" dt="2024-03-20T09:51:47.606" v="3242" actId="478"/>
          <ac:spMkLst>
            <pc:docMk/>
            <pc:sldMk cId="1849433878" sldId="262"/>
            <ac:spMk id="3" creationId="{3AB900FF-304F-515E-5BF4-59B86B6FDFC2}"/>
          </ac:spMkLst>
        </pc:spChg>
      </pc:sldChg>
      <pc:sldChg chg="delSp new mod">
        <pc:chgData name="Lorenzo Rinaldi" userId="77d5bfdd-3e88-4678-a8ff-024fe85681f6" providerId="ADAL" clId="{538AF655-8F5E-4337-93D2-31CCB4ABEC1F}" dt="2024-03-20T09:52:39.844" v="3244" actId="478"/>
        <pc:sldMkLst>
          <pc:docMk/>
          <pc:sldMk cId="2480036610" sldId="263"/>
        </pc:sldMkLst>
        <pc:spChg chg="del">
          <ac:chgData name="Lorenzo Rinaldi" userId="77d5bfdd-3e88-4678-a8ff-024fe85681f6" providerId="ADAL" clId="{538AF655-8F5E-4337-93D2-31CCB4ABEC1F}" dt="2024-03-20T09:52:39.844" v="3244" actId="478"/>
          <ac:spMkLst>
            <pc:docMk/>
            <pc:sldMk cId="2480036610" sldId="263"/>
            <ac:spMk id="2" creationId="{2D30D5CB-C86C-F085-BE1C-40BBE29F7FBF}"/>
          </ac:spMkLst>
        </pc:spChg>
        <pc:spChg chg="del">
          <ac:chgData name="Lorenzo Rinaldi" userId="77d5bfdd-3e88-4678-a8ff-024fe85681f6" providerId="ADAL" clId="{538AF655-8F5E-4337-93D2-31CCB4ABEC1F}" dt="2024-03-20T09:52:39.844" v="3244" actId="478"/>
          <ac:spMkLst>
            <pc:docMk/>
            <pc:sldMk cId="2480036610" sldId="263"/>
            <ac:spMk id="3" creationId="{674847A5-07D5-32A6-2716-2734F06659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A19C-449C-D734-F75D-09D9E1F7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F9F45-310A-A52C-9DB0-CB9AD340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2D38-B8A3-CEE7-80A3-37F4C561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9B3F-2FFF-9087-2ACD-2ED09224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29CB-1942-9F6E-CAF3-A1D82E3D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57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264A-D3FC-B094-1860-4130AB4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B07C-88C1-A1C7-33DE-90231C67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0126-32AB-0877-0340-314B0F36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ED74A-7DF7-2209-37BE-18B6CDC3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BC87-1DC5-41A0-1A29-54E254B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41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A07D9-27EF-475F-F1F4-834A556F6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ECB9D-038D-814A-32C4-0E8CA6A75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D36E-1036-FD36-6A59-E6C50C0E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3820-6AB9-84EA-E457-1957D05F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7766-2F09-CD37-30E5-7B722C84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9156-2475-921E-374B-317B3325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C76A-18AD-8E19-1DA9-BC45909A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78C6-32AA-DE80-DA82-21CFED26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0E7F-A961-4E1E-DC8D-F0034841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6D86-08E5-5175-8185-D75E5BAB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4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7426-7850-E52E-9178-CD2E2BEA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1844-9C88-82EE-D1E9-8447FD2DE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0EA4-CBE8-C409-C27E-9E07045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AAFC-8091-39E6-0231-E8CDF518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7247-FB8F-6F39-5667-D941E423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CCEC-790F-B829-7BA2-B12886FA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7321-C813-6EE0-8A53-6C4DF37BA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4F10-8F41-4DC7-2B1F-43C3E97C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C20C-EC00-AFAE-D71B-5E6FDBD2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853C-B564-6A6A-4BD4-38A30D60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3A41-58E4-8AF2-97D2-FCC6CEF9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3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CAC1-CC30-AD95-3547-76F938E3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431BF-D25A-F985-E507-D9CC86A6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234A9-93BF-9436-C215-B2CEADB4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58BB3-A907-BD51-BF48-73F6A97D8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5F078-83E6-14C5-86EB-56E02142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15262-EDDA-CB8E-92CF-83405F76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DDBC-1A78-EEE3-C83C-CD45EF9D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58B6C-39A6-836B-256F-8986073C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3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E476-4809-68CB-EC98-E6E06F3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908E0-5301-BFCC-5315-5E08CBB6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4E6BC-75CA-4716-0F52-340A0361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658E0-FFE4-1EA7-799C-B4B02ED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8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E124C-D903-790B-9DF7-0F52487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EB0C-E95E-B6B3-8B04-EF5FD2C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17D8-7CBE-5D5F-7ED1-587F99CA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3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4B5-2C52-C3BC-FAE0-FA914926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11C1-C686-62A2-D51E-D89C1A22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8D9A9-EA2B-011B-8F1C-073BFA04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3FA0-EB4F-29CE-929B-17CAE7D2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A285D-D158-43E6-C3A6-735ABCCF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8F09-6F7B-F20C-A90E-17215D1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25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9F85-83D4-91A6-40A0-EE4A7414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F3EE8-5AC0-02A0-76B2-34D9B6C40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F7AD-9962-06BD-9FF7-8A678089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91AC-4029-CCF8-8C50-AD283819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FF7A-C86D-8FE3-338C-B95D0812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5B00A-8422-FB69-8367-50342158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01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83C19-2A01-FDD0-2997-38554778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2C04-ABAC-990D-93F3-6F8695E4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4AB9-855D-75BB-1F75-4FC9F9D1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26B0-9EDD-4B4A-90B6-15C3FC848C6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CF05-1A50-7750-CE5D-3E2CC8BB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8C53-62B4-7C9E-A12A-1A7F1A544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C4E2C-F607-4625-872B-0BCF159ADF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0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AF54D-F870-50C5-22F4-757CE45D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38137"/>
            <a:ext cx="76866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8FECA-90ED-97B2-C8DC-454C3ED3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42987"/>
            <a:ext cx="9629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3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A35EED9-5DE5-C0B9-7221-CA9300A19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99" t="5533" r="2326" b="30316"/>
          <a:stretch/>
        </p:blipFill>
        <p:spPr>
          <a:xfrm>
            <a:off x="449864" y="715992"/>
            <a:ext cx="11292272" cy="5426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1B603-8F29-8583-077F-F59F09C5C443}"/>
              </a:ext>
            </a:extLst>
          </p:cNvPr>
          <p:cNvSpPr txBox="1"/>
          <p:nvPr/>
        </p:nvSpPr>
        <p:spPr>
          <a:xfrm>
            <a:off x="5225509" y="34099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EU</a:t>
            </a:r>
            <a:endParaRPr lang="it-IT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82BF7B-9FAD-D9C8-6C1D-EF81982B68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2109" y="2888052"/>
            <a:ext cx="0" cy="52189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719C45-05B7-DA59-E39A-9130EB816A31}"/>
              </a:ext>
            </a:extLst>
          </p:cNvPr>
          <p:cNvSpPr txBox="1"/>
          <p:nvPr/>
        </p:nvSpPr>
        <p:spPr>
          <a:xfrm>
            <a:off x="4912638" y="3409950"/>
            <a:ext cx="1538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D8869F-D1FF-2FAF-230E-B8F259D87B0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89582" y="2950369"/>
            <a:ext cx="1" cy="45958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3F06D-0E4C-2AB8-DD4A-A30D462CC6FE}"/>
              </a:ext>
            </a:extLst>
          </p:cNvPr>
          <p:cNvSpPr txBox="1"/>
          <p:nvPr/>
        </p:nvSpPr>
        <p:spPr>
          <a:xfrm>
            <a:off x="4735873" y="3650456"/>
            <a:ext cx="2212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RU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3EDF4-6BD3-9998-6B92-CF218307D27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846480" y="2888052"/>
            <a:ext cx="1" cy="7624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F6A34-F018-8622-F92D-FFCD99A23510}"/>
              </a:ext>
            </a:extLst>
          </p:cNvPr>
          <p:cNvSpPr txBox="1"/>
          <p:nvPr/>
        </p:nvSpPr>
        <p:spPr>
          <a:xfrm>
            <a:off x="5384734" y="3650456"/>
            <a:ext cx="2212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CN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C94C9-D4A1-FBE6-61FB-0B79F7CAA83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95342" y="2752725"/>
            <a:ext cx="0" cy="8977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9C8089-17A0-9368-5571-01990EA5F7CD}"/>
              </a:ext>
            </a:extLst>
          </p:cNvPr>
          <p:cNvSpPr txBox="1"/>
          <p:nvPr/>
        </p:nvSpPr>
        <p:spPr>
          <a:xfrm>
            <a:off x="7237664" y="34099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KR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C8525-8FC5-F147-F6C2-17BE191FD66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344264" y="2907506"/>
            <a:ext cx="0" cy="5024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2753A8-83C8-447B-B721-8666EA4B30A5}"/>
              </a:ext>
            </a:extLst>
          </p:cNvPr>
          <p:cNvSpPr txBox="1"/>
          <p:nvPr/>
        </p:nvSpPr>
        <p:spPr>
          <a:xfrm>
            <a:off x="7592440" y="34099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5A3EB7-2174-6FD8-ABBA-4DFDD56DAD2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699040" y="2855119"/>
            <a:ext cx="0" cy="5548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8FF878-7C46-289D-2F0A-C2FA5ECB3E40}"/>
              </a:ext>
            </a:extLst>
          </p:cNvPr>
          <p:cNvSpPr txBox="1"/>
          <p:nvPr/>
        </p:nvSpPr>
        <p:spPr>
          <a:xfrm>
            <a:off x="8284652" y="3409950"/>
            <a:ext cx="213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JP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6A1BEE-B06D-5401-6051-457831BE92F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391252" y="2828925"/>
            <a:ext cx="0" cy="5810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AFA7B0C-2DE8-EC18-35E0-0CA887E09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05" b="5031"/>
          <a:stretch/>
        </p:blipFill>
        <p:spPr>
          <a:xfrm>
            <a:off x="1240051" y="336430"/>
            <a:ext cx="9711897" cy="61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1101148-29CD-16D8-0D47-1CBEDDC03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26" b="12327"/>
          <a:stretch/>
        </p:blipFill>
        <p:spPr>
          <a:xfrm>
            <a:off x="632603" y="201913"/>
            <a:ext cx="10926794" cy="645417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2351C72-F7F3-0494-5FAB-1D92A49FF7B2}"/>
              </a:ext>
            </a:extLst>
          </p:cNvPr>
          <p:cNvSpPr/>
          <p:nvPr/>
        </p:nvSpPr>
        <p:spPr>
          <a:xfrm>
            <a:off x="3973329" y="487680"/>
            <a:ext cx="301491" cy="5532117"/>
          </a:xfrm>
          <a:prstGeom prst="leftBrace">
            <a:avLst>
              <a:gd name="adj1" fmla="val 6205"/>
              <a:gd name="adj2" fmla="val 64279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5C82F-90E6-DD29-85FB-116C3E347DEE}"/>
              </a:ext>
            </a:extLst>
          </p:cNvPr>
          <p:cNvCxnSpPr>
            <a:cxnSpLocks/>
          </p:cNvCxnSpPr>
          <p:nvPr/>
        </p:nvCxnSpPr>
        <p:spPr>
          <a:xfrm>
            <a:off x="2432649" y="4045203"/>
            <a:ext cx="15630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91D043-0F3E-A017-27EC-DE15E5DD0EA1}"/>
              </a:ext>
            </a:extLst>
          </p:cNvPr>
          <p:cNvSpPr txBox="1"/>
          <p:nvPr/>
        </p:nvSpPr>
        <p:spPr>
          <a:xfrm>
            <a:off x="3253963" y="4081015"/>
            <a:ext cx="754933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Focus on EU by scenario</a:t>
            </a:r>
            <a:endParaRPr lang="it-IT" sz="105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74ED5-6847-BA0B-3ADC-201657F8CC94}"/>
              </a:ext>
            </a:extLst>
          </p:cNvPr>
          <p:cNvSpPr/>
          <p:nvPr/>
        </p:nvSpPr>
        <p:spPr>
          <a:xfrm>
            <a:off x="8359775" y="487680"/>
            <a:ext cx="234950" cy="5646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E0CA8-0F49-2281-5003-1910A3D10EFB}"/>
              </a:ext>
            </a:extLst>
          </p:cNvPr>
          <p:cNvSpPr txBox="1"/>
          <p:nvPr/>
        </p:nvSpPr>
        <p:spPr>
          <a:xfrm>
            <a:off x="8030450" y="1476669"/>
            <a:ext cx="63959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EE 2022</a:t>
            </a:r>
            <a:endParaRPr lang="it-IT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D2CA67-0C59-0801-2B6F-6803EFB45CF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994186" y="1403350"/>
            <a:ext cx="3036264" cy="173347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904635-99EA-26DB-7902-FF70AFF6080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905500" y="1333500"/>
            <a:ext cx="2124950" cy="243197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708EB5-4367-EB58-29CC-45D753C854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677150" y="1149350"/>
            <a:ext cx="353300" cy="427347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23B4CE-D225-7A1E-8D1D-F75F346D671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70049" y="1576697"/>
            <a:ext cx="416801" cy="372753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EBE11F-2FF9-4C64-890F-9CA9856B295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70049" y="1576697"/>
            <a:ext cx="1242301" cy="347353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F863-D497-6E2B-7F31-57D57F67E24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70049" y="1576697"/>
            <a:ext cx="2147176" cy="82677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874204-774A-3517-87ED-05CCE5CC143B}"/>
              </a:ext>
            </a:extLst>
          </p:cNvPr>
          <p:cNvSpPr txBox="1"/>
          <p:nvPr/>
        </p:nvSpPr>
        <p:spPr>
          <a:xfrm>
            <a:off x="8741340" y="5074898"/>
            <a:ext cx="70371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EE Clean</a:t>
            </a:r>
            <a:endParaRPr lang="it-IT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FC56A9-588B-2BCC-556F-5A7A7B832F4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9093200" y="2317750"/>
            <a:ext cx="0" cy="275714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2ECA3D-D614-83B8-3C54-279565C9B806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9093200" y="4254500"/>
            <a:ext cx="876300" cy="82039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4DE885-570E-C59A-841A-19E801F1624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9093200" y="4445000"/>
            <a:ext cx="1765300" cy="62989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6DB9C-F372-F810-1661-A803E067F1BD}"/>
              </a:ext>
            </a:extLst>
          </p:cNvPr>
          <p:cNvSpPr txBox="1"/>
          <p:nvPr/>
        </p:nvSpPr>
        <p:spPr>
          <a:xfrm>
            <a:off x="9268251" y="3888580"/>
            <a:ext cx="48534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CCUS </a:t>
            </a:r>
          </a:p>
          <a:p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max</a:t>
            </a:r>
            <a:endParaRPr lang="it-IT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7E877D-645D-6263-0FBF-58521992AFD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753600" y="4008120"/>
            <a:ext cx="140970" cy="80515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DF9013-F623-E1C1-4820-645AA9CDC3D2}"/>
              </a:ext>
            </a:extLst>
          </p:cNvPr>
          <p:cNvSpPr txBox="1"/>
          <p:nvPr/>
        </p:nvSpPr>
        <p:spPr>
          <a:xfrm>
            <a:off x="10072162" y="3110835"/>
            <a:ext cx="83586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CCUS min</a:t>
            </a:r>
            <a:endParaRPr lang="it-IT" sz="1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099142-F319-C8AA-C9F5-8F921386E0F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753600" y="4088635"/>
            <a:ext cx="1063625" cy="117605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D4CCA8-81FA-CEE8-6A5F-A932578A842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975850" y="3310890"/>
            <a:ext cx="514246" cy="25146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E14129-0C6F-843B-7CA2-EDB4FE0FDC22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10490096" y="3310890"/>
            <a:ext cx="353727" cy="526285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EF73123-B2C2-0355-1AB6-F9154529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765" b="17320"/>
          <a:stretch/>
        </p:blipFill>
        <p:spPr>
          <a:xfrm>
            <a:off x="1400175" y="1112519"/>
            <a:ext cx="9391650" cy="49682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3091E3-7F14-51ED-603D-A4625A1D17CC}"/>
              </a:ext>
            </a:extLst>
          </p:cNvPr>
          <p:cNvSpPr/>
          <p:nvPr/>
        </p:nvSpPr>
        <p:spPr>
          <a:xfrm>
            <a:off x="4762500" y="6012180"/>
            <a:ext cx="406146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578DA-2D86-4DDF-0508-A53F43C320A2}"/>
              </a:ext>
            </a:extLst>
          </p:cNvPr>
          <p:cNvSpPr/>
          <p:nvPr/>
        </p:nvSpPr>
        <p:spPr>
          <a:xfrm>
            <a:off x="2990191" y="1906437"/>
            <a:ext cx="345057" cy="1440611"/>
          </a:xfrm>
          <a:prstGeom prst="rect">
            <a:avLst/>
          </a:prstGeom>
          <a:noFill/>
          <a:ln w="38100">
            <a:solidFill>
              <a:srgbClr val="219EBC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45057"/>
                      <a:gd name="connsiteY0" fmla="*/ 0 h 1440611"/>
                      <a:gd name="connsiteX1" fmla="*/ 345057 w 345057"/>
                      <a:gd name="connsiteY1" fmla="*/ 0 h 1440611"/>
                      <a:gd name="connsiteX2" fmla="*/ 345057 w 345057"/>
                      <a:gd name="connsiteY2" fmla="*/ 451391 h 1440611"/>
                      <a:gd name="connsiteX3" fmla="*/ 345057 w 345057"/>
                      <a:gd name="connsiteY3" fmla="*/ 888377 h 1440611"/>
                      <a:gd name="connsiteX4" fmla="*/ 345057 w 345057"/>
                      <a:gd name="connsiteY4" fmla="*/ 1440611 h 1440611"/>
                      <a:gd name="connsiteX5" fmla="*/ 0 w 345057"/>
                      <a:gd name="connsiteY5" fmla="*/ 1440611 h 1440611"/>
                      <a:gd name="connsiteX6" fmla="*/ 0 w 345057"/>
                      <a:gd name="connsiteY6" fmla="*/ 1003626 h 1440611"/>
                      <a:gd name="connsiteX7" fmla="*/ 0 w 345057"/>
                      <a:gd name="connsiteY7" fmla="*/ 552234 h 1440611"/>
                      <a:gd name="connsiteX8" fmla="*/ 0 w 345057"/>
                      <a:gd name="connsiteY8" fmla="*/ 0 h 1440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5057" h="1440611" extrusionOk="0">
                        <a:moveTo>
                          <a:pt x="0" y="0"/>
                        </a:moveTo>
                        <a:cubicBezTo>
                          <a:pt x="107828" y="-34690"/>
                          <a:pt x="260477" y="25357"/>
                          <a:pt x="345057" y="0"/>
                        </a:cubicBezTo>
                        <a:cubicBezTo>
                          <a:pt x="350400" y="207443"/>
                          <a:pt x="332024" y="250624"/>
                          <a:pt x="345057" y="451391"/>
                        </a:cubicBezTo>
                        <a:cubicBezTo>
                          <a:pt x="358090" y="652158"/>
                          <a:pt x="311337" y="680655"/>
                          <a:pt x="345057" y="888377"/>
                        </a:cubicBezTo>
                        <a:cubicBezTo>
                          <a:pt x="378777" y="1096099"/>
                          <a:pt x="301403" y="1263093"/>
                          <a:pt x="345057" y="1440611"/>
                        </a:cubicBezTo>
                        <a:cubicBezTo>
                          <a:pt x="173425" y="1450056"/>
                          <a:pt x="137394" y="1439241"/>
                          <a:pt x="0" y="1440611"/>
                        </a:cubicBezTo>
                        <a:cubicBezTo>
                          <a:pt x="-31563" y="1257473"/>
                          <a:pt x="11374" y="1151770"/>
                          <a:pt x="0" y="1003626"/>
                        </a:cubicBezTo>
                        <a:cubicBezTo>
                          <a:pt x="-11374" y="855483"/>
                          <a:pt x="36494" y="717794"/>
                          <a:pt x="0" y="552234"/>
                        </a:cubicBezTo>
                        <a:cubicBezTo>
                          <a:pt x="-36494" y="386674"/>
                          <a:pt x="62874" y="1449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964140-61D7-480A-F989-E47D2FDBF67D}"/>
              </a:ext>
            </a:extLst>
          </p:cNvPr>
          <p:cNvCxnSpPr>
            <a:cxnSpLocks/>
          </p:cNvCxnSpPr>
          <p:nvPr/>
        </p:nvCxnSpPr>
        <p:spPr>
          <a:xfrm>
            <a:off x="2573337" y="3173411"/>
            <a:ext cx="379413" cy="0"/>
          </a:xfrm>
          <a:prstGeom prst="line">
            <a:avLst/>
          </a:prstGeom>
          <a:ln w="9525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8ABCFF-13A6-E7E2-F35C-C829CC8646C2}"/>
              </a:ext>
            </a:extLst>
          </p:cNvPr>
          <p:cNvSpPr/>
          <p:nvPr/>
        </p:nvSpPr>
        <p:spPr>
          <a:xfrm rot="2700000">
            <a:off x="9607753" y="4129543"/>
            <a:ext cx="108000" cy="108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45057"/>
                      <a:gd name="connsiteY0" fmla="*/ 0 h 1440611"/>
                      <a:gd name="connsiteX1" fmla="*/ 345057 w 345057"/>
                      <a:gd name="connsiteY1" fmla="*/ 0 h 1440611"/>
                      <a:gd name="connsiteX2" fmla="*/ 345057 w 345057"/>
                      <a:gd name="connsiteY2" fmla="*/ 451391 h 1440611"/>
                      <a:gd name="connsiteX3" fmla="*/ 345057 w 345057"/>
                      <a:gd name="connsiteY3" fmla="*/ 888377 h 1440611"/>
                      <a:gd name="connsiteX4" fmla="*/ 345057 w 345057"/>
                      <a:gd name="connsiteY4" fmla="*/ 1440611 h 1440611"/>
                      <a:gd name="connsiteX5" fmla="*/ 0 w 345057"/>
                      <a:gd name="connsiteY5" fmla="*/ 1440611 h 1440611"/>
                      <a:gd name="connsiteX6" fmla="*/ 0 w 345057"/>
                      <a:gd name="connsiteY6" fmla="*/ 1003626 h 1440611"/>
                      <a:gd name="connsiteX7" fmla="*/ 0 w 345057"/>
                      <a:gd name="connsiteY7" fmla="*/ 552234 h 1440611"/>
                      <a:gd name="connsiteX8" fmla="*/ 0 w 345057"/>
                      <a:gd name="connsiteY8" fmla="*/ 0 h 1440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5057" h="1440611" extrusionOk="0">
                        <a:moveTo>
                          <a:pt x="0" y="0"/>
                        </a:moveTo>
                        <a:cubicBezTo>
                          <a:pt x="107828" y="-34690"/>
                          <a:pt x="260477" y="25357"/>
                          <a:pt x="345057" y="0"/>
                        </a:cubicBezTo>
                        <a:cubicBezTo>
                          <a:pt x="350400" y="207443"/>
                          <a:pt x="332024" y="250624"/>
                          <a:pt x="345057" y="451391"/>
                        </a:cubicBezTo>
                        <a:cubicBezTo>
                          <a:pt x="358090" y="652158"/>
                          <a:pt x="311337" y="680655"/>
                          <a:pt x="345057" y="888377"/>
                        </a:cubicBezTo>
                        <a:cubicBezTo>
                          <a:pt x="378777" y="1096099"/>
                          <a:pt x="301403" y="1263093"/>
                          <a:pt x="345057" y="1440611"/>
                        </a:cubicBezTo>
                        <a:cubicBezTo>
                          <a:pt x="173425" y="1450056"/>
                          <a:pt x="137394" y="1439241"/>
                          <a:pt x="0" y="1440611"/>
                        </a:cubicBezTo>
                        <a:cubicBezTo>
                          <a:pt x="-31563" y="1257473"/>
                          <a:pt x="11374" y="1151770"/>
                          <a:pt x="0" y="1003626"/>
                        </a:cubicBezTo>
                        <a:cubicBezTo>
                          <a:pt x="-11374" y="855483"/>
                          <a:pt x="36494" y="717794"/>
                          <a:pt x="0" y="552234"/>
                        </a:cubicBezTo>
                        <a:cubicBezTo>
                          <a:pt x="-36494" y="386674"/>
                          <a:pt x="62874" y="1449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CB6C3-0EB9-5D42-1DED-BAC54E3E7C94}"/>
              </a:ext>
            </a:extLst>
          </p:cNvPr>
          <p:cNvSpPr txBox="1"/>
          <p:nvPr/>
        </p:nvSpPr>
        <p:spPr>
          <a:xfrm>
            <a:off x="9871833" y="4014266"/>
            <a:ext cx="8624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Average case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by scenario</a:t>
            </a:r>
            <a:endParaRPr lang="it-IT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FA4D86-3919-7548-5081-66F9E4409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313" t="80433" r="14789" b="14052"/>
          <a:stretch/>
        </p:blipFill>
        <p:spPr>
          <a:xfrm>
            <a:off x="5551285" y="5932312"/>
            <a:ext cx="2432133" cy="3657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96DA6A-991D-F7DC-DF26-D31404D4969B}"/>
              </a:ext>
            </a:extLst>
          </p:cNvPr>
          <p:cNvSpPr/>
          <p:nvPr/>
        </p:nvSpPr>
        <p:spPr>
          <a:xfrm>
            <a:off x="3641233" y="2439549"/>
            <a:ext cx="299432" cy="21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715B0A9-BB0E-59F0-3758-03FF019E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410" t="18529" r="73754" b="31398"/>
          <a:stretch/>
        </p:blipFill>
        <p:spPr>
          <a:xfrm>
            <a:off x="3770879" y="1906437"/>
            <a:ext cx="266282" cy="33211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CFF752-9E39-636B-E000-3AAA7C78B9E5}"/>
              </a:ext>
            </a:extLst>
          </p:cNvPr>
          <p:cNvCxnSpPr>
            <a:cxnSpLocks/>
          </p:cNvCxnSpPr>
          <p:nvPr/>
        </p:nvCxnSpPr>
        <p:spPr>
          <a:xfrm flipH="1">
            <a:off x="3745001" y="715710"/>
            <a:ext cx="0" cy="540000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7C2C2-8F92-4A95-0AE4-73BDF5C50B9D}"/>
              </a:ext>
            </a:extLst>
          </p:cNvPr>
          <p:cNvSpPr txBox="1"/>
          <p:nvPr/>
        </p:nvSpPr>
        <p:spPr>
          <a:xfrm>
            <a:off x="2287046" y="714060"/>
            <a:ext cx="1086836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00" b="1" dirty="0">
                <a:latin typeface="Helvetica" panose="020B0604020202020204" pitchFamily="34" charset="0"/>
                <a:cs typeface="Helvetica" panose="020B0604020202020204" pitchFamily="34" charset="0"/>
              </a:rPr>
              <a:t>a) Steel price </a:t>
            </a:r>
          </a:p>
          <a:p>
            <a:pPr algn="ctr"/>
            <a:r>
              <a:rPr lang="en-US" sz="1300" b="1" dirty="0">
                <a:latin typeface="Helvetica" panose="020B0604020202020204" pitchFamily="34" charset="0"/>
                <a:cs typeface="Helvetica" panose="020B0604020202020204" pitchFamily="34" charset="0"/>
              </a:rPr>
              <a:t>by region</a:t>
            </a:r>
            <a:endParaRPr lang="it-IT" sz="13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63867-2DDB-94FE-2BBA-0762B615DE8E}"/>
              </a:ext>
            </a:extLst>
          </p:cNvPr>
          <p:cNvSpPr txBox="1"/>
          <p:nvPr/>
        </p:nvSpPr>
        <p:spPr>
          <a:xfrm>
            <a:off x="4610208" y="714060"/>
            <a:ext cx="44515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00" b="1" dirty="0">
                <a:latin typeface="Helvetica" panose="020B0604020202020204" pitchFamily="34" charset="0"/>
                <a:cs typeface="Helvetica" panose="020B0604020202020204" pitchFamily="34" charset="0"/>
              </a:rPr>
              <a:t>b) Steel price increase vs GHG footprint reduction in EU</a:t>
            </a:r>
            <a:endParaRPr lang="it-IT" sz="13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CF277-B292-1D4E-777C-6B4C8793D505}"/>
              </a:ext>
            </a:extLst>
          </p:cNvPr>
          <p:cNvSpPr txBox="1"/>
          <p:nvPr/>
        </p:nvSpPr>
        <p:spPr>
          <a:xfrm>
            <a:off x="6496442" y="4961741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EE 2022</a:t>
            </a:r>
            <a:endParaRPr lang="it-IT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D0B2A-839C-2828-8F85-C58B5D15FBF8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67350" y="4485736"/>
            <a:ext cx="228673" cy="476005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7BE9D0-30F3-9DAD-EE56-5866FE80251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67350" y="3950898"/>
            <a:ext cx="1798680" cy="1010843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B54FF1-78A8-0C9A-6419-5CC87BD9E71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67350" y="4485736"/>
            <a:ext cx="2056610" cy="476005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5984CC-8D1D-F2AF-50BF-1DD55837009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555411" y="5046380"/>
            <a:ext cx="941031" cy="405514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66F407-93C3-C432-261E-48A0B4A6154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54747" y="5046380"/>
            <a:ext cx="1941695" cy="77711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5E6CE-BC19-5F12-6F5E-54FC15457CA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839419" y="5046380"/>
            <a:ext cx="1657023" cy="172601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1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E96938535DD4B921FCDFB54345D30" ma:contentTypeVersion="18" ma:contentTypeDescription="Creare un nuovo documento." ma:contentTypeScope="" ma:versionID="a5d5c10fb5d76e91b5d3863d63e8b979">
  <xsd:schema xmlns:xsd="http://www.w3.org/2001/XMLSchema" xmlns:xs="http://www.w3.org/2001/XMLSchema" xmlns:p="http://schemas.microsoft.com/office/2006/metadata/properties" xmlns:ns2="5d44ae6a-e145-4c9d-94e7-ddf9cc58067e" xmlns:ns3="e67e9a88-35e1-4b39-8da9-a609eb308282" targetNamespace="http://schemas.microsoft.com/office/2006/metadata/properties" ma:root="true" ma:fieldsID="f7cec042378b2404c094b5ca61f00f7c" ns2:_="" ns3:_="">
    <xsd:import namespace="5d44ae6a-e145-4c9d-94e7-ddf9cc58067e"/>
    <xsd:import namespace="e67e9a88-35e1-4b39-8da9-a609eb308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4ae6a-e145-4c9d-94e7-ddf9cc580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9a88-35e1-4b39-8da9-a609eb30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fe7f1f2-b186-4eae-b9db-3e53485d6587}" ma:internalName="TaxCatchAll" ma:showField="CatchAllData" ma:web="e67e9a88-35e1-4b39-8da9-a609eb3082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44ae6a-e145-4c9d-94e7-ddf9cc58067e">
      <Terms xmlns="http://schemas.microsoft.com/office/infopath/2007/PartnerControls"/>
    </lcf76f155ced4ddcb4097134ff3c332f>
    <TaxCatchAll xmlns="e67e9a88-35e1-4b39-8da9-a609eb3082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D9DC60-DD13-47FE-ADFB-9E10E3AD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4ae6a-e145-4c9d-94e7-ddf9cc58067e"/>
    <ds:schemaRef ds:uri="e67e9a88-35e1-4b39-8da9-a609eb3082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392824-1B5A-4ECE-B1DA-3D32607504FE}">
  <ds:schemaRefs>
    <ds:schemaRef ds:uri="http://schemas.microsoft.com/office/2006/metadata/properties"/>
    <ds:schemaRef ds:uri="http://schemas.microsoft.com/office/infopath/2007/PartnerControls"/>
    <ds:schemaRef ds:uri="5d44ae6a-e145-4c9d-94e7-ddf9cc58067e"/>
    <ds:schemaRef ds:uri="e67e9a88-35e1-4b39-8da9-a609eb308282"/>
  </ds:schemaRefs>
</ds:datastoreItem>
</file>

<file path=customXml/itemProps3.xml><?xml version="1.0" encoding="utf-8"?>
<ds:datastoreItem xmlns:ds="http://schemas.openxmlformats.org/officeDocument/2006/customXml" ds:itemID="{42E8FD08-F2CF-458D-BD65-E57234E2F3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Rinaldi</dc:creator>
  <cp:lastModifiedBy>Lorenzo Rinaldi</cp:lastModifiedBy>
  <cp:revision>1</cp:revision>
  <dcterms:created xsi:type="dcterms:W3CDTF">2024-03-18T10:34:15Z</dcterms:created>
  <dcterms:modified xsi:type="dcterms:W3CDTF">2024-03-20T09:53:05Z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