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20712113" cy="296052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036"/>
    <a:srgbClr val="008659"/>
    <a:srgbClr val="FFD653"/>
    <a:srgbClr val="077C7F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6" dt="2024-07-22T11:28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>
        <p:scale>
          <a:sx n="130" d="100"/>
          <a:sy n="130" d="100"/>
        </p:scale>
        <p:origin x="6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 modNotesMaster">
      <pc:chgData name="Fiechter Sebastian (IT-PTR-EXT-EXT2 - Extern)" userId="f23e6d81-0328-4361-b5a9-44eea62aa731" providerId="ADAL" clId="{9681DBBF-CC28-48CE-8222-BE1E4CADF4A4}" dt="2024-07-22T11:46:16.037" v="5612" actId="2057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22T11:46:16.037" v="5612" actId="2057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22T11:46:16.037" v="5612" actId="20577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73207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r">
              <a:defRPr sz="3900"/>
            </a:lvl1pPr>
          </a:lstStyle>
          <a:p>
            <a:fld id="{37C84E4B-B338-4193-A47A-275E09D9F7E4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3700463"/>
            <a:ext cx="17762537" cy="999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7507" tIns="143753" rIns="287507" bIns="143753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71214" y="14247546"/>
            <a:ext cx="16569689" cy="11657081"/>
          </a:xfrm>
          <a:prstGeom prst="rect">
            <a:avLst/>
          </a:prstGeom>
        </p:spPr>
        <p:txBody>
          <a:bodyPr vert="horz" lIns="287507" tIns="143753" rIns="287507" bIns="143753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73207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r">
              <a:defRPr sz="39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23.10.2024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6701947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3695972"/>
            <a:ext cx="1154412" cy="12410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0746483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672517"/>
            <a:ext cx="820358" cy="1290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  <a:solidFill>
            <a:schemeClr val="bg1">
              <a:lumMod val="85000"/>
            </a:schemeClr>
          </a:solidFill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  <a:solidFill>
            <a:schemeClr val="bg1">
              <a:lumMod val="85000"/>
            </a:schemeClr>
          </a:solidFill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3365831" y="482233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7093689" y="482233"/>
            <a:ext cx="914400" cy="1608398"/>
            <a:chOff x="1097280" y="1092558"/>
            <a:chExt cx="914400" cy="160839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8023170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4300321" y="484489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954422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rgbClr val="5AC036"/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510162"/>
            <a:ext cx="1150057" cy="1506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70063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94724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119419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434410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68548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3829752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387877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4118515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4356256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46015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3365831" y="2107196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8023170" y="2109902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E428900-841A-221D-EFC2-7F1CF80A330A}"/>
              </a:ext>
            </a:extLst>
          </p:cNvPr>
          <p:cNvSpPr/>
          <p:nvPr/>
        </p:nvSpPr>
        <p:spPr>
          <a:xfrm>
            <a:off x="528189" y="5281168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3351465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8022008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946255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3696906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7457760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8368619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4635397" y="180200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9291696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Learn Factory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6" y="3010082"/>
            <a:ext cx="7722595" cy="185448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9895963" y="3003744"/>
            <a:ext cx="914400" cy="189449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6F3E13D2-6A2C-EA8A-512F-ADC3284BE6FE}"/>
              </a:ext>
            </a:extLst>
          </p:cNvPr>
          <p:cNvSpPr/>
          <p:nvPr/>
        </p:nvSpPr>
        <p:spPr>
          <a:xfrm>
            <a:off x="1794502" y="2377057"/>
            <a:ext cx="1107908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Arbeitsmethodik A1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677731" y="5800782"/>
            <a:ext cx="1516184" cy="203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637116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AI Chat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419867" y="4114070"/>
            <a:ext cx="777240" cy="835132"/>
            <a:chOff x="1167384" y="1541272"/>
            <a:chExt cx="777240" cy="835132"/>
          </a:xfrm>
          <a:solidFill>
            <a:srgbClr val="5AC036"/>
          </a:solidFill>
        </p:grpSpPr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335672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428753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5237630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6169880" y="3665356"/>
            <a:ext cx="914400" cy="1599517"/>
            <a:chOff x="1097280" y="1092558"/>
            <a:chExt cx="914400" cy="1599517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7096216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03190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8960667" y="3665356"/>
            <a:ext cx="914400" cy="1608398"/>
            <a:chOff x="1097280" y="1092558"/>
            <a:chExt cx="914400" cy="16083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3" name="Rechteck 272">
            <a:extLst>
              <a:ext uri="{FF2B5EF4-FFF2-40B4-BE49-F238E27FC236}">
                <a16:creationId xmlns:a16="http://schemas.microsoft.com/office/drawing/2014/main" id="{F076F8C5-9FB1-31D0-2582-88675739A37E}"/>
              </a:ext>
            </a:extLst>
          </p:cNvPr>
          <p:cNvSpPr/>
          <p:nvPr/>
        </p:nvSpPr>
        <p:spPr>
          <a:xfrm>
            <a:off x="4287531" y="529031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6169880" y="5292171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8952043" y="529031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427316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523646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708344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896225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02373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461860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558307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650495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743711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836917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9269389" y="5003615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2" y="6160195"/>
            <a:ext cx="7477370" cy="17509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#J6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7096349" y="5280929"/>
            <a:ext cx="903400" cy="1765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8946300" y="6157166"/>
            <a:ext cx="2104269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9896156" y="3665356"/>
            <a:ext cx="914207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9896156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0161823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4"/>
            <a:ext cx="1385911" cy="15677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0015319" y="6198882"/>
            <a:ext cx="1027937" cy="169550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506139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893895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9869161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8072207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930449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569830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7032761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041693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075377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9858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8625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80630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9396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938405">
            <a:off x="8863941" y="5537152"/>
            <a:ext cx="631963" cy="3156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C629921F-AD10-4187-9BE4-8C22260DB2EB}"/>
              </a:ext>
            </a:extLst>
          </p:cNvPr>
          <p:cNvGrpSpPr/>
          <p:nvPr/>
        </p:nvGrpSpPr>
        <p:grpSpPr>
          <a:xfrm>
            <a:off x="6136295" y="479207"/>
            <a:ext cx="953764" cy="1783084"/>
            <a:chOff x="3318640" y="485438"/>
            <a:chExt cx="953764" cy="1783084"/>
          </a:xfrm>
        </p:grpSpPr>
        <p:grpSp>
          <p:nvGrpSpPr>
            <p:cNvPr id="239" name="Gruppieren 238">
              <a:extLst>
                <a:ext uri="{FF2B5EF4-FFF2-40B4-BE49-F238E27FC236}">
                  <a16:creationId xmlns:a16="http://schemas.microsoft.com/office/drawing/2014/main" id="{0820E3D1-B002-297F-6C46-97FD615057C8}"/>
                </a:ext>
              </a:extLst>
            </p:cNvPr>
            <p:cNvGrpSpPr/>
            <p:nvPr/>
          </p:nvGrpSpPr>
          <p:grpSpPr>
            <a:xfrm>
              <a:off x="3358004" y="485438"/>
              <a:ext cx="914400" cy="1608398"/>
              <a:chOff x="1097280" y="1092558"/>
              <a:chExt cx="914400" cy="1608398"/>
            </a:xfrm>
          </p:grpSpPr>
          <p:sp>
            <p:nvSpPr>
              <p:cNvPr id="240" name="Rechteck: abgerundete Ecken 239">
                <a:extLst>
                  <a:ext uri="{FF2B5EF4-FFF2-40B4-BE49-F238E27FC236}">
                    <a16:creationId xmlns:a16="http://schemas.microsoft.com/office/drawing/2014/main" id="{7C7E71E9-5E38-AFD9-902A-C20CE1E0E58E}"/>
                  </a:ext>
                </a:extLst>
              </p:cNvPr>
              <p:cNvSpPr/>
              <p:nvPr/>
            </p:nvSpPr>
            <p:spPr>
              <a:xfrm>
                <a:off x="1097280" y="1092558"/>
                <a:ext cx="914400" cy="1608398"/>
              </a:xfrm>
              <a:prstGeom prst="roundRect">
                <a:avLst/>
              </a:prstGeom>
              <a:solidFill>
                <a:srgbClr val="FFD65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de-DE" sz="11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</a:p>
              <a:p>
                <a:pPr algn="ctr"/>
                <a:endParaRPr lang="de-DE" sz="10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endParaRPr lang="de-DE" sz="800" dirty="0">
                  <a:solidFill>
                    <a:schemeClr val="tx1"/>
                  </a:solidFill>
                  <a:latin typeface="SBB Light" pitchFamily="2" charset="0"/>
                </a:endParaRP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UX</a:t>
                </a:r>
                <a:b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</a:br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Benutzerforsch.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Datenanalyse, </a:t>
                </a:r>
              </a:p>
              <a:p>
                <a:pPr algn="ctr"/>
                <a:r>
                  <a:rPr lang="de-DE" sz="800" dirty="0">
                    <a:solidFill>
                      <a:schemeClr val="tx1"/>
                    </a:solidFill>
                    <a:latin typeface="SBB Light" pitchFamily="2" charset="0"/>
                  </a:rPr>
                  <a:t>Accessibility</a:t>
                </a:r>
              </a:p>
            </p:txBody>
          </p:sp>
          <p:cxnSp>
            <p:nvCxnSpPr>
              <p:cNvPr id="241" name="Gerader Verbinder 240">
                <a:extLst>
                  <a:ext uri="{FF2B5EF4-FFF2-40B4-BE49-F238E27FC236}">
                    <a16:creationId xmlns:a16="http://schemas.microsoft.com/office/drawing/2014/main" id="{69E0E9C7-0A22-B1A6-3C7C-35B5ABBF78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1541272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Gerader Verbinder 241">
                <a:extLst>
                  <a:ext uri="{FF2B5EF4-FFF2-40B4-BE49-F238E27FC236}">
                    <a16:creationId xmlns:a16="http://schemas.microsoft.com/office/drawing/2014/main" id="{DAB56C4A-C1AC-4948-07EC-DFFED6D77F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67384" y="2376403"/>
                <a:ext cx="77724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Rechteck: abgerundete Ecken 285">
              <a:extLst>
                <a:ext uri="{FF2B5EF4-FFF2-40B4-BE49-F238E27FC236}">
                  <a16:creationId xmlns:a16="http://schemas.microsoft.com/office/drawing/2014/main" id="{60D0597F-CBEE-77BD-C752-20BA3F456121}"/>
                </a:ext>
              </a:extLst>
            </p:cNvPr>
            <p:cNvSpPr/>
            <p:nvPr/>
          </p:nvSpPr>
          <p:spPr>
            <a:xfrm>
              <a:off x="3737705" y="1814749"/>
              <a:ext cx="498599" cy="235995"/>
            </a:xfrm>
            <a:prstGeom prst="round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  <a:latin typeface="SBB Light" pitchFamily="2" charset="0"/>
                </a:rPr>
                <a:t>#F1</a:t>
              </a:r>
              <a:endParaRPr lang="de-CH" sz="10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sp>
          <p:nvSpPr>
            <p:cNvPr id="267" name="Textfeld 266">
              <a:extLst>
                <a:ext uri="{FF2B5EF4-FFF2-40B4-BE49-F238E27FC236}">
                  <a16:creationId xmlns:a16="http://schemas.microsoft.com/office/drawing/2014/main" id="{CDDD8627-EDB3-E469-FDF9-1DBCB8AA7248}"/>
                </a:ext>
              </a:extLst>
            </p:cNvPr>
            <p:cNvSpPr txBox="1"/>
            <p:nvPr/>
          </p:nvSpPr>
          <p:spPr>
            <a:xfrm>
              <a:off x="3318640" y="2068467"/>
              <a:ext cx="820306" cy="2000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de-DE"/>
              </a:defPPr>
              <a:lvl1pPr>
                <a:defRPr sz="700">
                  <a:latin typeface="SBB Light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de-DE" dirty="0">
                  <a:solidFill>
                    <a:schemeClr val="tx1"/>
                  </a:solidFill>
                </a:rPr>
                <a:t>30.10. – 6.11.</a:t>
              </a:r>
              <a:endParaRPr lang="de-CH" dirty="0">
                <a:solidFill>
                  <a:schemeClr val="tx1"/>
                </a:solidFill>
              </a:endParaRPr>
            </a:p>
          </p:txBody>
        </p:sp>
      </p:grp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S1</a:t>
            </a:r>
          </a:p>
        </p:txBody>
      </p:sp>
      <p:sp>
        <p:nvSpPr>
          <p:cNvPr id="269" name="Rechteck: abgerundete Ecken 268">
            <a:extLst>
              <a:ext uri="{FF2B5EF4-FFF2-40B4-BE49-F238E27FC236}">
                <a16:creationId xmlns:a16="http://schemas.microsoft.com/office/drawing/2014/main" id="{7A2E22F8-05D0-7205-B23C-4ADA9BF669CE}"/>
              </a:ext>
            </a:extLst>
          </p:cNvPr>
          <p:cNvSpPr/>
          <p:nvPr/>
        </p:nvSpPr>
        <p:spPr>
          <a:xfrm>
            <a:off x="9652276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978803" y="5799180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6934695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9030318" y="3008086"/>
            <a:ext cx="826594" cy="18147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935489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080043" y="6158760"/>
            <a:ext cx="832162" cy="189795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007770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608786" y="5557907"/>
            <a:ext cx="1705516" cy="212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2697A38-BA43-BB46-0E29-AE20908BE8DA}"/>
              </a:ext>
            </a:extLst>
          </p:cNvPr>
          <p:cNvSpPr txBox="1"/>
          <p:nvPr/>
        </p:nvSpPr>
        <p:spPr>
          <a:xfrm>
            <a:off x="2280947" y="5556027"/>
            <a:ext cx="554729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29.1./5.2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67" name="Rechteck: abgerundete Ecken 66">
            <a:extLst>
              <a:ext uri="{FF2B5EF4-FFF2-40B4-BE49-F238E27FC236}">
                <a16:creationId xmlns:a16="http://schemas.microsoft.com/office/drawing/2014/main" id="{41300194-F313-0DE8-57A2-ADEF07FD7A10}"/>
              </a:ext>
            </a:extLst>
          </p:cNvPr>
          <p:cNvSpPr/>
          <p:nvPr/>
        </p:nvSpPr>
        <p:spPr>
          <a:xfrm rot="21282194">
            <a:off x="5656504" y="2259488"/>
            <a:ext cx="1088515" cy="291717"/>
          </a:xfrm>
          <a:prstGeom prst="round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Innorookie Workshop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Design Thinking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8" name="Rechteck: abgerundete Ecken 67">
            <a:extLst>
              <a:ext uri="{FF2B5EF4-FFF2-40B4-BE49-F238E27FC236}">
                <a16:creationId xmlns:a16="http://schemas.microsoft.com/office/drawing/2014/main" id="{4215E334-A156-0A37-8EA1-E7F9F90CC8AE}"/>
              </a:ext>
            </a:extLst>
          </p:cNvPr>
          <p:cNvSpPr/>
          <p:nvPr/>
        </p:nvSpPr>
        <p:spPr>
          <a:xfrm rot="21057795">
            <a:off x="2826171" y="5371031"/>
            <a:ext cx="902204" cy="357064"/>
          </a:xfrm>
          <a:prstGeom prst="round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Architektur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Workshop Puzzle</a:t>
            </a:r>
            <a:endParaRPr lang="de-DE" sz="4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F2B4EAF-AC4D-3341-A25B-39E0E6F9FDF9}"/>
              </a:ext>
            </a:extLst>
          </p:cNvPr>
          <p:cNvSpPr/>
          <p:nvPr/>
        </p:nvSpPr>
        <p:spPr>
          <a:xfrm>
            <a:off x="4335596" y="2949591"/>
            <a:ext cx="373056" cy="180997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3883558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265" name="Textfeld 264">
            <a:extLst>
              <a:ext uri="{FF2B5EF4-FFF2-40B4-BE49-F238E27FC236}">
                <a16:creationId xmlns:a16="http://schemas.microsoft.com/office/drawing/2014/main" id="{12F87D8F-B52E-E8B5-F623-BDE94F6F9F0A}"/>
              </a:ext>
            </a:extLst>
          </p:cNvPr>
          <p:cNvSpPr txBox="1"/>
          <p:nvPr/>
        </p:nvSpPr>
        <p:spPr>
          <a:xfrm>
            <a:off x="4199255" y="2805385"/>
            <a:ext cx="930918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Login Transfer-Tag</a:t>
            </a:r>
            <a:endParaRPr lang="de-CH" dirty="0">
              <a:solidFill>
                <a:schemeClr val="tx1"/>
              </a:solidFill>
            </a:endParaRPr>
          </a:p>
        </p:txBody>
      </p:sp>
      <p:grpSp>
        <p:nvGrpSpPr>
          <p:cNvPr id="266" name="Gruppieren 265">
            <a:extLst>
              <a:ext uri="{FF2B5EF4-FFF2-40B4-BE49-F238E27FC236}">
                <a16:creationId xmlns:a16="http://schemas.microsoft.com/office/drawing/2014/main" id="{BDFF7F91-9EAB-49F7-DF38-D21FF0CD1F19}"/>
              </a:ext>
            </a:extLst>
          </p:cNvPr>
          <p:cNvGrpSpPr/>
          <p:nvPr/>
        </p:nvGrpSpPr>
        <p:grpSpPr>
          <a:xfrm>
            <a:off x="5234743" y="495330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2BA76329-B41E-268B-E3B0-0EC58AFF6B3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Lombok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Reduce Boilerplate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Code</a:t>
              </a:r>
            </a:p>
          </p:txBody>
        </p: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E383B0EE-4FD9-851C-7C64-3EF22F0939C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A76D251A-85E8-221E-19A6-3C0993462DB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Microsoft Office PowerPoint</Application>
  <PresentationFormat>Breitbild</PresentationFormat>
  <Paragraphs>242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17</cp:revision>
  <cp:lastPrinted>2024-07-22T11:28:16Z</cp:lastPrinted>
  <dcterms:created xsi:type="dcterms:W3CDTF">2024-06-24T12:51:46Z</dcterms:created>
  <dcterms:modified xsi:type="dcterms:W3CDTF">2024-10-23T14:19:08Z</dcterms:modified>
</cp:coreProperties>
</file>