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C7F"/>
    <a:srgbClr val="5AC036"/>
    <a:srgbClr val="008659"/>
    <a:srgbClr val="FFD653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3" dt="2024-07-18T06:24:09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132" d="100"/>
          <a:sy n="132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">
      <pc:chgData name="Fiechter Sebastian (IT-PTR-EXT-EXT2 - Extern)" userId="f23e6d81-0328-4361-b5a9-44eea62aa731" providerId="ADAL" clId="{9681DBBF-CC28-48CE-8222-BE1E4CADF4A4}" dt="2024-07-18T06:25:22.906" v="5607" actId="16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18T06:25:22.906" v="5607" actId="16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4E4B-B338-4193-A47A-275E09D9F7E4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18.07.2024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823168"/>
            <a:ext cx="1213288" cy="113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2013222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40546"/>
            <a:ext cx="820358" cy="15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Maven / Testing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 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C79572-E199-19FF-6B28-DB93A550215B}"/>
              </a:ext>
            </a:extLst>
          </p:cNvPr>
          <p:cNvGrpSpPr/>
          <p:nvPr/>
        </p:nvGrpSpPr>
        <p:grpSpPr>
          <a:xfrm>
            <a:off x="4292836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EE31C42-18D7-6D0A-796D-30F478865109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CEB2AA0-2CA1-ABF6-896C-0402E8A01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9BAB7A7-69FC-92C2-5C0D-523428FF5C3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5223642" y="482233"/>
            <a:ext cx="914400" cy="1599517"/>
            <a:chOff x="1097280" y="1092558"/>
            <a:chExt cx="914400" cy="15995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Listen, Streams, Generics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6155895" y="482233"/>
            <a:ext cx="914400" cy="1608398"/>
            <a:chOff x="1097280" y="1092558"/>
            <a:chExt cx="914400" cy="1608398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7088149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8950795" y="491900"/>
            <a:ext cx="914400" cy="1599517"/>
            <a:chOff x="1097280" y="1092558"/>
            <a:chExt cx="914400" cy="1599517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019401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78190"/>
            <a:ext cx="1213288" cy="1686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686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152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6222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0243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5351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D21AF21-99C3-158E-A860-341CDB11186D}"/>
              </a:ext>
            </a:extLst>
          </p:cNvPr>
          <p:cNvSpPr/>
          <p:nvPr/>
        </p:nvSpPr>
        <p:spPr>
          <a:xfrm>
            <a:off x="10946945" y="15003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956948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20059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245711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4736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694538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5223642" y="2107196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7088149" y="2109902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A9AC84EE-03CB-E6EE-2AEC-95E0C7E031F7}"/>
              </a:ext>
            </a:extLst>
          </p:cNvPr>
          <p:cNvSpPr/>
          <p:nvPr/>
        </p:nvSpPr>
        <p:spPr>
          <a:xfrm>
            <a:off x="4281051" y="182049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5209276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6441AD-BB23-61E6-CDF6-43163E1BAA93}"/>
              </a:ext>
            </a:extLst>
          </p:cNvPr>
          <p:cNvSpPr/>
          <p:nvPr/>
        </p:nvSpPr>
        <p:spPr>
          <a:xfrm>
            <a:off x="6163046" y="183195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7086987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E7BD1D6-8D5F-8937-1246-CA2D2D8254C8}"/>
              </a:ext>
            </a:extLst>
          </p:cNvPr>
          <p:cNvSpPr/>
          <p:nvPr/>
        </p:nvSpPr>
        <p:spPr>
          <a:xfrm>
            <a:off x="8951646" y="183886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56636FB-227F-0D93-8D88-B8677C80CADE}"/>
              </a:ext>
            </a:extLst>
          </p:cNvPr>
          <p:cNvSpPr/>
          <p:nvPr/>
        </p:nvSpPr>
        <p:spPr>
          <a:xfrm>
            <a:off x="9875546" y="183852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4919E085-60A6-95C0-9328-9E1D3F0BC0C3}"/>
              </a:ext>
            </a:extLst>
          </p:cNvPr>
          <p:cNvSpPr/>
          <p:nvPr/>
        </p:nvSpPr>
        <p:spPr>
          <a:xfrm>
            <a:off x="538402" y="499500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011234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9A0ECB6-CA80-2A69-7356-1B15F2C4EE6C}"/>
              </a:ext>
            </a:extLst>
          </p:cNvPr>
          <p:cNvSpPr/>
          <p:nvPr/>
        </p:nvSpPr>
        <p:spPr>
          <a:xfrm>
            <a:off x="4613346" y="180372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5554717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6519966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7433598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9285871" y="180941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8356675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BBC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7" y="2999263"/>
            <a:ext cx="6596063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8669396" y="3003744"/>
            <a:ext cx="2140968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377057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ChatGPT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349763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8" name="Rechteck: abgerundete Ecken 227">
              <a:extLst>
                <a:ext uri="{FF2B5EF4-FFF2-40B4-BE49-F238E27FC236}">
                  <a16:creationId xmlns:a16="http://schemas.microsoft.com/office/drawing/2014/main" id="{2F7E57F9-B664-C609-2773-9F98B42E6E0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Architektur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Workshop Puzzle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427951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521032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0820E3D1-B002-297F-6C46-97FD615057C8}"/>
              </a:ext>
            </a:extLst>
          </p:cNvPr>
          <p:cNvGrpSpPr/>
          <p:nvPr/>
        </p:nvGrpSpPr>
        <p:grpSpPr>
          <a:xfrm>
            <a:off x="3358004" y="485438"/>
            <a:ext cx="914400" cy="1608398"/>
            <a:chOff x="1097280" y="1092558"/>
            <a:chExt cx="914400" cy="1608398"/>
          </a:xfrm>
        </p:grpSpPr>
        <p:sp>
          <p:nvSpPr>
            <p:cNvPr id="240" name="Rechteck: abgerundete Ecken 239">
              <a:extLst>
                <a:ext uri="{FF2B5EF4-FFF2-40B4-BE49-F238E27FC236}">
                  <a16:creationId xmlns:a16="http://schemas.microsoft.com/office/drawing/2014/main" id="{7C7E71E9-5E38-AFD9-902A-C20CE1E0E58E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Benutzerforsch.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Datenanalyse, 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Accessibility</a:t>
              </a:r>
            </a:p>
          </p:txBody>
        </p: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69E0E9C7-0A22-B1A6-3C7C-35B5ABBF784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DAB56C4A-C1AC-4948-07EC-DFFED6D77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6160420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7092670" y="3665356"/>
            <a:ext cx="914400" cy="1599517"/>
            <a:chOff x="1097280" y="1092558"/>
            <a:chExt cx="914400" cy="1599517"/>
          </a:xfrm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8019006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95469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9883457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Ellipse 264">
            <a:extLst>
              <a:ext uri="{FF2B5EF4-FFF2-40B4-BE49-F238E27FC236}">
                <a16:creationId xmlns:a16="http://schemas.microsoft.com/office/drawing/2014/main" id="{8C9A56B1-FD3C-48D6-1311-E00FA41AFAF6}"/>
              </a:ext>
            </a:extLst>
          </p:cNvPr>
          <p:cNvSpPr/>
          <p:nvPr/>
        </p:nvSpPr>
        <p:spPr>
          <a:xfrm>
            <a:off x="3343041" y="500858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9C05B4B9-9E32-24EE-64B0-A37A12B4574F}"/>
              </a:ext>
            </a:extLst>
          </p:cNvPr>
          <p:cNvSpPr/>
          <p:nvPr/>
        </p:nvSpPr>
        <p:spPr>
          <a:xfrm>
            <a:off x="3680577" y="498030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#J9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521032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7092670" y="5292171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9874833" y="529031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12CD96D9-F380-146E-FDBB-81CAF53E1664}"/>
              </a:ext>
            </a:extLst>
          </p:cNvPr>
          <p:cNvSpPr/>
          <p:nvPr/>
        </p:nvSpPr>
        <p:spPr>
          <a:xfrm>
            <a:off x="4267730" y="500361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519595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2F86C01-C858-1987-372B-D2D61D769834}"/>
              </a:ext>
            </a:extLst>
          </p:cNvPr>
          <p:cNvSpPr/>
          <p:nvPr/>
        </p:nvSpPr>
        <p:spPr>
          <a:xfrm>
            <a:off x="3380785" y="1835163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615925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DAD21ACB-D566-E4B3-1C45-3252DF5CF6A2}"/>
              </a:ext>
            </a:extLst>
          </p:cNvPr>
          <p:cNvSpPr/>
          <p:nvPr/>
        </p:nvSpPr>
        <p:spPr>
          <a:xfrm>
            <a:off x="7093521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800623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988504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94652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4" name="Rechteck: abgerundete Ecken 283">
            <a:extLst>
              <a:ext uri="{FF2B5EF4-FFF2-40B4-BE49-F238E27FC236}">
                <a16:creationId xmlns:a16="http://schemas.microsoft.com/office/drawing/2014/main" id="{138D2AF1-8700-C6FD-058E-1A658D51F2B9}"/>
              </a:ext>
            </a:extLst>
          </p:cNvPr>
          <p:cNvSpPr/>
          <p:nvPr/>
        </p:nvSpPr>
        <p:spPr>
          <a:xfrm>
            <a:off x="4600025" y="498684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#J10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554139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6" name="Rechteck: abgerundete Ecken 285">
            <a:extLst>
              <a:ext uri="{FF2B5EF4-FFF2-40B4-BE49-F238E27FC236}">
                <a16:creationId xmlns:a16="http://schemas.microsoft.com/office/drawing/2014/main" id="{60D0597F-CBEE-77BD-C752-20BA3F456121}"/>
              </a:ext>
            </a:extLst>
          </p:cNvPr>
          <p:cNvSpPr/>
          <p:nvPr/>
        </p:nvSpPr>
        <p:spPr>
          <a:xfrm>
            <a:off x="3737705" y="181474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650586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742774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835990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929196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1019217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1" y="6168584"/>
            <a:ext cx="83487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9066EC92-C8BD-78A5-9797-9EB17B73CF43}"/>
              </a:ext>
            </a:extLst>
          </p:cNvPr>
          <p:cNvSpPr/>
          <p:nvPr/>
        </p:nvSpPr>
        <p:spPr>
          <a:xfrm>
            <a:off x="1456968" y="501401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49573702-AF55-DE38-4B70-99BAAADAD269}"/>
              </a:ext>
            </a:extLst>
          </p:cNvPr>
          <p:cNvSpPr/>
          <p:nvPr/>
        </p:nvSpPr>
        <p:spPr>
          <a:xfrm>
            <a:off x="2415866" y="501328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8019139" y="528092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9749313" y="6165555"/>
            <a:ext cx="2263909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10969948" y="3665356"/>
            <a:ext cx="914400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10969948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1235615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3"/>
            <a:ext cx="2071972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772992" y="6198356"/>
            <a:ext cx="1299104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482265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154043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4072079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8014274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6669712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049773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8027409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628553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8014274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922538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989778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6924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6669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77696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7440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213098">
            <a:off x="8217604" y="5460267"/>
            <a:ext cx="718586" cy="3962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5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67" name="Textfeld 266">
            <a:extLst>
              <a:ext uri="{FF2B5EF4-FFF2-40B4-BE49-F238E27FC236}">
                <a16:creationId xmlns:a16="http://schemas.microsoft.com/office/drawing/2014/main" id="{CDDD8627-EDB3-E469-FDF9-1DBCB8AA7248}"/>
              </a:ext>
            </a:extLst>
          </p:cNvPr>
          <p:cNvSpPr txBox="1"/>
          <p:nvPr/>
        </p:nvSpPr>
        <p:spPr>
          <a:xfrm>
            <a:off x="3318640" y="2068467"/>
            <a:ext cx="820306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30.9. – 4.10.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D5018-02DA-9DE5-B0E0-805389799496}"/>
              </a:ext>
            </a:extLst>
          </p:cNvPr>
          <p:cNvSpPr txBox="1"/>
          <p:nvPr/>
        </p:nvSpPr>
        <p:spPr>
          <a:xfrm>
            <a:off x="3386502" y="5278815"/>
            <a:ext cx="84600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latin typeface="SBB Light" pitchFamily="2" charset="0"/>
              </a:rPr>
              <a:t>Februar/März</a:t>
            </a:r>
            <a:endParaRPr lang="de-CH" sz="700" dirty="0">
              <a:latin typeface="SBB Light" pitchFamily="2" charset="0"/>
            </a:endParaRPr>
          </a:p>
        </p:txBody>
      </p: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895557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7902070" y="2988884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000468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977666" y="6150372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913782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608786" y="5557907"/>
            <a:ext cx="1705516" cy="212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2697A38-BA43-BB46-0E29-AE20908BE8DA}"/>
              </a:ext>
            </a:extLst>
          </p:cNvPr>
          <p:cNvSpPr txBox="1"/>
          <p:nvPr/>
        </p:nvSpPr>
        <p:spPr>
          <a:xfrm>
            <a:off x="2280947" y="5556027"/>
            <a:ext cx="55472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29.1./5.2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258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1</cp:revision>
  <dcterms:created xsi:type="dcterms:W3CDTF">2024-06-24T12:51:46Z</dcterms:created>
  <dcterms:modified xsi:type="dcterms:W3CDTF">2024-07-18T06:25:33Z</dcterms:modified>
</cp:coreProperties>
</file>