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20712113" cy="2960528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7C7F"/>
    <a:srgbClr val="5AC036"/>
    <a:srgbClr val="008659"/>
    <a:srgbClr val="FFD653"/>
    <a:srgbClr val="FFCC66"/>
    <a:srgbClr val="83CBEB"/>
    <a:srgbClr val="F6DF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81DBBF-CC28-48CE-8222-BE1E4CADF4A4}" v="186" dt="2024-07-22T11:28:14.9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098" autoAdjust="0"/>
    <p:restoredTop sz="94125" autoAdjust="0"/>
  </p:normalViewPr>
  <p:slideViewPr>
    <p:cSldViewPr snapToGrid="0">
      <p:cViewPr varScale="1">
        <p:scale>
          <a:sx n="83" d="100"/>
          <a:sy n="83" d="100"/>
        </p:scale>
        <p:origin x="9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echter Sebastian (IT-PTR-EXT-EXT2 - Extern)" userId="f23e6d81-0328-4361-b5a9-44eea62aa731" providerId="ADAL" clId="{9681DBBF-CC28-48CE-8222-BE1E4CADF4A4}"/>
    <pc:docChg chg="undo custSel modSld modNotesMaster">
      <pc:chgData name="Fiechter Sebastian (IT-PTR-EXT-EXT2 - Extern)" userId="f23e6d81-0328-4361-b5a9-44eea62aa731" providerId="ADAL" clId="{9681DBBF-CC28-48CE-8222-BE1E4CADF4A4}" dt="2024-07-22T11:46:16.037" v="5612" actId="20577"/>
      <pc:docMkLst>
        <pc:docMk/>
      </pc:docMkLst>
      <pc:sldChg chg="addSp delSp modSp mod">
        <pc:chgData name="Fiechter Sebastian (IT-PTR-EXT-EXT2 - Extern)" userId="f23e6d81-0328-4361-b5a9-44eea62aa731" providerId="ADAL" clId="{9681DBBF-CC28-48CE-8222-BE1E4CADF4A4}" dt="2024-07-22T11:46:16.037" v="5612" actId="20577"/>
        <pc:sldMkLst>
          <pc:docMk/>
          <pc:sldMk cId="1151215240" sldId="256"/>
        </pc:sldMkLst>
        <pc:spChg chg="add mod">
          <ac:chgData name="Fiechter Sebastian (IT-PTR-EXT-EXT2 - Extern)" userId="f23e6d81-0328-4361-b5a9-44eea62aa731" providerId="ADAL" clId="{9681DBBF-CC28-48CE-8222-BE1E4CADF4A4}" dt="2024-06-26T07:57:46.971" v="4455" actId="1036"/>
          <ac:spMkLst>
            <pc:docMk/>
            <pc:sldMk cId="1151215240" sldId="256"/>
            <ac:spMk id="2" creationId="{0D4BB213-6FE1-8198-C42C-A8875D1980C8}"/>
          </ac:spMkLst>
        </pc:spChg>
        <pc:spChg chg="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4" creationId="{BFEAC6CC-25BE-AB92-19CC-72B263E07EFB}"/>
          </ac:spMkLst>
        </pc:spChg>
        <pc:spChg chg="mod ord">
          <ac:chgData name="Fiechter Sebastian (IT-PTR-EXT-EXT2 - Extern)" userId="f23e6d81-0328-4361-b5a9-44eea62aa731" providerId="ADAL" clId="{9681DBBF-CC28-48CE-8222-BE1E4CADF4A4}" dt="2024-06-26T07:58:43.571" v="4461" actId="14100"/>
          <ac:spMkLst>
            <pc:docMk/>
            <pc:sldMk cId="1151215240" sldId="256"/>
            <ac:spMk id="5" creationId="{24EFB557-61FB-E9A9-2C4B-35729A86A8D4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27:04.020" v="2225" actId="14100"/>
          <ac:spMkLst>
            <pc:docMk/>
            <pc:sldMk cId="1151215240" sldId="256"/>
            <ac:spMk id="6" creationId="{CBCB821D-6740-D326-5B8E-71AE9ECB6231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8T06:25:07.173" v="5606" actId="207"/>
          <ac:spMkLst>
            <pc:docMk/>
            <pc:sldMk cId="1151215240" sldId="256"/>
            <ac:spMk id="7" creationId="{779D5018-02DA-9DE5-B0E0-805389799496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2:06:20.143" v="5134" actId="20577"/>
          <ac:spMkLst>
            <pc:docMk/>
            <pc:sldMk cId="1151215240" sldId="256"/>
            <ac:spMk id="9" creationId="{5D43096F-1256-D613-1EE9-D843B8551845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3:01:01.042" v="32" actId="1076"/>
          <ac:spMkLst>
            <pc:docMk/>
            <pc:sldMk cId="1151215240" sldId="256"/>
            <ac:spMk id="11" creationId="{404E8FDE-E04D-BD76-8C11-8BA3CBEFF5CC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2:06:24.656" v="5138" actId="20577"/>
          <ac:spMkLst>
            <pc:docMk/>
            <pc:sldMk cId="1151215240" sldId="256"/>
            <ac:spMk id="11" creationId="{728355F5-BEF2-7B62-26CC-EFB7F5CAA42E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2:06:34.495" v="5145" actId="20577"/>
          <ac:spMkLst>
            <pc:docMk/>
            <pc:sldMk cId="1151215240" sldId="256"/>
            <ac:spMk id="12" creationId="{5D67503D-1BD9-A5D7-9E41-3A6FEA8798FD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2:07:12.688" v="5160" actId="20577"/>
          <ac:spMkLst>
            <pc:docMk/>
            <pc:sldMk cId="1151215240" sldId="256"/>
            <ac:spMk id="13" creationId="{071D530C-5F4E-1CAF-1C1A-3CA3CA83FF44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46.971" v="4455" actId="1036"/>
          <ac:spMkLst>
            <pc:docMk/>
            <pc:sldMk cId="1151215240" sldId="256"/>
            <ac:spMk id="16" creationId="{D56BD2C7-7005-2E87-4962-3232F326F316}"/>
          </ac:spMkLst>
        </pc:spChg>
        <pc:spChg chg="del mod">
          <ac:chgData name="Fiechter Sebastian (IT-PTR-EXT-EXT2 - Extern)" userId="f23e6d81-0328-4361-b5a9-44eea62aa731" providerId="ADAL" clId="{9681DBBF-CC28-48CE-8222-BE1E4CADF4A4}" dt="2024-06-24T13:08:25.758" v="288" actId="478"/>
          <ac:spMkLst>
            <pc:docMk/>
            <pc:sldMk cId="1151215240" sldId="256"/>
            <ac:spMk id="16" creationId="{EBA45FFE-3925-80AB-B103-21534C37BB83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26:59.956" v="2224" actId="14100"/>
          <ac:spMkLst>
            <pc:docMk/>
            <pc:sldMk cId="1151215240" sldId="256"/>
            <ac:spMk id="20" creationId="{A97B6C5E-6AFB-F969-3ADF-74ABAAD650A0}"/>
          </ac:spMkLst>
        </pc:spChg>
        <pc:spChg chg="mod">
          <ac:chgData name="Fiechter Sebastian (IT-PTR-EXT-EXT2 - Extern)" userId="f23e6d81-0328-4361-b5a9-44eea62aa731" providerId="ADAL" clId="{9681DBBF-CC28-48CE-8222-BE1E4CADF4A4}" dt="2024-07-15T11:40:09.635" v="5131" actId="207"/>
          <ac:spMkLst>
            <pc:docMk/>
            <pc:sldMk cId="1151215240" sldId="256"/>
            <ac:spMk id="24" creationId="{ABF0390A-817A-4BE9-51E9-85DC7D74B4FD}"/>
          </ac:spMkLst>
        </pc:spChg>
        <pc:spChg chg="mod">
          <ac:chgData name="Fiechter Sebastian (IT-PTR-EXT-EXT2 - Extern)" userId="f23e6d81-0328-4361-b5a9-44eea62aa731" providerId="ADAL" clId="{9681DBBF-CC28-48CE-8222-BE1E4CADF4A4}" dt="2024-06-24T15:05:29.007" v="3224" actId="207"/>
          <ac:spMkLst>
            <pc:docMk/>
            <pc:sldMk cId="1151215240" sldId="256"/>
            <ac:spMk id="28" creationId="{5EE31C42-18D7-6D0A-796D-30F478865109}"/>
          </ac:spMkLst>
        </pc:spChg>
        <pc:spChg chg="mod">
          <ac:chgData name="Fiechter Sebastian (IT-PTR-EXT-EXT2 - Extern)" userId="f23e6d81-0328-4361-b5a9-44eea62aa731" providerId="ADAL" clId="{9681DBBF-CC28-48CE-8222-BE1E4CADF4A4}" dt="2024-06-24T15:05:29.007" v="3224" actId="207"/>
          <ac:spMkLst>
            <pc:docMk/>
            <pc:sldMk cId="1151215240" sldId="256"/>
            <ac:spMk id="32" creationId="{265F4B7A-9649-6F6D-F41C-AEFE7C3ED77C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27:22.739" v="2229" actId="14100"/>
          <ac:spMkLst>
            <pc:docMk/>
            <pc:sldMk cId="1151215240" sldId="256"/>
            <ac:spMk id="36" creationId="{E9B7E3CE-C4EC-1BAE-CE4A-5E1B87A8E6C9}"/>
          </ac:spMkLst>
        </pc:spChg>
        <pc:spChg chg="mod">
          <ac:chgData name="Fiechter Sebastian (IT-PTR-EXT-EXT2 - Extern)" userId="f23e6d81-0328-4361-b5a9-44eea62aa731" providerId="ADAL" clId="{9681DBBF-CC28-48CE-8222-BE1E4CADF4A4}" dt="2024-06-24T15:05:29.007" v="3224" actId="207"/>
          <ac:spMkLst>
            <pc:docMk/>
            <pc:sldMk cId="1151215240" sldId="256"/>
            <ac:spMk id="40" creationId="{2576F466-8A27-0A7E-AA24-FA202E87B71B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27:30.758" v="2231" actId="14100"/>
          <ac:spMkLst>
            <pc:docMk/>
            <pc:sldMk cId="1151215240" sldId="256"/>
            <ac:spMk id="44" creationId="{348194DB-0126-807A-0ABB-463196A295E9}"/>
          </ac:spMkLst>
        </pc:spChg>
        <pc:spChg chg="mod">
          <ac:chgData name="Fiechter Sebastian (IT-PTR-EXT-EXT2 - Extern)" userId="f23e6d81-0328-4361-b5a9-44eea62aa731" providerId="ADAL" clId="{9681DBBF-CC28-48CE-8222-BE1E4CADF4A4}" dt="2024-07-15T10:06:07.349" v="4904" actId="207"/>
          <ac:spMkLst>
            <pc:docMk/>
            <pc:sldMk cId="1151215240" sldId="256"/>
            <ac:spMk id="48" creationId="{F7797959-86BB-C3AB-479A-060A45706B32}"/>
          </ac:spMkLst>
        </pc:spChg>
        <pc:spChg chg="mod">
          <ac:chgData name="Fiechter Sebastian (IT-PTR-EXT-EXT2 - Extern)" userId="f23e6d81-0328-4361-b5a9-44eea62aa731" providerId="ADAL" clId="{9681DBBF-CC28-48CE-8222-BE1E4CADF4A4}" dt="2024-07-15T14:32:15.215" v="5271" actId="6549"/>
          <ac:spMkLst>
            <pc:docMk/>
            <pc:sldMk cId="1151215240" sldId="256"/>
            <ac:spMk id="52" creationId="{A5A579D4-80F3-3395-C6D5-7EEA83C126A3}"/>
          </ac:spMkLst>
        </pc:spChg>
        <pc:spChg chg="mod">
          <ac:chgData name="Fiechter Sebastian (IT-PTR-EXT-EXT2 - Extern)" userId="f23e6d81-0328-4361-b5a9-44eea62aa731" providerId="ADAL" clId="{9681DBBF-CC28-48CE-8222-BE1E4CADF4A4}" dt="2024-06-24T15:05:29.007" v="3224" actId="207"/>
          <ac:spMkLst>
            <pc:docMk/>
            <pc:sldMk cId="1151215240" sldId="256"/>
            <ac:spMk id="56" creationId="{272D621F-2FBC-BD66-E2D7-734DB06F955F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59" creationId="{6C0FA560-CBD3-3253-E0E2-645F9341A85D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60" creationId="{1BD29887-709F-7F65-4E9A-97C54C7800D9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61" creationId="{4AE48C32-AC3E-9487-AEFF-37665D022A7F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46.971" v="4455" actId="1036"/>
          <ac:spMkLst>
            <pc:docMk/>
            <pc:sldMk cId="1151215240" sldId="256"/>
            <ac:spMk id="62" creationId="{31281033-19C7-C1F9-B693-F9749B7E8173}"/>
          </ac:spMkLst>
        </pc:spChg>
        <pc:spChg chg="mod">
          <ac:chgData name="Fiechter Sebastian (IT-PTR-EXT-EXT2 - Extern)" userId="f23e6d81-0328-4361-b5a9-44eea62aa731" providerId="ADAL" clId="{9681DBBF-CC28-48CE-8222-BE1E4CADF4A4}" dt="2024-06-24T13:31:39.003" v="1155" actId="20577"/>
          <ac:spMkLst>
            <pc:docMk/>
            <pc:sldMk cId="1151215240" sldId="256"/>
            <ac:spMk id="63" creationId="{672D0994-B26C-6444-42A2-E663CC762DB0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46.971" v="4455" actId="1036"/>
          <ac:spMkLst>
            <pc:docMk/>
            <pc:sldMk cId="1151215240" sldId="256"/>
            <ac:spMk id="63" creationId="{B8E8E110-F7F3-FFA2-CE7D-34A9D2AA0B80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37:24.773" v="5409" actId="14100"/>
          <ac:spMkLst>
            <pc:docMk/>
            <pc:sldMk cId="1151215240" sldId="256"/>
            <ac:spMk id="64" creationId="{2000120B-9442-2E8F-46B2-4327946FACA2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36:33.604" v="5387" actId="20577"/>
          <ac:spMkLst>
            <pc:docMk/>
            <pc:sldMk cId="1151215240" sldId="256"/>
            <ac:spMk id="65" creationId="{7F555871-FC67-799D-C5F1-AC181D63A124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37:21.568" v="5408" actId="14100"/>
          <ac:spMkLst>
            <pc:docMk/>
            <pc:sldMk cId="1151215240" sldId="256"/>
            <ac:spMk id="66" creationId="{B672839B-34A8-4F87-679B-5E13FBA3D450}"/>
          </ac:spMkLst>
        </pc:spChg>
        <pc:spChg chg="mod">
          <ac:chgData name="Fiechter Sebastian (IT-PTR-EXT-EXT2 - Extern)" userId="f23e6d81-0328-4361-b5a9-44eea62aa731" providerId="ADAL" clId="{9681DBBF-CC28-48CE-8222-BE1E4CADF4A4}" dt="2024-06-24T13:40:26.335" v="1291" actId="20577"/>
          <ac:spMkLst>
            <pc:docMk/>
            <pc:sldMk cId="1151215240" sldId="256"/>
            <ac:spMk id="67" creationId="{1817FC0A-ED5F-5117-7927-6B5B8AB9FDDC}"/>
          </ac:spMkLst>
        </pc:spChg>
        <pc:spChg chg="add del">
          <ac:chgData name="Fiechter Sebastian (IT-PTR-EXT-EXT2 - Extern)" userId="f23e6d81-0328-4361-b5a9-44eea62aa731" providerId="ADAL" clId="{9681DBBF-CC28-48CE-8222-BE1E4CADF4A4}" dt="2024-07-16T14:38:52.785" v="5578" actId="22"/>
          <ac:spMkLst>
            <pc:docMk/>
            <pc:sldMk cId="1151215240" sldId="256"/>
            <ac:spMk id="68" creationId="{6D3191BE-1327-D0AE-BFA9-53E0EB4A32CF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6T14:39:56.248" v="5586" actId="6549"/>
          <ac:spMkLst>
            <pc:docMk/>
            <pc:sldMk cId="1151215240" sldId="256"/>
            <ac:spMk id="70" creationId="{42697A38-BA43-BB46-0E29-AE20908BE8DA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3:34:50.820" v="1223" actId="1076"/>
          <ac:spMkLst>
            <pc:docMk/>
            <pc:sldMk cId="1151215240" sldId="256"/>
            <ac:spMk id="70" creationId="{655A2B98-99A8-BE16-4FEC-ADB070587880}"/>
          </ac:spMkLst>
        </pc:spChg>
        <pc:spChg chg="mod">
          <ac:chgData name="Fiechter Sebastian (IT-PTR-EXT-EXT2 - Extern)" userId="f23e6d81-0328-4361-b5a9-44eea62aa731" providerId="ADAL" clId="{9681DBBF-CC28-48CE-8222-BE1E4CADF4A4}" dt="2024-06-24T13:40:24.441" v="1289" actId="20577"/>
          <ac:spMkLst>
            <pc:docMk/>
            <pc:sldMk cId="1151215240" sldId="256"/>
            <ac:spMk id="72" creationId="{C048BDAB-5AF5-AC08-E237-9724D2B8CE6E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44:52.731" v="2606" actId="1076"/>
          <ac:spMkLst>
            <pc:docMk/>
            <pc:sldMk cId="1151215240" sldId="256"/>
            <ac:spMk id="76" creationId="{B5EA4DD9-1510-6FCA-2FCE-E5335629C5D7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79" creationId="{8A127E72-E4D2-9AE9-5EB9-3E20647E9123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80" creationId="{86522A0C-7CE1-6D32-8167-6C46128E6E53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81" creationId="{3D1670B7-C724-71E1-36B6-2B32249B4A09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82" creationId="{5C4CFF8B-D577-51E4-4421-7C6C33F5AF7E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83" creationId="{CB0ADF76-01A1-8717-FD4D-50A122E421C7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84" creationId="{4F40E1C0-6A3E-6E05-7B9A-783CD78F41FF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85" creationId="{4D21AF21-99C3-158E-A860-341CDB11186D}"/>
          </ac:spMkLst>
        </pc:spChg>
        <pc:spChg chg="add mod or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86" creationId="{4999556B-8817-BAB0-FBCB-D0128EEB7849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87" creationId="{CC15B194-85DE-A5AA-6DE5-6BD1ABFB35D1}"/>
          </ac:spMkLst>
        </pc:spChg>
        <pc:spChg chg="add mod or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88" creationId="{C0CB8B89-3A69-2DA5-EC0F-5A47BC3DEDC1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89" creationId="{4B69AC86-1F63-ACF6-0128-CDB158059353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90" creationId="{8A089B93-3AD1-57F2-EA47-3A3A75476B9A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91" creationId="{03A82B69-6CEF-7329-D404-A208D2EE4FC5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92" creationId="{680CA85C-3361-D293-D8EE-27F52C230152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3:53:27.199" v="1643" actId="478"/>
          <ac:spMkLst>
            <pc:docMk/>
            <pc:sldMk cId="1151215240" sldId="256"/>
            <ac:spMk id="93" creationId="{CAA5EC66-F9F1-4059-4902-F7CF78C1750A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3:53:27.847" v="1644" actId="478"/>
          <ac:spMkLst>
            <pc:docMk/>
            <pc:sldMk cId="1151215240" sldId="256"/>
            <ac:spMk id="94" creationId="{9EEA1438-C90D-6ED9-CBE5-4445F702E3B7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4:35.552" v="4844" actId="1038"/>
          <ac:spMkLst>
            <pc:docMk/>
            <pc:sldMk cId="1151215240" sldId="256"/>
            <ac:spMk id="95" creationId="{A6BBA908-BBA9-8077-AE60-77527DF83760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4:35.552" v="4844" actId="1038"/>
          <ac:spMkLst>
            <pc:docMk/>
            <pc:sldMk cId="1151215240" sldId="256"/>
            <ac:spMk id="96" creationId="{4C375384-9117-7A16-5B2A-943BD89D6A1C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2:49.719" v="4785" actId="1076"/>
          <ac:spMkLst>
            <pc:docMk/>
            <pc:sldMk cId="1151215240" sldId="256"/>
            <ac:spMk id="97" creationId="{9E428900-841A-221D-EFC2-7F1CF80A330A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4:35.552" v="4844" actId="1038"/>
          <ac:spMkLst>
            <pc:docMk/>
            <pc:sldMk cId="1151215240" sldId="256"/>
            <ac:spMk id="98" creationId="{A9AC84EE-03CB-E6EE-2AEC-95E0C7E031F7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4:35.552" v="4844" actId="1038"/>
          <ac:spMkLst>
            <pc:docMk/>
            <pc:sldMk cId="1151215240" sldId="256"/>
            <ac:spMk id="99" creationId="{45659069-615F-E7EC-5A89-A8FFB2B1B6D1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4:35.552" v="4844" actId="1038"/>
          <ac:spMkLst>
            <pc:docMk/>
            <pc:sldMk cId="1151215240" sldId="256"/>
            <ac:spMk id="100" creationId="{906441AD-BB23-61E6-CDF6-43163E1BAA93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4:35.552" v="4844" actId="1038"/>
          <ac:spMkLst>
            <pc:docMk/>
            <pc:sldMk cId="1151215240" sldId="256"/>
            <ac:spMk id="101" creationId="{AA11313C-16BA-D24E-51C3-9018B062631E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32:41.049" v="5277" actId="1038"/>
          <ac:spMkLst>
            <pc:docMk/>
            <pc:sldMk cId="1151215240" sldId="256"/>
            <ac:spMk id="102" creationId="{1E7BD1D6-8D5F-8937-1246-CA2D2D8254C8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3:19.345" v="4786" actId="1076"/>
          <ac:spMkLst>
            <pc:docMk/>
            <pc:sldMk cId="1151215240" sldId="256"/>
            <ac:spMk id="103" creationId="{556636FB-227F-0D93-8D88-B8677C80CADE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2:49.719" v="4785" actId="1076"/>
          <ac:spMkLst>
            <pc:docMk/>
            <pc:sldMk cId="1151215240" sldId="256"/>
            <ac:spMk id="104" creationId="{4919E085-60A6-95C0-9328-9E1D3F0BC0C3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32:24.856" v="5273" actId="1037"/>
          <ac:spMkLst>
            <pc:docMk/>
            <pc:sldMk cId="1151215240" sldId="256"/>
            <ac:spMk id="105" creationId="{2134C6C8-AF30-CE0F-A708-54A5E8C2579E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4:35.552" v="4844" actId="1038"/>
          <ac:spMkLst>
            <pc:docMk/>
            <pc:sldMk cId="1151215240" sldId="256"/>
            <ac:spMk id="106" creationId="{59A0ECB6-CA80-2A69-7356-1B15F2C4EE6C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4:35.552" v="4844" actId="1038"/>
          <ac:spMkLst>
            <pc:docMk/>
            <pc:sldMk cId="1151215240" sldId="256"/>
            <ac:spMk id="107" creationId="{76273311-B2B7-1D86-EE30-77EFC4592299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4:35.552" v="4844" actId="1038"/>
          <ac:spMkLst>
            <pc:docMk/>
            <pc:sldMk cId="1151215240" sldId="256"/>
            <ac:spMk id="108" creationId="{37540EE6-2489-5334-C991-F086E7962D18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4:35.552" v="4844" actId="1038"/>
          <ac:spMkLst>
            <pc:docMk/>
            <pc:sldMk cId="1151215240" sldId="256"/>
            <ac:spMk id="109" creationId="{4594E220-51C1-FF85-D151-166622C73ABF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32:41.049" v="5277" actId="1038"/>
          <ac:spMkLst>
            <pc:docMk/>
            <pc:sldMk cId="1151215240" sldId="256"/>
            <ac:spMk id="110" creationId="{83EB4039-8DD1-19C5-757A-E56658A3DB13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3:19.345" v="4786" actId="1076"/>
          <ac:spMkLst>
            <pc:docMk/>
            <pc:sldMk cId="1151215240" sldId="256"/>
            <ac:spMk id="111" creationId="{C5D45F6C-F290-7F57-5F3C-3B774D6D1BEF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32:24.856" v="5273" actId="1037"/>
          <ac:spMkLst>
            <pc:docMk/>
            <pc:sldMk cId="1151215240" sldId="256"/>
            <ac:spMk id="112" creationId="{1B51D3C6-7E38-A895-14C8-199A49704A73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2:49.719" v="4785" actId="1076"/>
          <ac:spMkLst>
            <pc:docMk/>
            <pc:sldMk cId="1151215240" sldId="256"/>
            <ac:spMk id="113" creationId="{F4E5E1B6-E3F2-D27B-23BA-0B2CAD156597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46.971" v="4455" actId="1036"/>
          <ac:spMkLst>
            <pc:docMk/>
            <pc:sldMk cId="1151215240" sldId="256"/>
            <ac:spMk id="114" creationId="{CE4D81EF-D872-9083-3659-51955BC86EFA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4:01:33.693" v="1776" actId="478"/>
          <ac:spMkLst>
            <pc:docMk/>
            <pc:sldMk cId="1151215240" sldId="256"/>
            <ac:spMk id="115" creationId="{1DB71EF5-C4CD-9C15-EB2B-5863C280097C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46.971" v="4455" actId="1036"/>
          <ac:spMkLst>
            <pc:docMk/>
            <pc:sldMk cId="1151215240" sldId="256"/>
            <ac:spMk id="116" creationId="{C8FDA20B-1FB9-624F-C08A-E2074BA482DD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46.971" v="4455" actId="1036"/>
          <ac:spMkLst>
            <pc:docMk/>
            <pc:sldMk cId="1151215240" sldId="256"/>
            <ac:spMk id="117" creationId="{39492428-2083-3AEE-E4EF-634306357D31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118" creationId="{B773DC4B-6D74-B3A1-4560-70DB88A01FE9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33:09.915" v="5283" actId="1076"/>
          <ac:spMkLst>
            <pc:docMk/>
            <pc:sldMk cId="1151215240" sldId="256"/>
            <ac:spMk id="119" creationId="{0FCFE983-9F03-2F8B-A15B-6017497CA3C4}"/>
          </ac:spMkLst>
        </pc:spChg>
        <pc:spChg chg="add mod ord">
          <ac:chgData name="Fiechter Sebastian (IT-PTR-EXT-EXT2 - Extern)" userId="f23e6d81-0328-4361-b5a9-44eea62aa731" providerId="ADAL" clId="{9681DBBF-CC28-48CE-8222-BE1E4CADF4A4}" dt="2024-07-15T14:33:42.383" v="5300" actId="20577"/>
          <ac:spMkLst>
            <pc:docMk/>
            <pc:sldMk cId="1151215240" sldId="256"/>
            <ac:spMk id="120" creationId="{2B26E032-3A92-8E3F-1F7E-C2F9012D2FB9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32:50.708" v="5278" actId="14100"/>
          <ac:spMkLst>
            <pc:docMk/>
            <pc:sldMk cId="1151215240" sldId="256"/>
            <ac:spMk id="121" creationId="{F111A7AB-120F-446D-9135-D552FD034876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46.971" v="4455" actId="1036"/>
          <ac:spMkLst>
            <pc:docMk/>
            <pc:sldMk cId="1151215240" sldId="256"/>
            <ac:spMk id="122" creationId="{AF88951D-3640-18E3-45B9-EB9F0F05ECE8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123" creationId="{1101E683-50CB-7C60-DD60-F6D83FEE8A02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124" creationId="{19784017-5C16-7B51-9186-9207128EB74C}"/>
          </ac:spMkLst>
        </pc:spChg>
        <pc:spChg chg="mod topLvl">
          <ac:chgData name="Fiechter Sebastian (IT-PTR-EXT-EXT2 - Extern)" userId="f23e6d81-0328-4361-b5a9-44eea62aa731" providerId="ADAL" clId="{9681DBBF-CC28-48CE-8222-BE1E4CADF4A4}" dt="2024-07-15T14:40:48.853" v="5418" actId="20577"/>
          <ac:spMkLst>
            <pc:docMk/>
            <pc:sldMk cId="1151215240" sldId="256"/>
            <ac:spMk id="126" creationId="{6F3E13D2-6A2C-EA8A-512F-ADC3284BE6FE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41:39.054" v="5422" actId="207"/>
          <ac:spMkLst>
            <pc:docMk/>
            <pc:sldMk cId="1151215240" sldId="256"/>
            <ac:spMk id="129" creationId="{64919A96-6BCA-CF6A-B8C2-F047D1A17D9B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41:39.054" v="5422" actId="207"/>
          <ac:spMkLst>
            <pc:docMk/>
            <pc:sldMk cId="1151215240" sldId="256"/>
            <ac:spMk id="130" creationId="{D7FDE015-8719-D1FE-8ED0-440D214D4F01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41:39.054" v="5422" actId="207"/>
          <ac:spMkLst>
            <pc:docMk/>
            <pc:sldMk cId="1151215240" sldId="256"/>
            <ac:spMk id="131" creationId="{0667A343-4221-77F8-9EBD-C2EEDAA69E9A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7-15T11:21:41.556" v="5065" actId="478"/>
          <ac:spMkLst>
            <pc:docMk/>
            <pc:sldMk cId="1151215240" sldId="256"/>
            <ac:spMk id="132" creationId="{E78E7932-0EB5-3168-4D4F-48C024F07439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7-15T11:23:16.645" v="5077" actId="478"/>
          <ac:spMkLst>
            <pc:docMk/>
            <pc:sldMk cId="1151215240" sldId="256"/>
            <ac:spMk id="133" creationId="{BF259BF1-B9B5-C18F-7B9A-3D35A048ADF1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7-15T11:22:20.153" v="5073" actId="478"/>
          <ac:spMkLst>
            <pc:docMk/>
            <pc:sldMk cId="1151215240" sldId="256"/>
            <ac:spMk id="134" creationId="{626A5BF4-9BDE-16B6-1491-AA1FC39DFB5E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7-15T11:22:04.730" v="5069" actId="478"/>
          <ac:spMkLst>
            <pc:docMk/>
            <pc:sldMk cId="1151215240" sldId="256"/>
            <ac:spMk id="135" creationId="{EB1BA23B-8AD8-37EF-B5E3-721E1C6DB1AD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136" creationId="{F7EAE1CC-0944-F004-0D08-86DAD9BA3570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137" creationId="{D3CE49AF-79B5-41DD-D1C2-4E63BC1A0955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38" creationId="{596882D2-C5A1-55FD-6D48-7B7D63ECB65E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40" creationId="{BC9F3EA4-BEDB-9E18-8860-BC0AA759F7E3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47" creationId="{00A453F0-DFC3-995D-AE18-769237648E28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51" creationId="{B9C41706-2395-0CD6-FCEF-2444FE2628EC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55" creationId="{8A847FE6-E589-1AFE-819D-B7067C1E6F63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59" creationId="{044BDE14-EE14-E37A-43B2-A253F0E7FD51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63" creationId="{00498F9B-A939-7048-ED06-3280805577DC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67" creationId="{615C7320-18C9-85B9-9070-A2EBA3A4E004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71" creationId="{295D566D-6311-1056-EAF5-F60204A86A14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75" creationId="{87C0F0AB-5473-72A5-C5DF-EE84C4E9D18A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79" creationId="{2B425BE0-87D8-55F4-AE9D-2A581AC7AA45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83" creationId="{247821A0-C815-C1FB-1C65-55899565461F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86" creationId="{B75CF5C1-3589-0B55-8D75-E8F2CE56D1FA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87" creationId="{EA8FF750-66A2-8577-F8E5-B1D1DC1CDDD1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88" creationId="{F4D9FB1B-8BBA-4E07-D0FB-F6697C547702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89" creationId="{298D9C8E-D555-FD7D-BD83-811C0BEC64E7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90" creationId="{AB9B3E73-E1D4-52FD-FA38-B1C989947231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91" creationId="{F9C16807-71EA-3610-06AA-930E728FDD2D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92" creationId="{D5C04713-FFFE-C767-4E83-2791F4886D5A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93" creationId="{5D5AB75D-53FE-C025-E008-FEC10E0E89D6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94" creationId="{6431A2F5-7EE7-BED5-0B8D-57B3AF70B916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95" creationId="{A9F1B140-5B1B-9110-0602-FAFB2464F1F6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96" creationId="{CD469033-4661-0B5F-CF03-153629D20F46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97" creationId="{968CE017-5C49-A3D6-3129-222C04C128C2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98" creationId="{DF6A5FE3-74BE-10DB-6E87-A9C524018FD2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199" creationId="{36097D29-7FE3-5189-DB04-FA75B2F8DA8B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00" creationId="{1C7D97A4-443F-9628-7742-0874068A2C61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01" creationId="{11F11D20-05C7-B576-C730-A3A1B16D8F69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02" creationId="{55C7A844-B44D-A7DA-6970-6661CCD1426A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03" creationId="{D59FD004-1DC6-1D4D-8B9B-6019A0DE72CC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04" creationId="{CBE9B8EB-646F-0FB8-B3D3-6A9DB3929692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05" creationId="{54609D63-6FA5-BBAC-C7B1-9A7A65F1D5DA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06" creationId="{FB176983-0D7E-77B0-8CBC-3E149727AE94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07" creationId="{0F8A7C9B-0461-8462-988C-DE11B53757B5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08" creationId="{9C80CBF6-20BA-2DF6-B4D3-0C021B5D5A34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09" creationId="{5EF3D663-8C88-8861-68CE-80901787CFED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10" creationId="{C8CC2A52-A5B1-CCAE-D297-198694DC1424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11" creationId="{ECED8A64-3FA5-6A2C-25AE-94E385854450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12" creationId="{B9DCB267-EB59-3297-5F53-7E060613D8DC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13" creationId="{E4007A78-66E0-541D-AE44-F294C5A94F7C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4T14:45:16.271" v="2610"/>
          <ac:spMkLst>
            <pc:docMk/>
            <pc:sldMk cId="1151215240" sldId="256"/>
            <ac:spMk id="214" creationId="{0A072E26-E126-0D2C-E082-CA2D8A13EF7F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4:45:41.027" v="2614" actId="478"/>
          <ac:spMkLst>
            <pc:docMk/>
            <pc:sldMk cId="1151215240" sldId="256"/>
            <ac:spMk id="215" creationId="{D08040BD-AA07-AABC-13C0-AC3C5A745469}"/>
          </ac:spMkLst>
        </pc:spChg>
        <pc:spChg chg="mod">
          <ac:chgData name="Fiechter Sebastian (IT-PTR-EXT-EXT2 - Extern)" userId="f23e6d81-0328-4361-b5a9-44eea62aa731" providerId="ADAL" clId="{9681DBBF-CC28-48CE-8222-BE1E4CADF4A4}" dt="2024-06-25T08:16:57.521" v="3815" actId="207"/>
          <ac:spMkLst>
            <pc:docMk/>
            <pc:sldMk cId="1151215240" sldId="256"/>
            <ac:spMk id="217" creationId="{4CE992C0-9EC7-945C-5C57-44C9C8FC0345}"/>
          </ac:spMkLst>
        </pc:spChg>
        <pc:spChg chg="mod">
          <ac:chgData name="Fiechter Sebastian (IT-PTR-EXT-EXT2 - Extern)" userId="f23e6d81-0328-4361-b5a9-44eea62aa731" providerId="ADAL" clId="{9681DBBF-CC28-48CE-8222-BE1E4CADF4A4}" dt="2024-06-25T08:16:57.521" v="3815" actId="207"/>
          <ac:spMkLst>
            <pc:docMk/>
            <pc:sldMk cId="1151215240" sldId="256"/>
            <ac:spMk id="224" creationId="{2EF997B0-14BB-E652-56B4-DDDE3005B29C}"/>
          </ac:spMkLst>
        </pc:spChg>
        <pc:spChg chg="mod">
          <ac:chgData name="Fiechter Sebastian (IT-PTR-EXT-EXT2 - Extern)" userId="f23e6d81-0328-4361-b5a9-44eea62aa731" providerId="ADAL" clId="{9681DBBF-CC28-48CE-8222-BE1E4CADF4A4}" dt="2024-06-25T08:16:57.521" v="3815" actId="207"/>
          <ac:spMkLst>
            <pc:docMk/>
            <pc:sldMk cId="1151215240" sldId="256"/>
            <ac:spMk id="228" creationId="{2F7E57F9-B664-C609-2773-9F98B42E6E04}"/>
          </ac:spMkLst>
        </pc:spChg>
        <pc:spChg chg="mod">
          <ac:chgData name="Fiechter Sebastian (IT-PTR-EXT-EXT2 - Extern)" userId="f23e6d81-0328-4361-b5a9-44eea62aa731" providerId="ADAL" clId="{9681DBBF-CC28-48CE-8222-BE1E4CADF4A4}" dt="2024-06-25T08:16:57.521" v="3815" actId="207"/>
          <ac:spMkLst>
            <pc:docMk/>
            <pc:sldMk cId="1151215240" sldId="256"/>
            <ac:spMk id="232" creationId="{BCC01DE4-9270-97A3-6405-C3A4600AC644}"/>
          </ac:spMkLst>
        </pc:spChg>
        <pc:spChg chg="mod">
          <ac:chgData name="Fiechter Sebastian (IT-PTR-EXT-EXT2 - Extern)" userId="f23e6d81-0328-4361-b5a9-44eea62aa731" providerId="ADAL" clId="{9681DBBF-CC28-48CE-8222-BE1E4CADF4A4}" dt="2024-07-15T10:06:20.118" v="4907" actId="207"/>
          <ac:spMkLst>
            <pc:docMk/>
            <pc:sldMk cId="1151215240" sldId="256"/>
            <ac:spMk id="236" creationId="{293AB4FA-0836-4CE0-5AAA-6F8D77BF5DA9}"/>
          </ac:spMkLst>
        </pc:spChg>
        <pc:spChg chg="mod">
          <ac:chgData name="Fiechter Sebastian (IT-PTR-EXT-EXT2 - Extern)" userId="f23e6d81-0328-4361-b5a9-44eea62aa731" providerId="ADAL" clId="{9681DBBF-CC28-48CE-8222-BE1E4CADF4A4}" dt="2024-07-16T14:09:14.462" v="5475" actId="20577"/>
          <ac:spMkLst>
            <pc:docMk/>
            <pc:sldMk cId="1151215240" sldId="256"/>
            <ac:spMk id="240" creationId="{7C7E71E9-5E38-AFD9-902A-C20CE1E0E58E}"/>
          </ac:spMkLst>
        </pc:spChg>
        <pc:spChg chg="mod">
          <ac:chgData name="Fiechter Sebastian (IT-PTR-EXT-EXT2 - Extern)" userId="f23e6d81-0328-4361-b5a9-44eea62aa731" providerId="ADAL" clId="{9681DBBF-CC28-48CE-8222-BE1E4CADF4A4}" dt="2024-06-24T15:06:21.683" v="3226" actId="207"/>
          <ac:spMkLst>
            <pc:docMk/>
            <pc:sldMk cId="1151215240" sldId="256"/>
            <ac:spMk id="244" creationId="{99C14E4A-271C-619B-8240-00641DA9092D}"/>
          </ac:spMkLst>
        </pc:spChg>
        <pc:spChg chg="mod">
          <ac:chgData name="Fiechter Sebastian (IT-PTR-EXT-EXT2 - Extern)" userId="f23e6d81-0328-4361-b5a9-44eea62aa731" providerId="ADAL" clId="{9681DBBF-CC28-48CE-8222-BE1E4CADF4A4}" dt="2024-06-24T14:53:05.275" v="3022" actId="20577"/>
          <ac:spMkLst>
            <pc:docMk/>
            <pc:sldMk cId="1151215240" sldId="256"/>
            <ac:spMk id="248" creationId="{27364F25-F67B-698F-8BB1-B7E13419785A}"/>
          </ac:spMkLst>
        </pc:spChg>
        <pc:spChg chg="mod">
          <ac:chgData name="Fiechter Sebastian (IT-PTR-EXT-EXT2 - Extern)" userId="f23e6d81-0328-4361-b5a9-44eea62aa731" providerId="ADAL" clId="{9681DBBF-CC28-48CE-8222-BE1E4CADF4A4}" dt="2024-07-15T10:06:16.204" v="4906" actId="207"/>
          <ac:spMkLst>
            <pc:docMk/>
            <pc:sldMk cId="1151215240" sldId="256"/>
            <ac:spMk id="252" creationId="{156F21F8-EC9C-F814-2168-48DA880E38FC}"/>
          </ac:spMkLst>
        </pc:spChg>
        <pc:spChg chg="mod">
          <ac:chgData name="Fiechter Sebastian (IT-PTR-EXT-EXT2 - Extern)" userId="f23e6d81-0328-4361-b5a9-44eea62aa731" providerId="ADAL" clId="{9681DBBF-CC28-48CE-8222-BE1E4CADF4A4}" dt="2024-07-15T14:36:40.709" v="5389" actId="20577"/>
          <ac:spMkLst>
            <pc:docMk/>
            <pc:sldMk cId="1151215240" sldId="256"/>
            <ac:spMk id="256" creationId="{B501EA4F-8156-8F37-0409-DB697A45CF22}"/>
          </ac:spMkLst>
        </pc:spChg>
        <pc:spChg chg="mod">
          <ac:chgData name="Fiechter Sebastian (IT-PTR-EXT-EXT2 - Extern)" userId="f23e6d81-0328-4361-b5a9-44eea62aa731" providerId="ADAL" clId="{9681DBBF-CC28-48CE-8222-BE1E4CADF4A4}" dt="2024-07-15T10:06:11.510" v="4905" actId="207"/>
          <ac:spMkLst>
            <pc:docMk/>
            <pc:sldMk cId="1151215240" sldId="256"/>
            <ac:spMk id="260" creationId="{F0FAC932-16CD-5C67-8EFC-6FDAB853AA57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46.971" v="4455" actId="1036"/>
          <ac:spMkLst>
            <pc:docMk/>
            <pc:sldMk cId="1151215240" sldId="256"/>
            <ac:spMk id="263" creationId="{743ADCDB-F1FC-F469-E46B-989904361B40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4:45:34.118" v="2613" actId="478"/>
          <ac:spMkLst>
            <pc:docMk/>
            <pc:sldMk cId="1151215240" sldId="256"/>
            <ac:spMk id="263" creationId="{B315B283-3244-60CC-B7B0-9392C87C669F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4:45:54.083" v="2622" actId="478"/>
          <ac:spMkLst>
            <pc:docMk/>
            <pc:sldMk cId="1151215240" sldId="256"/>
            <ac:spMk id="264" creationId="{618A380F-4C0E-2C74-C9BA-7AA7F270FA25}"/>
          </ac:spMkLst>
        </pc:spChg>
        <pc:spChg chg="mod topLvl">
          <ac:chgData name="Fiechter Sebastian (IT-PTR-EXT-EXT2 - Extern)" userId="f23e6d81-0328-4361-b5a9-44eea62aa731" providerId="ADAL" clId="{9681DBBF-CC28-48CE-8222-BE1E4CADF4A4}" dt="2024-07-18T06:24:48.989" v="5604" actId="207"/>
          <ac:spMkLst>
            <pc:docMk/>
            <pc:sldMk cId="1151215240" sldId="256"/>
            <ac:spMk id="264" creationId="{C749B144-D63B-122B-70BA-A10E6697345E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1:50.923" v="4784" actId="1037"/>
          <ac:spMkLst>
            <pc:docMk/>
            <pc:sldMk cId="1151215240" sldId="256"/>
            <ac:spMk id="265" creationId="{8C9A56B1-FD3C-48D6-1311-E00FA41AFAF6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1:50.923" v="4784" actId="1037"/>
          <ac:spMkLst>
            <pc:docMk/>
            <pc:sldMk cId="1151215240" sldId="256"/>
            <ac:spMk id="266" creationId="{9C05B4B9-9E32-24EE-64B0-A37A12B4574F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6T14:34:23.812" v="5531" actId="1037"/>
          <ac:spMkLst>
            <pc:docMk/>
            <pc:sldMk cId="1151215240" sldId="256"/>
            <ac:spMk id="267" creationId="{CDDD8627-EDB3-E469-FDF9-1DBCB8AA7248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4:47:25.795" v="2696" actId="478"/>
          <ac:spMkLst>
            <pc:docMk/>
            <pc:sldMk cId="1151215240" sldId="256"/>
            <ac:spMk id="267" creationId="{E2673A2B-0A7C-2B4D-EEF2-C1B4A5367B44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41:39.054" v="5422" actId="207"/>
          <ac:spMkLst>
            <pc:docMk/>
            <pc:sldMk cId="1151215240" sldId="256"/>
            <ac:spMk id="268" creationId="{A7307A72-0A5C-F7BE-0A80-4651BC75CDEC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4:45:51.899" v="2621" actId="478"/>
          <ac:spMkLst>
            <pc:docMk/>
            <pc:sldMk cId="1151215240" sldId="256"/>
            <ac:spMk id="268" creationId="{F970E808-3C62-698B-3118-2A58044FDB75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41:39.054" v="5422" actId="207"/>
          <ac:spMkLst>
            <pc:docMk/>
            <pc:sldMk cId="1151215240" sldId="256"/>
            <ac:spMk id="269" creationId="{7A2E22F8-05D0-7205-B23C-4ADA9BF669CE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4:45:50.699" v="2620" actId="478"/>
          <ac:spMkLst>
            <pc:docMk/>
            <pc:sldMk cId="1151215240" sldId="256"/>
            <ac:spMk id="269" creationId="{B98181CC-E799-336C-2A45-D2C53FDFF337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4:45:49.524" v="2619" actId="478"/>
          <ac:spMkLst>
            <pc:docMk/>
            <pc:sldMk cId="1151215240" sldId="256"/>
            <ac:spMk id="270" creationId="{614A3BC7-08D6-022D-2AAF-FD6ABA4B9AFE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41:39.054" v="5422" actId="207"/>
          <ac:spMkLst>
            <pc:docMk/>
            <pc:sldMk cId="1151215240" sldId="256"/>
            <ac:spMk id="270" creationId="{75AEEB2F-36E9-C484-359B-AA19B5FFC02B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4:45:46.989" v="2616" actId="478"/>
          <ac:spMkLst>
            <pc:docMk/>
            <pc:sldMk cId="1151215240" sldId="256"/>
            <ac:spMk id="271" creationId="{27F9841B-EB91-A6E3-01E9-B4619AB806A0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6T14:38:45.489" v="5576" actId="1076"/>
          <ac:spMkLst>
            <pc:docMk/>
            <pc:sldMk cId="1151215240" sldId="256"/>
            <ac:spMk id="271" creationId="{6AAE397B-F5BA-828B-34DF-067B2E020C3D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7-15T11:21:04.392" v="5063" actId="478"/>
          <ac:spMkLst>
            <pc:docMk/>
            <pc:sldMk cId="1151215240" sldId="256"/>
            <ac:spMk id="271" creationId="{B2B8A739-11B2-279D-5EC3-7EAF6089465C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41:39.054" v="5422" actId="207"/>
          <ac:spMkLst>
            <pc:docMk/>
            <pc:sldMk cId="1151215240" sldId="256"/>
            <ac:spMk id="272" creationId="{2F0B24E8-8990-9B37-E0B3-856043ACD4FC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4:45:47.827" v="2617" actId="478"/>
          <ac:spMkLst>
            <pc:docMk/>
            <pc:sldMk cId="1151215240" sldId="256"/>
            <ac:spMk id="272" creationId="{466D23E6-FA66-48C1-2A73-B05C0A6EAC15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1:50.923" v="4784" actId="1037"/>
          <ac:spMkLst>
            <pc:docMk/>
            <pc:sldMk cId="1151215240" sldId="256"/>
            <ac:spMk id="273" creationId="{F076F8C5-9FB1-31D0-2582-88675739A37E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74" creationId="{AEC26FF5-0325-7865-5118-E90AF89FD721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75" creationId="{907FA588-A234-C11A-265E-18F8566F8A56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1:50.923" v="4784" actId="1037"/>
          <ac:spMkLst>
            <pc:docMk/>
            <pc:sldMk cId="1151215240" sldId="256"/>
            <ac:spMk id="276" creationId="{12CD96D9-F380-146E-FDBB-81CAF53E1664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1:50.923" v="4784" actId="1037"/>
          <ac:spMkLst>
            <pc:docMk/>
            <pc:sldMk cId="1151215240" sldId="256"/>
            <ac:spMk id="277" creationId="{31E4536F-5FAD-4A66-8CF3-68F6DDD66B07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5:23.614" v="4858" actId="1076"/>
          <ac:spMkLst>
            <pc:docMk/>
            <pc:sldMk cId="1151215240" sldId="256"/>
            <ac:spMk id="278" creationId="{32F86C01-C858-1987-372B-D2D61D769834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79" creationId="{9BB9BD7A-8518-34F3-6ED3-17BFAA9FC375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80" creationId="{DAD21ACB-D566-E4B3-1C45-3252DF5CF6A2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81" creationId="{61B54EC7-3BE4-4F85-93AA-970D790FEF7F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82" creationId="{4039402A-B998-FCC4-F90D-3D4F30BE77A8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83" creationId="{6258A5E3-F44D-9F0C-F925-CEE453C48C41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1:50.923" v="4784" actId="1037"/>
          <ac:spMkLst>
            <pc:docMk/>
            <pc:sldMk cId="1151215240" sldId="256"/>
            <ac:spMk id="284" creationId="{138D2AF1-8700-C6FD-058E-1A658D51F2B9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1:50.923" v="4784" actId="1037"/>
          <ac:spMkLst>
            <pc:docMk/>
            <pc:sldMk cId="1151215240" sldId="256"/>
            <ac:spMk id="285" creationId="{969CD681-78D2-BD98-97E7-AC1166EC9D03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5:23.614" v="4858" actId="1076"/>
          <ac:spMkLst>
            <pc:docMk/>
            <pc:sldMk cId="1151215240" sldId="256"/>
            <ac:spMk id="286" creationId="{60D0597F-CBEE-77BD-C752-20BA3F456121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87" creationId="{EC9F7846-4B2F-AC59-A87A-FAF7E58A97EA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88" creationId="{5F07765F-3DC5-4DF5-05E3-607C72C0D00A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89" creationId="{998C8571-9785-47C0-AAC0-35F3166F5BE3}"/>
          </ac:spMkLst>
        </pc:spChg>
        <pc:spChg chg="add mod">
          <ac:chgData name="Fiechter Sebastian (IT-PTR-EXT-EXT2 - Extern)" userId="f23e6d81-0328-4361-b5a9-44eea62aa731" providerId="ADAL" clId="{9681DBBF-CC28-48CE-8222-BE1E4CADF4A4}" dt="2024-07-22T11:46:16.037" v="5612" actId="20577"/>
          <ac:spMkLst>
            <pc:docMk/>
            <pc:sldMk cId="1151215240" sldId="256"/>
            <ac:spMk id="290" creationId="{72599F34-80C7-61DF-01A8-68828305277C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91" creationId="{29237D60-4DD5-5AFA-EAFD-A672367E751B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92" creationId="{CC80D1CB-E5D6-1B24-95A0-6F9EFB6853E9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6-24T14:58:00.524" v="3155" actId="478"/>
          <ac:spMkLst>
            <pc:docMk/>
            <pc:sldMk cId="1151215240" sldId="256"/>
            <ac:spMk id="293" creationId="{A87EDD93-7BEE-08FC-0782-A41A0D91EBBB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1:50.923" v="4784" actId="1037"/>
          <ac:spMkLst>
            <pc:docMk/>
            <pc:sldMk cId="1151215240" sldId="256"/>
            <ac:spMk id="294" creationId="{9066EC92-C8BD-78A5-9797-9EB17B73CF43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1:50.923" v="4784" actId="1037"/>
          <ac:spMkLst>
            <pc:docMk/>
            <pc:sldMk cId="1151215240" sldId="256"/>
            <ac:spMk id="295" creationId="{AB58F419-1C40-24D9-2249-49BE425897DB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1:50.923" v="4784" actId="1037"/>
          <ac:spMkLst>
            <pc:docMk/>
            <pc:sldMk cId="1151215240" sldId="256"/>
            <ac:spMk id="296" creationId="{49573702-AF55-DE38-4B70-99BAAADAD269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8T09:01:50.923" v="4784" actId="1037"/>
          <ac:spMkLst>
            <pc:docMk/>
            <pc:sldMk cId="1151215240" sldId="256"/>
            <ac:spMk id="297" creationId="{10C207DC-31E3-A9AC-F9FC-E90E8F0DD100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298" creationId="{DB7401DA-EC44-AE62-B9F7-F6A0D3C14C04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7-15T14:35:19.134" v="5347" actId="478"/>
          <ac:spMkLst>
            <pc:docMk/>
            <pc:sldMk cId="1151215240" sldId="256"/>
            <ac:spMk id="299" creationId="{7F5F00E9-6888-9B2A-A68F-4F7D3FA8CB07}"/>
          </ac:spMkLst>
        </pc:spChg>
        <pc:spChg chg="add mod">
          <ac:chgData name="Fiechter Sebastian (IT-PTR-EXT-EXT2 - Extern)" userId="f23e6d81-0328-4361-b5a9-44eea62aa731" providerId="ADAL" clId="{9681DBBF-CC28-48CE-8222-BE1E4CADF4A4}" dt="2024-07-15T14:37:29.516" v="5410" actId="14100"/>
          <ac:spMkLst>
            <pc:docMk/>
            <pc:sldMk cId="1151215240" sldId="256"/>
            <ac:spMk id="300" creationId="{02257FEF-DA9A-E201-738A-1B4B117E9FCA}"/>
          </ac:spMkLst>
        </pc:spChg>
        <pc:spChg chg="mod">
          <ac:chgData name="Fiechter Sebastian (IT-PTR-EXT-EXT2 - Extern)" userId="f23e6d81-0328-4361-b5a9-44eea62aa731" providerId="ADAL" clId="{9681DBBF-CC28-48CE-8222-BE1E4CADF4A4}" dt="2024-06-25T08:17:42.555" v="3816" actId="207"/>
          <ac:spMkLst>
            <pc:docMk/>
            <pc:sldMk cId="1151215240" sldId="256"/>
            <ac:spMk id="304" creationId="{31578568-8F19-1ADE-5D48-460EBDB93BB7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9:04.179" v="4498" actId="1037"/>
          <ac:spMkLst>
            <pc:docMk/>
            <pc:sldMk cId="1151215240" sldId="256"/>
            <ac:spMk id="307" creationId="{CD8F80FC-A024-3AC7-CAF2-8F441913EAE1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9:04.179" v="4498" actId="1037"/>
          <ac:spMkLst>
            <pc:docMk/>
            <pc:sldMk cId="1151215240" sldId="256"/>
            <ac:spMk id="308" creationId="{BD779CB8-596F-E331-8F9E-71F5AD462276}"/>
          </ac:spMkLst>
        </pc:spChg>
        <pc:spChg chg="add mod or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09" creationId="{DAA8E3C3-086E-E14C-1037-E1FFD3211F3D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10" creationId="{D1B23F8F-CC18-0B4A-F984-BB25F4A42F14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11" creationId="{67BC26AC-5167-3DCE-3975-799F649795E0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12" creationId="{4C4AF730-4E9E-05BC-07EF-1762E83A29E0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13" creationId="{7CFD026B-B94D-5F2E-478F-B3B4E6A46FD4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18" creationId="{3E673FB9-C2F6-2DCE-D80C-7CBB472E73AA}"/>
          </ac:spMkLst>
        </pc:spChg>
        <pc:spChg chg="add del mod">
          <ac:chgData name="Fiechter Sebastian (IT-PTR-EXT-EXT2 - Extern)" userId="f23e6d81-0328-4361-b5a9-44eea62aa731" providerId="ADAL" clId="{9681DBBF-CC28-48CE-8222-BE1E4CADF4A4}" dt="2024-07-15T14:33:04.417" v="5280" actId="21"/>
          <ac:spMkLst>
            <pc:docMk/>
            <pc:sldMk cId="1151215240" sldId="256"/>
            <ac:spMk id="321" creationId="{D38661AF-329D-9419-2C92-76B0C82407F0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22" creationId="{22404C69-D46F-79B7-4483-20C8D136736A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23" creationId="{39B83BDF-2EE7-B62C-EB6C-A39277BC93CA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24" creationId="{E4AA3B9A-F81D-5F1E-B88F-ABAA69B0129D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27" creationId="{7E8808E2-5203-11EF-2A41-DA53282C38D9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29" creationId="{86E2D0B5-9634-3216-2383-07932CA88A56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31" creationId="{B62C978A-DE99-72A5-4BE2-EB2A13DDA6FC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32" creationId="{43F29CAB-82D5-7B72-CD09-81F022643D0F}"/>
          </ac:spMkLst>
        </pc:spChg>
        <pc:spChg chg="add mod">
          <ac:chgData name="Fiechter Sebastian (IT-PTR-EXT-EXT2 - Extern)" userId="f23e6d81-0328-4361-b5a9-44eea62aa731" providerId="ADAL" clId="{9681DBBF-CC28-48CE-8222-BE1E4CADF4A4}" dt="2024-06-26T07:57:34.718" v="4439" actId="1035"/>
          <ac:spMkLst>
            <pc:docMk/>
            <pc:sldMk cId="1151215240" sldId="256"/>
            <ac:spMk id="335" creationId="{79E7866D-D0EC-B0B8-ED41-4EC783630AFD}"/>
          </ac:spMkLst>
        </pc:spChg>
        <pc:grpChg chg="add del mod">
          <ac:chgData name="Fiechter Sebastian (IT-PTR-EXT-EXT2 - Extern)" userId="f23e6d81-0328-4361-b5a9-44eea62aa731" providerId="ADAL" clId="{9681DBBF-CC28-48CE-8222-BE1E4CADF4A4}" dt="2024-06-26T09:23:33.065" v="4546" actId="478"/>
          <ac:grpSpMkLst>
            <pc:docMk/>
            <pc:sldMk cId="1151215240" sldId="256"/>
            <ac:grpSpMk id="7" creationId="{44ACBE53-B3FD-51B6-64B0-BDA2B49FC87C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6T07:57:34.718" v="4439" actId="1035"/>
          <ac:grpSpMkLst>
            <pc:docMk/>
            <pc:sldMk cId="1151215240" sldId="256"/>
            <ac:grpSpMk id="14" creationId="{87890DF1-B8D4-07A2-447C-335F5F61F007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6T07:57:34.718" v="4439" actId="1035"/>
          <ac:grpSpMkLst>
            <pc:docMk/>
            <pc:sldMk cId="1151215240" sldId="256"/>
            <ac:grpSpMk id="15" creationId="{64579987-63CF-5C9A-0540-B4F5636CE7CE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6T07:57:34.718" v="4439" actId="1035"/>
          <ac:grpSpMkLst>
            <pc:docMk/>
            <pc:sldMk cId="1151215240" sldId="256"/>
            <ac:grpSpMk id="19" creationId="{070BB2E5-1817-B437-27AF-B1CEF0CA1DAF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6T07:57:34.718" v="4439" actId="1035"/>
          <ac:grpSpMkLst>
            <pc:docMk/>
            <pc:sldMk cId="1151215240" sldId="256"/>
            <ac:grpSpMk id="23" creationId="{75ACA997-819D-17AE-C206-6F2E47CB66B2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8T09:04:35.552" v="4844" actId="1038"/>
          <ac:grpSpMkLst>
            <pc:docMk/>
            <pc:sldMk cId="1151215240" sldId="256"/>
            <ac:grpSpMk id="27" creationId="{41C79572-E199-19FF-6B28-DB93A550215B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8T09:04:35.552" v="4844" actId="1038"/>
          <ac:grpSpMkLst>
            <pc:docMk/>
            <pc:sldMk cId="1151215240" sldId="256"/>
            <ac:grpSpMk id="31" creationId="{4055EE09-7CB5-CEC9-BBD4-094D20B9B6CE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8T09:04:35.552" v="4844" actId="1038"/>
          <ac:grpSpMkLst>
            <pc:docMk/>
            <pc:sldMk cId="1151215240" sldId="256"/>
            <ac:grpSpMk id="35" creationId="{2BFBB1D2-CE8A-9504-CFFC-8085935F3107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8T09:04:35.552" v="4844" actId="1038"/>
          <ac:grpSpMkLst>
            <pc:docMk/>
            <pc:sldMk cId="1151215240" sldId="256"/>
            <ac:grpSpMk id="39" creationId="{1CDA2FEC-2AC8-B645-2387-445A84D65674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7-15T14:32:41.049" v="5277" actId="1038"/>
          <ac:grpSpMkLst>
            <pc:docMk/>
            <pc:sldMk cId="1151215240" sldId="256"/>
            <ac:grpSpMk id="43" creationId="{FC1A4126-11B2-5004-1997-153608DB0410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8T09:03:19.345" v="4786" actId="1076"/>
          <ac:grpSpMkLst>
            <pc:docMk/>
            <pc:sldMk cId="1151215240" sldId="256"/>
            <ac:grpSpMk id="47" creationId="{ABFB85A2-6D93-FB35-81D5-E37E04FCFDA5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7-15T14:32:24.856" v="5273" actId="1037"/>
          <ac:grpSpMkLst>
            <pc:docMk/>
            <pc:sldMk cId="1151215240" sldId="256"/>
            <ac:grpSpMk id="51" creationId="{8340234C-AF41-65DE-C09A-F7CF96895054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8T09:02:49.719" v="4785" actId="1076"/>
          <ac:grpSpMkLst>
            <pc:docMk/>
            <pc:sldMk cId="1151215240" sldId="256"/>
            <ac:grpSpMk id="55" creationId="{6DBF1FF3-D634-6FCF-C197-5887C2958B00}"/>
          </ac:grpSpMkLst>
        </pc:grpChg>
        <pc:grpChg chg="add del mod">
          <ac:chgData name="Fiechter Sebastian (IT-PTR-EXT-EXT2 - Extern)" userId="f23e6d81-0328-4361-b5a9-44eea62aa731" providerId="ADAL" clId="{9681DBBF-CC28-48CE-8222-BE1E4CADF4A4}" dt="2024-06-24T13:35:16.738" v="1244" actId="478"/>
          <ac:grpSpMkLst>
            <pc:docMk/>
            <pc:sldMk cId="1151215240" sldId="256"/>
            <ac:grpSpMk id="62" creationId="{EE65AD5C-B44B-4575-3C75-FD8A163997A6}"/>
          </ac:grpSpMkLst>
        </pc:grpChg>
        <pc:grpChg chg="add del mod">
          <ac:chgData name="Fiechter Sebastian (IT-PTR-EXT-EXT2 - Extern)" userId="f23e6d81-0328-4361-b5a9-44eea62aa731" providerId="ADAL" clId="{9681DBBF-CC28-48CE-8222-BE1E4CADF4A4}" dt="2024-06-24T14:54:19.430" v="3103" actId="478"/>
          <ac:grpSpMkLst>
            <pc:docMk/>
            <pc:sldMk cId="1151215240" sldId="256"/>
            <ac:grpSpMk id="66" creationId="{469A1725-7FC3-7294-E2E4-98370DFC53B9}"/>
          </ac:grpSpMkLst>
        </pc:grpChg>
        <pc:grpChg chg="add del mod">
          <ac:chgData name="Fiechter Sebastian (IT-PTR-EXT-EXT2 - Extern)" userId="f23e6d81-0328-4361-b5a9-44eea62aa731" providerId="ADAL" clId="{9681DBBF-CC28-48CE-8222-BE1E4CADF4A4}" dt="2024-06-24T14:54:20.576" v="3104" actId="478"/>
          <ac:grpSpMkLst>
            <pc:docMk/>
            <pc:sldMk cId="1151215240" sldId="256"/>
            <ac:grpSpMk id="71" creationId="{92640A95-B411-17B3-6792-4921B3D27594}"/>
          </ac:grpSpMkLst>
        </pc:grpChg>
        <pc:grpChg chg="add del mod">
          <ac:chgData name="Fiechter Sebastian (IT-PTR-EXT-EXT2 - Extern)" userId="f23e6d81-0328-4361-b5a9-44eea62aa731" providerId="ADAL" clId="{9681DBBF-CC28-48CE-8222-BE1E4CADF4A4}" dt="2024-06-24T14:48:34.955" v="2777" actId="478"/>
          <ac:grpSpMkLst>
            <pc:docMk/>
            <pc:sldMk cId="1151215240" sldId="256"/>
            <ac:grpSpMk id="75" creationId="{3F67C7BD-05FE-91B1-117D-845EEF5FE1C4}"/>
          </ac:grpSpMkLst>
        </pc:grpChg>
        <pc:grpChg chg="add del mod">
          <ac:chgData name="Fiechter Sebastian (IT-PTR-EXT-EXT2 - Extern)" userId="f23e6d81-0328-4361-b5a9-44eea62aa731" providerId="ADAL" clId="{9681DBBF-CC28-48CE-8222-BE1E4CADF4A4}" dt="2024-06-24T14:35:54.328" v="2334" actId="478"/>
          <ac:grpSpMkLst>
            <pc:docMk/>
            <pc:sldMk cId="1151215240" sldId="256"/>
            <ac:grpSpMk id="125" creationId="{8FA937E2-4B09-6484-A837-CD36ED8D2E18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4T14:45:16.271" v="2610"/>
          <ac:grpSpMkLst>
            <pc:docMk/>
            <pc:sldMk cId="1151215240" sldId="256"/>
            <ac:grpSpMk id="139" creationId="{19D24F79-F910-54DC-F51A-5E8AE321FDF4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4T14:45:16.271" v="2610"/>
          <ac:grpSpMkLst>
            <pc:docMk/>
            <pc:sldMk cId="1151215240" sldId="256"/>
            <ac:grpSpMk id="143" creationId="{8254AACA-857A-FB86-841F-6205D95C7D9E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4T14:45:16.271" v="2610"/>
          <ac:grpSpMkLst>
            <pc:docMk/>
            <pc:sldMk cId="1151215240" sldId="256"/>
            <ac:grpSpMk id="146" creationId="{AD6C54BF-0327-54E5-557F-386E957328B6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4T14:45:16.271" v="2610"/>
          <ac:grpSpMkLst>
            <pc:docMk/>
            <pc:sldMk cId="1151215240" sldId="256"/>
            <ac:grpSpMk id="150" creationId="{BA891330-D322-C644-05DE-9A7FED672207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4T14:45:16.271" v="2610"/>
          <ac:grpSpMkLst>
            <pc:docMk/>
            <pc:sldMk cId="1151215240" sldId="256"/>
            <ac:grpSpMk id="154" creationId="{26457344-2114-D109-4EFA-C9F8AB370452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4T14:45:16.271" v="2610"/>
          <ac:grpSpMkLst>
            <pc:docMk/>
            <pc:sldMk cId="1151215240" sldId="256"/>
            <ac:grpSpMk id="158" creationId="{D9765E65-7892-FEA4-23B8-6C7456BB8B61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4T14:45:16.271" v="2610"/>
          <ac:grpSpMkLst>
            <pc:docMk/>
            <pc:sldMk cId="1151215240" sldId="256"/>
            <ac:grpSpMk id="162" creationId="{CE1FEC40-88E9-0732-B68D-B0E027AAEAF3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4T14:45:16.271" v="2610"/>
          <ac:grpSpMkLst>
            <pc:docMk/>
            <pc:sldMk cId="1151215240" sldId="256"/>
            <ac:grpSpMk id="166" creationId="{0C874BD2-15BA-5785-7473-AFE1EDE198D1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4T14:45:16.271" v="2610"/>
          <ac:grpSpMkLst>
            <pc:docMk/>
            <pc:sldMk cId="1151215240" sldId="256"/>
            <ac:grpSpMk id="170" creationId="{E84CB26E-4193-F22F-6A29-C593F434CC8E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4T14:45:16.271" v="2610"/>
          <ac:grpSpMkLst>
            <pc:docMk/>
            <pc:sldMk cId="1151215240" sldId="256"/>
            <ac:grpSpMk id="174" creationId="{2A3EBDE2-A24A-1A0F-9DD1-82B11325ABE5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4T14:45:16.271" v="2610"/>
          <ac:grpSpMkLst>
            <pc:docMk/>
            <pc:sldMk cId="1151215240" sldId="256"/>
            <ac:grpSpMk id="178" creationId="{E57B2B9F-0F61-17F5-6FDE-53EE20A15299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4T14:45:16.271" v="2610"/>
          <ac:grpSpMkLst>
            <pc:docMk/>
            <pc:sldMk cId="1151215240" sldId="256"/>
            <ac:grpSpMk id="182" creationId="{9C77013B-4B65-55A6-3134-8DE5D275F667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8T09:01:50.923" v="4784" actId="1037"/>
          <ac:grpSpMkLst>
            <pc:docMk/>
            <pc:sldMk cId="1151215240" sldId="256"/>
            <ac:grpSpMk id="216" creationId="{92DE262A-C562-6EAA-0A5C-3A7B90D53212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8T09:01:50.923" v="4784" actId="1037"/>
          <ac:grpSpMkLst>
            <pc:docMk/>
            <pc:sldMk cId="1151215240" sldId="256"/>
            <ac:grpSpMk id="220" creationId="{804241A9-3597-894B-1F3C-CBBAFDA18873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8T09:01:50.923" v="4784" actId="1037"/>
          <ac:grpSpMkLst>
            <pc:docMk/>
            <pc:sldMk cId="1151215240" sldId="256"/>
            <ac:grpSpMk id="223" creationId="{BF4B5F24-8899-4BCD-6006-5CBE0A87F468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8T09:01:50.923" v="4784" actId="1037"/>
          <ac:grpSpMkLst>
            <pc:docMk/>
            <pc:sldMk cId="1151215240" sldId="256"/>
            <ac:grpSpMk id="227" creationId="{61C0040B-3201-5395-883D-D8B9B71BD2D7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8T09:01:50.923" v="4784" actId="1037"/>
          <ac:grpSpMkLst>
            <pc:docMk/>
            <pc:sldMk cId="1151215240" sldId="256"/>
            <ac:grpSpMk id="231" creationId="{C45C6D42-0C82-55BC-CDE6-2DDA0F431759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8T09:01:50.923" v="4784" actId="1037"/>
          <ac:grpSpMkLst>
            <pc:docMk/>
            <pc:sldMk cId="1151215240" sldId="256"/>
            <ac:grpSpMk id="235" creationId="{0E10E691-4D74-D2C2-09DA-9FD2E9FEA63B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7-16T14:34:23.812" v="5531" actId="1037"/>
          <ac:grpSpMkLst>
            <pc:docMk/>
            <pc:sldMk cId="1151215240" sldId="256"/>
            <ac:grpSpMk id="239" creationId="{0820E3D1-B002-297F-6C46-97FD615057C8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6T07:57:34.718" v="4439" actId="1035"/>
          <ac:grpSpMkLst>
            <pc:docMk/>
            <pc:sldMk cId="1151215240" sldId="256"/>
            <ac:grpSpMk id="243" creationId="{E45F68CA-BBF2-9108-FE8C-D7DD8D879CA4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6T07:57:34.718" v="4439" actId="1035"/>
          <ac:grpSpMkLst>
            <pc:docMk/>
            <pc:sldMk cId="1151215240" sldId="256"/>
            <ac:grpSpMk id="247" creationId="{04E9F4DF-C71D-7ABF-8AF4-34CC017C296B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6T07:57:34.718" v="4439" actId="1035"/>
          <ac:grpSpMkLst>
            <pc:docMk/>
            <pc:sldMk cId="1151215240" sldId="256"/>
            <ac:grpSpMk id="251" creationId="{A9CE1213-CB71-7C89-7799-F46A98CAEA0B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6T07:57:34.718" v="4439" actId="1035"/>
          <ac:grpSpMkLst>
            <pc:docMk/>
            <pc:sldMk cId="1151215240" sldId="256"/>
            <ac:grpSpMk id="255" creationId="{06052D20-4F9C-FA68-4E10-204F600C440A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6T07:57:34.718" v="4439" actId="1035"/>
          <ac:grpSpMkLst>
            <pc:docMk/>
            <pc:sldMk cId="1151215240" sldId="256"/>
            <ac:grpSpMk id="259" creationId="{345F925D-340C-BE52-7995-D5CF1062E8D4}"/>
          </ac:grpSpMkLst>
        </pc:grpChg>
        <pc:grpChg chg="add mod">
          <ac:chgData name="Fiechter Sebastian (IT-PTR-EXT-EXT2 - Extern)" userId="f23e6d81-0328-4361-b5a9-44eea62aa731" providerId="ADAL" clId="{9681DBBF-CC28-48CE-8222-BE1E4CADF4A4}" dt="2024-06-26T07:59:04.179" v="4498" actId="1037"/>
          <ac:grpSpMkLst>
            <pc:docMk/>
            <pc:sldMk cId="1151215240" sldId="256"/>
            <ac:grpSpMk id="303" creationId="{BCA6009D-8362-3C1A-6239-4AD76864058D}"/>
          </ac:grpSpMkLst>
        </pc:grpChg>
        <pc:cxnChg chg="add mod">
          <ac:chgData name="Fiechter Sebastian (IT-PTR-EXT-EXT2 - Extern)" userId="f23e6d81-0328-4361-b5a9-44eea62aa731" providerId="ADAL" clId="{9681DBBF-CC28-48CE-8222-BE1E4CADF4A4}" dt="2024-06-26T07:57:46.971" v="4455" actId="1036"/>
          <ac:cxnSpMkLst>
            <pc:docMk/>
            <pc:sldMk cId="1151215240" sldId="256"/>
            <ac:cxnSpMk id="3" creationId="{F49FB3D0-B08A-7266-C56E-B9B85283E142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05:31.434" v="200" actId="1035"/>
          <ac:cxnSpMkLst>
            <pc:docMk/>
            <pc:sldMk cId="1151215240" sldId="256"/>
            <ac:cxnSpMk id="8" creationId="{837D66A9-5031-A241-FED6-FE8E1B008EA8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26:00.513" v="2192" actId="1036"/>
          <ac:cxnSpMkLst>
            <pc:docMk/>
            <pc:sldMk cId="1151215240" sldId="256"/>
            <ac:cxnSpMk id="10" creationId="{FE5F2328-F4E2-9E91-DB79-FC59821E1B9E}"/>
          </ac:cxnSpMkLst>
        </pc:cxnChg>
        <pc:cxnChg chg="add mod">
          <ac:chgData name="Fiechter Sebastian (IT-PTR-EXT-EXT2 - Extern)" userId="f23e6d81-0328-4361-b5a9-44eea62aa731" providerId="ADAL" clId="{9681DBBF-CC28-48CE-8222-BE1E4CADF4A4}" dt="2024-06-24T13:00:54.806" v="28"/>
          <ac:cxnSpMkLst>
            <pc:docMk/>
            <pc:sldMk cId="1151215240" sldId="256"/>
            <ac:cxnSpMk id="12" creationId="{39E3C9CC-C6A5-B50A-8C10-7D7F0623DB36}"/>
          </ac:cxnSpMkLst>
        </pc:cxnChg>
        <pc:cxnChg chg="add mod">
          <ac:chgData name="Fiechter Sebastian (IT-PTR-EXT-EXT2 - Extern)" userId="f23e6d81-0328-4361-b5a9-44eea62aa731" providerId="ADAL" clId="{9681DBBF-CC28-48CE-8222-BE1E4CADF4A4}" dt="2024-06-24T13:00:54.806" v="28"/>
          <ac:cxnSpMkLst>
            <pc:docMk/>
            <pc:sldMk cId="1151215240" sldId="256"/>
            <ac:cxnSpMk id="13" creationId="{4A76861F-8B5D-D7FE-FDAF-3A6FA86CA520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05:25.772" v="192" actId="1035"/>
          <ac:cxnSpMkLst>
            <pc:docMk/>
            <pc:sldMk cId="1151215240" sldId="256"/>
            <ac:cxnSpMk id="17" creationId="{DB0CC850-2319-73AE-0C78-46068D7B243E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02:14.878" v="76"/>
          <ac:cxnSpMkLst>
            <pc:docMk/>
            <pc:sldMk cId="1151215240" sldId="256"/>
            <ac:cxnSpMk id="18" creationId="{5D3F1CA7-2501-DAEE-B7E5-7CA2E37AB74C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05:08.725" v="182" actId="1036"/>
          <ac:cxnSpMkLst>
            <pc:docMk/>
            <pc:sldMk cId="1151215240" sldId="256"/>
            <ac:cxnSpMk id="21" creationId="{9F6126FC-1EF3-0171-255C-67201F5562E4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26:02.436" v="2193" actId="1036"/>
          <ac:cxnSpMkLst>
            <pc:docMk/>
            <pc:sldMk cId="1151215240" sldId="256"/>
            <ac:cxnSpMk id="22" creationId="{247081E4-10D6-28A1-B6B7-250202C35D23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5:29.007" v="3224" actId="207"/>
          <ac:cxnSpMkLst>
            <pc:docMk/>
            <pc:sldMk cId="1151215240" sldId="256"/>
            <ac:cxnSpMk id="25" creationId="{64B4D1EC-D83D-B867-3414-59EEDAD32506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5:29.007" v="3224" actId="207"/>
          <ac:cxnSpMkLst>
            <pc:docMk/>
            <pc:sldMk cId="1151215240" sldId="256"/>
            <ac:cxnSpMk id="26" creationId="{3937DE97-77EA-1287-7428-E5EF5842BCD4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5:29.007" v="3224" actId="207"/>
          <ac:cxnSpMkLst>
            <pc:docMk/>
            <pc:sldMk cId="1151215240" sldId="256"/>
            <ac:cxnSpMk id="29" creationId="{9CEB2AA0-2CA1-ABF6-896C-0402E8A017E4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5:29.007" v="3224" actId="207"/>
          <ac:cxnSpMkLst>
            <pc:docMk/>
            <pc:sldMk cId="1151215240" sldId="256"/>
            <ac:cxnSpMk id="30" creationId="{89BAB7A7-69FC-92C2-5C0D-523428FF5C3F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5:29.007" v="3224" actId="207"/>
          <ac:cxnSpMkLst>
            <pc:docMk/>
            <pc:sldMk cId="1151215240" sldId="256"/>
            <ac:cxnSpMk id="33" creationId="{DFF531EF-8497-00A6-2F54-224D6F407366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5:29.007" v="3224" actId="207"/>
          <ac:cxnSpMkLst>
            <pc:docMk/>
            <pc:sldMk cId="1151215240" sldId="256"/>
            <ac:cxnSpMk id="34" creationId="{5CA7D30E-687E-98F5-3289-D55CB96F3764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09:37.309" v="382"/>
          <ac:cxnSpMkLst>
            <pc:docMk/>
            <pc:sldMk cId="1151215240" sldId="256"/>
            <ac:cxnSpMk id="37" creationId="{99601F60-127A-21D9-B792-CC89E86F9D93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26:11.213" v="2197" actId="1036"/>
          <ac:cxnSpMkLst>
            <pc:docMk/>
            <pc:sldMk cId="1151215240" sldId="256"/>
            <ac:cxnSpMk id="38" creationId="{CEEF527B-C68D-2C0D-83E0-DDA609F0BB5F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5:29.007" v="3224" actId="207"/>
          <ac:cxnSpMkLst>
            <pc:docMk/>
            <pc:sldMk cId="1151215240" sldId="256"/>
            <ac:cxnSpMk id="41" creationId="{51F19173-BB88-186F-8109-9C0BE13CC0A3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5:29.007" v="3224" actId="207"/>
          <ac:cxnSpMkLst>
            <pc:docMk/>
            <pc:sldMk cId="1151215240" sldId="256"/>
            <ac:cxnSpMk id="42" creationId="{B54BA7A7-6A52-57BD-3A9B-BDA7CB6872D6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11:56.328" v="493"/>
          <ac:cxnSpMkLst>
            <pc:docMk/>
            <pc:sldMk cId="1151215240" sldId="256"/>
            <ac:cxnSpMk id="45" creationId="{CBF44F3F-A605-290C-A231-B3ED6739FFA2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25:19.462" v="2128" actId="1036"/>
          <ac:cxnSpMkLst>
            <pc:docMk/>
            <pc:sldMk cId="1151215240" sldId="256"/>
            <ac:cxnSpMk id="46" creationId="{60E0D5AF-2F40-ED89-74E2-25761A5C9648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5:29.007" v="3224" actId="207"/>
          <ac:cxnSpMkLst>
            <pc:docMk/>
            <pc:sldMk cId="1151215240" sldId="256"/>
            <ac:cxnSpMk id="49" creationId="{8DC75392-9DA1-AB95-2135-C692BBCBF8B0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5:29.007" v="3224" actId="207"/>
          <ac:cxnSpMkLst>
            <pc:docMk/>
            <pc:sldMk cId="1151215240" sldId="256"/>
            <ac:cxnSpMk id="50" creationId="{A36D8F13-189F-05B0-AFA7-9F53AEBFF378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13:00.072" v="597"/>
          <ac:cxnSpMkLst>
            <pc:docMk/>
            <pc:sldMk cId="1151215240" sldId="256"/>
            <ac:cxnSpMk id="53" creationId="{FB097BDE-249E-59E2-ECC0-1EED7061024F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25:02.583" v="2102" actId="1035"/>
          <ac:cxnSpMkLst>
            <pc:docMk/>
            <pc:sldMk cId="1151215240" sldId="256"/>
            <ac:cxnSpMk id="54" creationId="{3B4DD4B6-C865-82E6-AD54-9342F251DA33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5:29.007" v="3224" actId="207"/>
          <ac:cxnSpMkLst>
            <pc:docMk/>
            <pc:sldMk cId="1151215240" sldId="256"/>
            <ac:cxnSpMk id="57" creationId="{CA43EAB1-0948-97F5-199E-42C8EDFA1F39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5:29.007" v="3224" actId="207"/>
          <ac:cxnSpMkLst>
            <pc:docMk/>
            <pc:sldMk cId="1151215240" sldId="256"/>
            <ac:cxnSpMk id="58" creationId="{F7499BC2-D305-C154-AA9B-68C4FE81DE9A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29:18.564" v="1096" actId="207"/>
          <ac:cxnSpMkLst>
            <pc:docMk/>
            <pc:sldMk cId="1151215240" sldId="256"/>
            <ac:cxnSpMk id="64" creationId="{432D1E8E-1789-C021-D255-327BC83AE8B6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29:18.564" v="1096" actId="207"/>
          <ac:cxnSpMkLst>
            <pc:docMk/>
            <pc:sldMk cId="1151215240" sldId="256"/>
            <ac:cxnSpMk id="65" creationId="{E59E7812-C542-DE7E-1347-A837D8E3CF76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32:45.750" v="1157"/>
          <ac:cxnSpMkLst>
            <pc:docMk/>
            <pc:sldMk cId="1151215240" sldId="256"/>
            <ac:cxnSpMk id="68" creationId="{7B44A1FC-E747-64CF-C8B4-F9759560FD68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32:45.750" v="1157"/>
          <ac:cxnSpMkLst>
            <pc:docMk/>
            <pc:sldMk cId="1151215240" sldId="256"/>
            <ac:cxnSpMk id="69" creationId="{106D116D-709D-53D4-D809-3171AEC2F113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34:55.624" v="1224"/>
          <ac:cxnSpMkLst>
            <pc:docMk/>
            <pc:sldMk cId="1151215240" sldId="256"/>
            <ac:cxnSpMk id="73" creationId="{984A42DE-E01A-D3D7-1A50-3D31FCEB474F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34:55.624" v="1224"/>
          <ac:cxnSpMkLst>
            <pc:docMk/>
            <pc:sldMk cId="1151215240" sldId="256"/>
            <ac:cxnSpMk id="74" creationId="{315D789C-441E-95B7-1114-07BBC10E172A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35:54.164" v="1245"/>
          <ac:cxnSpMkLst>
            <pc:docMk/>
            <pc:sldMk cId="1151215240" sldId="256"/>
            <ac:cxnSpMk id="77" creationId="{4182ACB8-9545-CCB9-18C0-57FC4C5DBAF9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3:35:54.164" v="1245"/>
          <ac:cxnSpMkLst>
            <pc:docMk/>
            <pc:sldMk cId="1151215240" sldId="256"/>
            <ac:cxnSpMk id="78" creationId="{74E5C06A-9A1A-4896-9999-C31B1EF1B291}"/>
          </ac:cxnSpMkLst>
        </pc:cxnChg>
        <pc:cxnChg chg="del mod">
          <ac:chgData name="Fiechter Sebastian (IT-PTR-EXT-EXT2 - Extern)" userId="f23e6d81-0328-4361-b5a9-44eea62aa731" providerId="ADAL" clId="{9681DBBF-CC28-48CE-8222-BE1E4CADF4A4}" dt="2024-06-24T14:35:49.501" v="2331" actId="478"/>
          <ac:cxnSpMkLst>
            <pc:docMk/>
            <pc:sldMk cId="1151215240" sldId="256"/>
            <ac:cxnSpMk id="127" creationId="{7BDA171F-D3BE-63AB-6027-87006F19FBC7}"/>
          </ac:cxnSpMkLst>
        </pc:cxnChg>
        <pc:cxnChg chg="del mod topLvl">
          <ac:chgData name="Fiechter Sebastian (IT-PTR-EXT-EXT2 - Extern)" userId="f23e6d81-0328-4361-b5a9-44eea62aa731" providerId="ADAL" clId="{9681DBBF-CC28-48CE-8222-BE1E4CADF4A4}" dt="2024-06-24T14:35:54.328" v="2334" actId="478"/>
          <ac:cxnSpMkLst>
            <pc:docMk/>
            <pc:sldMk cId="1151215240" sldId="256"/>
            <ac:cxnSpMk id="128" creationId="{06431104-403E-4C1C-7562-1DE28BA36E33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41" creationId="{443CA054-C1BC-2F4A-B458-F06E41905BD4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42" creationId="{4528689F-1D8E-A5EB-1C7F-42520A32AE57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44" creationId="{56236EE7-5C48-B31F-08AD-A639CE8BE2B2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45" creationId="{D9126BC3-038A-1794-5E37-D1DCE6673F5D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48" creationId="{95991253-6556-6251-8F14-00B32E52FB16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49" creationId="{D8C83932-2A36-7369-04E3-F7728C819CFA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52" creationId="{5A30BA2F-288E-C933-AA22-521051F0F2D3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53" creationId="{4B7969D3-6B2B-B277-2FFF-10B213AD8CB3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56" creationId="{8A0A53D6-07E9-91F0-6054-9A0E29620D32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57" creationId="{EFD3F73C-B1F9-E1E3-1FFE-0AECA1BBFD81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60" creationId="{5ADF684D-79A8-8014-7FB9-C0DECF7DBF95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61" creationId="{BB56DE32-EC93-1C60-7439-5DB426D39E83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64" creationId="{317E4BD3-8B41-59DC-802B-619267DD0C6D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65" creationId="{99473C16-1EA9-30B7-B5E4-397563A9D277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68" creationId="{812DE5FC-990F-4193-D9B4-8C4EDD5E6B2D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69" creationId="{0D052B27-93AA-6A9E-7A0C-A707E9805230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72" creationId="{8218A6E2-29BE-62D2-2E1A-F1DA9259A401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73" creationId="{66BF35E9-0D58-CF63-FE08-587EBB0964AA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76" creationId="{AE138720-0DF0-882F-DE61-F9209717F474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77" creationId="{376891CD-9562-8B36-057E-EB7F1C675828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80" creationId="{DDE42A2C-4252-9524-A4C0-E199D4F1BF17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81" creationId="{BEA8D136-DDB2-83A3-52B4-F8E9CB3BE560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84" creationId="{C32EBFAD-0A0D-ADC8-B060-0C27A24EC1E1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16.271" v="2610"/>
          <ac:cxnSpMkLst>
            <pc:docMk/>
            <pc:sldMk cId="1151215240" sldId="256"/>
            <ac:cxnSpMk id="185" creationId="{29832304-8BDE-C437-927A-568990D8A2FB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5T08:16:57.521" v="3815" actId="207"/>
          <ac:cxnSpMkLst>
            <pc:docMk/>
            <pc:sldMk cId="1151215240" sldId="256"/>
            <ac:cxnSpMk id="218" creationId="{01D223C2-D8F1-3CF0-D46A-37A88E46C826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5T08:16:57.521" v="3815" actId="207"/>
          <ac:cxnSpMkLst>
            <pc:docMk/>
            <pc:sldMk cId="1151215240" sldId="256"/>
            <ac:cxnSpMk id="219" creationId="{B890E64C-F286-E09F-D4AF-01A6BA729AFE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21.501" v="2611"/>
          <ac:cxnSpMkLst>
            <pc:docMk/>
            <pc:sldMk cId="1151215240" sldId="256"/>
            <ac:cxnSpMk id="221" creationId="{87A9BC50-93B4-7907-01FF-57C139717AC8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21.501" v="2611"/>
          <ac:cxnSpMkLst>
            <pc:docMk/>
            <pc:sldMk cId="1151215240" sldId="256"/>
            <ac:cxnSpMk id="222" creationId="{9E1B104B-387E-0505-E521-049517AB0BF3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5T08:16:57.521" v="3815" actId="207"/>
          <ac:cxnSpMkLst>
            <pc:docMk/>
            <pc:sldMk cId="1151215240" sldId="256"/>
            <ac:cxnSpMk id="225" creationId="{6E8F540D-BFC6-FA0E-42F5-64FAB3EFB328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5T08:16:57.521" v="3815" actId="207"/>
          <ac:cxnSpMkLst>
            <pc:docMk/>
            <pc:sldMk cId="1151215240" sldId="256"/>
            <ac:cxnSpMk id="226" creationId="{01C68BB6-639A-C4BD-295C-566C41F17EDD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5T08:16:57.521" v="3815" actId="207"/>
          <ac:cxnSpMkLst>
            <pc:docMk/>
            <pc:sldMk cId="1151215240" sldId="256"/>
            <ac:cxnSpMk id="229" creationId="{652B9BE9-0500-2723-07C6-075BE251284B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5T08:16:57.521" v="3815" actId="207"/>
          <ac:cxnSpMkLst>
            <pc:docMk/>
            <pc:sldMk cId="1151215240" sldId="256"/>
            <ac:cxnSpMk id="230" creationId="{110AE289-7542-750B-BCB5-4E63B19AFBED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5T08:16:57.521" v="3815" actId="207"/>
          <ac:cxnSpMkLst>
            <pc:docMk/>
            <pc:sldMk cId="1151215240" sldId="256"/>
            <ac:cxnSpMk id="233" creationId="{15EA2892-17A4-681C-67FB-826B1F8D2594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5T08:16:57.521" v="3815" actId="207"/>
          <ac:cxnSpMkLst>
            <pc:docMk/>
            <pc:sldMk cId="1151215240" sldId="256"/>
            <ac:cxnSpMk id="234" creationId="{413CBC2E-2485-0978-3A3C-395CF725454F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5T08:16:57.521" v="3815" actId="207"/>
          <ac:cxnSpMkLst>
            <pc:docMk/>
            <pc:sldMk cId="1151215240" sldId="256"/>
            <ac:cxnSpMk id="237" creationId="{E73D4BFC-49E7-04F0-19C0-80D084C3AC27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5T08:16:57.521" v="3815" actId="207"/>
          <ac:cxnSpMkLst>
            <pc:docMk/>
            <pc:sldMk cId="1151215240" sldId="256"/>
            <ac:cxnSpMk id="238" creationId="{CD6CB446-FDCE-D040-8A91-61EE83F252A0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21.501" v="2611"/>
          <ac:cxnSpMkLst>
            <pc:docMk/>
            <pc:sldMk cId="1151215240" sldId="256"/>
            <ac:cxnSpMk id="241" creationId="{69E0E9C7-0A22-B1A6-3C7C-35B5ABBF7844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21.501" v="2611"/>
          <ac:cxnSpMkLst>
            <pc:docMk/>
            <pc:sldMk cId="1151215240" sldId="256"/>
            <ac:cxnSpMk id="242" creationId="{DAB56C4A-C1AC-4948-07EC-DFFED6D77FE0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6:21.683" v="3226" actId="207"/>
          <ac:cxnSpMkLst>
            <pc:docMk/>
            <pc:sldMk cId="1151215240" sldId="256"/>
            <ac:cxnSpMk id="245" creationId="{F5A223D0-A293-BD84-7BAC-B7770235B425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6:21.683" v="3226" actId="207"/>
          <ac:cxnSpMkLst>
            <pc:docMk/>
            <pc:sldMk cId="1151215240" sldId="256"/>
            <ac:cxnSpMk id="246" creationId="{4E9BB5F2-CD87-5C2B-0D93-8864C6B334EA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21.501" v="2611"/>
          <ac:cxnSpMkLst>
            <pc:docMk/>
            <pc:sldMk cId="1151215240" sldId="256"/>
            <ac:cxnSpMk id="249" creationId="{9ADE8A7F-5A5C-1456-1DCB-09322AE95AAD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4:45:21.501" v="2611"/>
          <ac:cxnSpMkLst>
            <pc:docMk/>
            <pc:sldMk cId="1151215240" sldId="256"/>
            <ac:cxnSpMk id="250" creationId="{21642D67-7239-53D5-4D5A-192059C2F853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6:21.683" v="3226" actId="207"/>
          <ac:cxnSpMkLst>
            <pc:docMk/>
            <pc:sldMk cId="1151215240" sldId="256"/>
            <ac:cxnSpMk id="253" creationId="{D7A01F6A-BAF5-353B-4CC7-60CF813F7C6A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6:21.683" v="3226" actId="207"/>
          <ac:cxnSpMkLst>
            <pc:docMk/>
            <pc:sldMk cId="1151215240" sldId="256"/>
            <ac:cxnSpMk id="254" creationId="{D91C292B-FCD9-B212-10CB-A8A349529850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2:39.483" v="3220" actId="108"/>
          <ac:cxnSpMkLst>
            <pc:docMk/>
            <pc:sldMk cId="1151215240" sldId="256"/>
            <ac:cxnSpMk id="257" creationId="{4F4DFA61-028F-7EE7-95DC-8AE0B52119DF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2:39.483" v="3220" actId="108"/>
          <ac:cxnSpMkLst>
            <pc:docMk/>
            <pc:sldMk cId="1151215240" sldId="256"/>
            <ac:cxnSpMk id="258" creationId="{91D2B3AE-4408-44AD-6CBA-7E51DDC4AE5A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6:21.683" v="3226" actId="207"/>
          <ac:cxnSpMkLst>
            <pc:docMk/>
            <pc:sldMk cId="1151215240" sldId="256"/>
            <ac:cxnSpMk id="261" creationId="{BDB2E23B-83D2-4414-885C-A49ADC930FCB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4T15:06:21.683" v="3226" actId="207"/>
          <ac:cxnSpMkLst>
            <pc:docMk/>
            <pc:sldMk cId="1151215240" sldId="256"/>
            <ac:cxnSpMk id="262" creationId="{EB6B7A9B-B82D-2F50-D9E7-CE42B9E6641D}"/>
          </ac:cxnSpMkLst>
        </pc:cxnChg>
        <pc:cxnChg chg="del mod">
          <ac:chgData name="Fiechter Sebastian (IT-PTR-EXT-EXT2 - Extern)" userId="f23e6d81-0328-4361-b5a9-44eea62aa731" providerId="ADAL" clId="{9681DBBF-CC28-48CE-8222-BE1E4CADF4A4}" dt="2024-06-26T09:23:29.253" v="4544" actId="478"/>
          <ac:cxnSpMkLst>
            <pc:docMk/>
            <pc:sldMk cId="1151215240" sldId="256"/>
            <ac:cxnSpMk id="267" creationId="{A4AC9A5E-56F9-34EC-4BC6-AA718024B176}"/>
          </ac:cxnSpMkLst>
        </pc:cxnChg>
        <pc:cxnChg chg="del mod topLvl">
          <ac:chgData name="Fiechter Sebastian (IT-PTR-EXT-EXT2 - Extern)" userId="f23e6d81-0328-4361-b5a9-44eea62aa731" providerId="ADAL" clId="{9681DBBF-CC28-48CE-8222-BE1E4CADF4A4}" dt="2024-06-26T09:23:33.065" v="4546" actId="478"/>
          <ac:cxnSpMkLst>
            <pc:docMk/>
            <pc:sldMk cId="1151215240" sldId="256"/>
            <ac:cxnSpMk id="268" creationId="{AC86482F-168F-FFDB-1964-08CA685A9E50}"/>
          </ac:cxnSpMkLst>
        </pc:cxnChg>
        <pc:cxnChg chg="add mod">
          <ac:chgData name="Fiechter Sebastian (IT-PTR-EXT-EXT2 - Extern)" userId="f23e6d81-0328-4361-b5a9-44eea62aa731" providerId="ADAL" clId="{9681DBBF-CC28-48CE-8222-BE1E4CADF4A4}" dt="2024-06-26T07:58:31.089" v="4460" actId="1582"/>
          <ac:cxnSpMkLst>
            <pc:docMk/>
            <pc:sldMk cId="1151215240" sldId="256"/>
            <ac:cxnSpMk id="302" creationId="{2E33902B-4A75-29D9-E4A7-3539B0F01BDA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5T08:17:42.555" v="3816" actId="207"/>
          <ac:cxnSpMkLst>
            <pc:docMk/>
            <pc:sldMk cId="1151215240" sldId="256"/>
            <ac:cxnSpMk id="305" creationId="{85575911-2F15-C175-FB2E-1A21F585F40E}"/>
          </ac:cxnSpMkLst>
        </pc:cxnChg>
        <pc:cxnChg chg="mod">
          <ac:chgData name="Fiechter Sebastian (IT-PTR-EXT-EXT2 - Extern)" userId="f23e6d81-0328-4361-b5a9-44eea62aa731" providerId="ADAL" clId="{9681DBBF-CC28-48CE-8222-BE1E4CADF4A4}" dt="2024-06-25T08:17:42.555" v="3816" actId="207"/>
          <ac:cxnSpMkLst>
            <pc:docMk/>
            <pc:sldMk cId="1151215240" sldId="256"/>
            <ac:cxnSpMk id="306" creationId="{4BC179A5-BE99-CFE3-CD75-32936A91BD92}"/>
          </ac:cxnSpMkLst>
        </pc:cxnChg>
        <pc:cxnChg chg="add mod">
          <ac:chgData name="Fiechter Sebastian (IT-PTR-EXT-EXT2 - Extern)" userId="f23e6d81-0328-4361-b5a9-44eea62aa731" providerId="ADAL" clId="{9681DBBF-CC28-48CE-8222-BE1E4CADF4A4}" dt="2024-06-26T07:57:34.718" v="4439" actId="1035"/>
          <ac:cxnSpMkLst>
            <pc:docMk/>
            <pc:sldMk cId="1151215240" sldId="256"/>
            <ac:cxnSpMk id="314" creationId="{8418456E-2B41-E1C5-1F00-C6EC14926CDC}"/>
          </ac:cxnSpMkLst>
        </pc:cxnChg>
        <pc:cxnChg chg="add mod">
          <ac:chgData name="Fiechter Sebastian (IT-PTR-EXT-EXT2 - Extern)" userId="f23e6d81-0328-4361-b5a9-44eea62aa731" providerId="ADAL" clId="{9681DBBF-CC28-48CE-8222-BE1E4CADF4A4}" dt="2024-06-26T07:57:34.718" v="4439" actId="1035"/>
          <ac:cxnSpMkLst>
            <pc:docMk/>
            <pc:sldMk cId="1151215240" sldId="256"/>
            <ac:cxnSpMk id="316" creationId="{0EE1EBBA-4435-5E39-9A8F-533B9FE28AF4}"/>
          </ac:cxnSpMkLst>
        </pc:cxnChg>
        <pc:cxnChg chg="add mod">
          <ac:chgData name="Fiechter Sebastian (IT-PTR-EXT-EXT2 - Extern)" userId="f23e6d81-0328-4361-b5a9-44eea62aa731" providerId="ADAL" clId="{9681DBBF-CC28-48CE-8222-BE1E4CADF4A4}" dt="2024-06-26T07:57:34.718" v="4439" actId="1035"/>
          <ac:cxnSpMkLst>
            <pc:docMk/>
            <pc:sldMk cId="1151215240" sldId="256"/>
            <ac:cxnSpMk id="317" creationId="{779E71CB-C8BD-283A-6EE6-327DC8A8D5A4}"/>
          </ac:cxnSpMkLst>
        </pc:cxnChg>
        <pc:cxnChg chg="add mod">
          <ac:chgData name="Fiechter Sebastian (IT-PTR-EXT-EXT2 - Extern)" userId="f23e6d81-0328-4361-b5a9-44eea62aa731" providerId="ADAL" clId="{9681DBBF-CC28-48CE-8222-BE1E4CADF4A4}" dt="2024-06-26T07:57:34.718" v="4439" actId="1035"/>
          <ac:cxnSpMkLst>
            <pc:docMk/>
            <pc:sldMk cId="1151215240" sldId="256"/>
            <ac:cxnSpMk id="319" creationId="{2865260A-DB62-A7C2-5C41-C4D943C663AD}"/>
          </ac:cxnSpMkLst>
        </pc:cxnChg>
        <pc:cxnChg chg="add mod">
          <ac:chgData name="Fiechter Sebastian (IT-PTR-EXT-EXT2 - Extern)" userId="f23e6d81-0328-4361-b5a9-44eea62aa731" providerId="ADAL" clId="{9681DBBF-CC28-48CE-8222-BE1E4CADF4A4}" dt="2024-06-26T07:57:34.718" v="4439" actId="1035"/>
          <ac:cxnSpMkLst>
            <pc:docMk/>
            <pc:sldMk cId="1151215240" sldId="256"/>
            <ac:cxnSpMk id="320" creationId="{60DE216B-0F3B-A4C2-4EA2-B095D77CBF73}"/>
          </ac:cxnSpMkLst>
        </pc:cxnChg>
        <pc:cxnChg chg="add mod">
          <ac:chgData name="Fiechter Sebastian (IT-PTR-EXT-EXT2 - Extern)" userId="f23e6d81-0328-4361-b5a9-44eea62aa731" providerId="ADAL" clId="{9681DBBF-CC28-48CE-8222-BE1E4CADF4A4}" dt="2024-06-26T07:57:34.718" v="4439" actId="1035"/>
          <ac:cxnSpMkLst>
            <pc:docMk/>
            <pc:sldMk cId="1151215240" sldId="256"/>
            <ac:cxnSpMk id="325" creationId="{9EB266B0-2116-FAA2-235A-6942B64B250A}"/>
          </ac:cxnSpMkLst>
        </pc:cxnChg>
        <pc:cxnChg chg="add mod">
          <ac:chgData name="Fiechter Sebastian (IT-PTR-EXT-EXT2 - Extern)" userId="f23e6d81-0328-4361-b5a9-44eea62aa731" providerId="ADAL" clId="{9681DBBF-CC28-48CE-8222-BE1E4CADF4A4}" dt="2024-06-26T07:57:34.718" v="4439" actId="1035"/>
          <ac:cxnSpMkLst>
            <pc:docMk/>
            <pc:sldMk cId="1151215240" sldId="256"/>
            <ac:cxnSpMk id="326" creationId="{1F5B2737-3786-F7F3-94F7-FE71B2C4D4AA}"/>
          </ac:cxnSpMkLst>
        </pc:cxnChg>
        <pc:cxnChg chg="add mod ord">
          <ac:chgData name="Fiechter Sebastian (IT-PTR-EXT-EXT2 - Extern)" userId="f23e6d81-0328-4361-b5a9-44eea62aa731" providerId="ADAL" clId="{9681DBBF-CC28-48CE-8222-BE1E4CADF4A4}" dt="2024-07-18T06:25:22.906" v="5607" actId="167"/>
          <ac:cxnSpMkLst>
            <pc:docMk/>
            <pc:sldMk cId="1151215240" sldId="256"/>
            <ac:cxnSpMk id="328" creationId="{BB4C371E-C7CE-4A49-9211-FA03320B856F}"/>
          </ac:cxnSpMkLst>
        </pc:cxnChg>
        <pc:cxnChg chg="add mod">
          <ac:chgData name="Fiechter Sebastian (IT-PTR-EXT-EXT2 - Extern)" userId="f23e6d81-0328-4361-b5a9-44eea62aa731" providerId="ADAL" clId="{9681DBBF-CC28-48CE-8222-BE1E4CADF4A4}" dt="2024-06-26T07:57:34.718" v="4439" actId="1035"/>
          <ac:cxnSpMkLst>
            <pc:docMk/>
            <pc:sldMk cId="1151215240" sldId="256"/>
            <ac:cxnSpMk id="330" creationId="{E205D36B-33B1-EF02-18DB-D4A364DE4BEC}"/>
          </ac:cxnSpMkLst>
        </pc:cxnChg>
        <pc:cxnChg chg="add mod">
          <ac:chgData name="Fiechter Sebastian (IT-PTR-EXT-EXT2 - Extern)" userId="f23e6d81-0328-4361-b5a9-44eea62aa731" providerId="ADAL" clId="{9681DBBF-CC28-48CE-8222-BE1E4CADF4A4}" dt="2024-06-26T07:57:34.718" v="4439" actId="1035"/>
          <ac:cxnSpMkLst>
            <pc:docMk/>
            <pc:sldMk cId="1151215240" sldId="256"/>
            <ac:cxnSpMk id="333" creationId="{CDD861C5-4CEE-228E-3090-CEED54AAAB89}"/>
          </ac:cxnSpMkLst>
        </pc:cxnChg>
        <pc:cxnChg chg="add mod ord">
          <ac:chgData name="Fiechter Sebastian (IT-PTR-EXT-EXT2 - Extern)" userId="f23e6d81-0328-4361-b5a9-44eea62aa731" providerId="ADAL" clId="{9681DBBF-CC28-48CE-8222-BE1E4CADF4A4}" dt="2024-06-26T07:57:34.718" v="4439" actId="1035"/>
          <ac:cxnSpMkLst>
            <pc:docMk/>
            <pc:sldMk cId="1151215240" sldId="256"/>
            <ac:cxnSpMk id="334" creationId="{BE374973-94F8-8DB7-BDBA-497130F8527D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8975250" cy="1485405"/>
          </a:xfrm>
          <a:prstGeom prst="rect">
            <a:avLst/>
          </a:prstGeom>
        </p:spPr>
        <p:txBody>
          <a:bodyPr vert="horz" lIns="287507" tIns="143753" rIns="287507" bIns="143753" rtlCol="0"/>
          <a:lstStyle>
            <a:lvl1pPr algn="l">
              <a:defRPr sz="3900"/>
            </a:lvl1pPr>
          </a:lstStyle>
          <a:p>
            <a:endParaRPr lang="de-CH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11732071" y="1"/>
            <a:ext cx="8975250" cy="1485405"/>
          </a:xfrm>
          <a:prstGeom prst="rect">
            <a:avLst/>
          </a:prstGeom>
        </p:spPr>
        <p:txBody>
          <a:bodyPr vert="horz" lIns="287507" tIns="143753" rIns="287507" bIns="143753" rtlCol="0"/>
          <a:lstStyle>
            <a:lvl1pPr algn="r">
              <a:defRPr sz="3900"/>
            </a:lvl1pPr>
          </a:lstStyle>
          <a:p>
            <a:fld id="{37C84E4B-B338-4193-A47A-275E09D9F7E4}" type="datetimeFigureOut">
              <a:rPr lang="de-CH" smtClean="0"/>
              <a:t>22.07.2024</a:t>
            </a:fld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474788" y="3700463"/>
            <a:ext cx="17762537" cy="9991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287507" tIns="143753" rIns="287507" bIns="143753" rtlCol="0" anchor="ctr"/>
          <a:lstStyle/>
          <a:p>
            <a:endParaRPr lang="de-CH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2071214" y="14247546"/>
            <a:ext cx="16569689" cy="11657081"/>
          </a:xfrm>
          <a:prstGeom prst="rect">
            <a:avLst/>
          </a:prstGeom>
        </p:spPr>
        <p:txBody>
          <a:bodyPr vert="horz" lIns="287507" tIns="143753" rIns="287507" bIns="143753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28119889"/>
            <a:ext cx="8975250" cy="1485402"/>
          </a:xfrm>
          <a:prstGeom prst="rect">
            <a:avLst/>
          </a:prstGeom>
        </p:spPr>
        <p:txBody>
          <a:bodyPr vert="horz" lIns="287507" tIns="143753" rIns="287507" bIns="143753" rtlCol="0" anchor="b"/>
          <a:lstStyle>
            <a:lvl1pPr algn="l">
              <a:defRPr sz="3900"/>
            </a:lvl1pPr>
          </a:lstStyle>
          <a:p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11732071" y="28119889"/>
            <a:ext cx="8975250" cy="1485402"/>
          </a:xfrm>
          <a:prstGeom prst="rect">
            <a:avLst/>
          </a:prstGeom>
        </p:spPr>
        <p:txBody>
          <a:bodyPr vert="horz" lIns="287507" tIns="143753" rIns="287507" bIns="143753" rtlCol="0" anchor="b"/>
          <a:lstStyle>
            <a:lvl1pPr algn="r">
              <a:defRPr sz="3900"/>
            </a:lvl1pPr>
          </a:lstStyle>
          <a:p>
            <a:fld id="{B7D8CAFA-F76C-4071-8A22-CC03982D2339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00731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8CAFA-F76C-4071-8A22-CC03982D2339}" type="slidenum">
              <a:rPr lang="de-CH" smtClean="0"/>
              <a:t>1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06593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D7B89A-612C-F2FB-35D6-C186B1517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3510C32-11AF-B162-C0A6-6E194D3E7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7C08CB-AFBC-5A8B-6DEE-9EB0D2740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83FB-C38C-4A98-BBD1-312954666360}" type="datetimeFigureOut">
              <a:rPr lang="de-CH" smtClean="0"/>
              <a:t>22.07.2024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D2E1AD-DAD0-C96C-0BB6-D637974C5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266909-67ED-7097-46AC-962D54C48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81519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A09979-E246-467F-8894-90F20531A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D4ED5B9-14B8-177E-260A-2878F4CCB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DBE512-DC77-AF75-9B3E-E13322C22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83FB-C38C-4A98-BBD1-312954666360}" type="datetimeFigureOut">
              <a:rPr lang="de-CH" smtClean="0"/>
              <a:t>22.07.2024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964471-6C05-2E33-9630-A8677D827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EC467D-5BF6-D066-AD9C-77F7AA27B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95309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8FAE68B-8D0A-93D7-849C-A361D5F5A7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1598BF0-D430-7F82-6706-2BF54AC74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045F76-5EF9-CCF5-359A-FEDF8A8F8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83FB-C38C-4A98-BBD1-312954666360}" type="datetimeFigureOut">
              <a:rPr lang="de-CH" smtClean="0"/>
              <a:t>22.07.2024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D05B10-9632-03EC-6585-CABC6947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1A7D22-47EB-E98D-1C56-360EDE25F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18900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D5E91F-AD45-526D-B5AF-FD1848BFC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255F53-A0C1-D3B4-529C-0FB3CC905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623415-FDDA-D788-D939-F0DC7C5CC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83FB-C38C-4A98-BBD1-312954666360}" type="datetimeFigureOut">
              <a:rPr lang="de-CH" smtClean="0"/>
              <a:t>22.07.2024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728040-ABB1-914A-973A-7F7CDC274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F1F05B-88BB-2566-B23F-0E7B120B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262468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655495-C4F1-F6B8-E4D0-016C77129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D6A98E-EE55-B0E4-99E1-A781329E8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7D51BD-3243-234B-E320-B83AE654B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83FB-C38C-4A98-BBD1-312954666360}" type="datetimeFigureOut">
              <a:rPr lang="de-CH" smtClean="0"/>
              <a:t>22.07.2024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1759CD-F705-BA4B-4A98-88984AB84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91D742-E106-382C-D06E-D9C7AA979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57704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984582-F20A-1C62-0074-B8C0F325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F93553-9DBC-8EC5-FC9E-B43EA696B4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A200225-9B35-424A-827B-A1D614492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9B2C8C-2ED6-5529-73D7-CE2BFCF3B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83FB-C38C-4A98-BBD1-312954666360}" type="datetimeFigureOut">
              <a:rPr lang="de-CH" smtClean="0"/>
              <a:t>22.07.2024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B15A43B-A271-3970-CD95-C9B0C1433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1F26327-EEB2-B978-B62D-F2C69732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284635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EC5E70-F852-BB25-C5B3-98651F59A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F98C65-0E04-5401-70E4-F0B47B3A6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3AA3299-1013-F017-8368-AA98CC2E2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F1F6742-8C7A-6E8B-CAEC-C0855E44AF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9261C52-726E-BC3D-9B68-D799DED07B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16E644D-CE03-14C3-08F9-01C110C8E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83FB-C38C-4A98-BBD1-312954666360}" type="datetimeFigureOut">
              <a:rPr lang="de-CH" smtClean="0"/>
              <a:t>22.07.2024</a:t>
            </a:fld>
            <a:endParaRPr lang="de-CH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651B4AA-55B4-810C-4364-70C5E7582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E3D9231-8135-08BB-C1A4-67C3D5BF6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16515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33CE7B-3DEA-A207-33C4-BB0FFC718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DD324E4-0056-5D8F-D28E-D84474129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83FB-C38C-4A98-BBD1-312954666360}" type="datetimeFigureOut">
              <a:rPr lang="de-CH" smtClean="0"/>
              <a:t>22.07.2024</a:t>
            </a:fld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D6122D9-652E-C314-6650-630EF758C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B9D646-C6F9-E873-BA7D-17ED51FF6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26768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14D1410-DDE3-6C58-F7FB-BE720A965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83FB-C38C-4A98-BBD1-312954666360}" type="datetimeFigureOut">
              <a:rPr lang="de-CH" smtClean="0"/>
              <a:t>22.07.2024</a:t>
            </a:fld>
            <a:endParaRPr lang="de-CH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991396F-89DA-AB57-8346-3E3363099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F6D8F8-4ADD-765C-1F54-DEC763A67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11159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099DF2-02F9-D3C7-722E-744CBBD78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C35821-1FE2-35D5-DDC8-4751E0BCB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863BE18-F960-8B5D-A2A8-59F7EAAFC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DFF2C7-BDB3-DA0D-08E9-50A8510AD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83FB-C38C-4A98-BBD1-312954666360}" type="datetimeFigureOut">
              <a:rPr lang="de-CH" smtClean="0"/>
              <a:t>22.07.2024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B0953AF-B0FE-919D-E289-1DAE44E61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2D6116-3B4F-B3CA-2C1E-D90424DB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28847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D40A5-E801-01CE-2C4A-0AA2608D5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D82D265-3AFA-EDD1-8CFE-AE4F7856B7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418E389-16B7-A0C7-B86A-7C3FC0418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82ADC0-F358-8145-0331-E0A1009B5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283FB-C38C-4A98-BBD1-312954666360}" type="datetimeFigureOut">
              <a:rPr lang="de-CH" smtClean="0"/>
              <a:t>22.07.2024</a:t>
            </a:fld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C3C08EE-F26F-3110-E194-74AA6DA89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D1C13D-0D6F-85C7-1317-82B6F6D74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99131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24AAA41-E67E-982B-CFC7-95CBC392F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8671153-FCD3-B2D5-79A2-454A294FD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E217A8-5448-A1E1-B3C8-29DD212326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D283FB-C38C-4A98-BBD1-312954666360}" type="datetimeFigureOut">
              <a:rPr lang="de-CH" smtClean="0"/>
              <a:t>22.07.2024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5571A7-37EE-CC58-F633-896D9FB9C5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D560A3-A616-392B-129C-CF60322C7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878963-9814-47C8-B6C3-5866F3D185CB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38645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8" name="Gerader Verbinder 327">
            <a:extLst>
              <a:ext uri="{FF2B5EF4-FFF2-40B4-BE49-F238E27FC236}">
                <a16:creationId xmlns:a16="http://schemas.microsoft.com/office/drawing/2014/main" id="{BB4C371E-C7CE-4A49-9211-FA03320B856F}"/>
              </a:ext>
            </a:extLst>
          </p:cNvPr>
          <p:cNvCxnSpPr>
            <a:cxnSpLocks/>
          </p:cNvCxnSpPr>
          <p:nvPr/>
        </p:nvCxnSpPr>
        <p:spPr>
          <a:xfrm flipV="1">
            <a:off x="5199313" y="6037652"/>
            <a:ext cx="0" cy="30449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C0CB8B89-3A69-2DA5-EC0F-5A47BC3DEDC1}"/>
              </a:ext>
            </a:extLst>
          </p:cNvPr>
          <p:cNvSpPr/>
          <p:nvPr/>
        </p:nvSpPr>
        <p:spPr>
          <a:xfrm>
            <a:off x="10858809" y="1823168"/>
            <a:ext cx="1213288" cy="11339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Stufen Frontend</a:t>
            </a:r>
            <a:endParaRPr lang="de-CH" sz="800" dirty="0">
              <a:solidFill>
                <a:schemeClr val="tx1"/>
              </a:solidFill>
              <a:latin typeface="SBB Light" pitchFamily="2" charset="0"/>
            </a:endParaRPr>
          </a:p>
        </p:txBody>
      </p:sp>
      <p:cxnSp>
        <p:nvCxnSpPr>
          <p:cNvPr id="334" name="Gerader Verbinder 333">
            <a:extLst>
              <a:ext uri="{FF2B5EF4-FFF2-40B4-BE49-F238E27FC236}">
                <a16:creationId xmlns:a16="http://schemas.microsoft.com/office/drawing/2014/main" id="{BE374973-94F8-8DB7-BDBA-497130F8527D}"/>
              </a:ext>
            </a:extLst>
          </p:cNvPr>
          <p:cNvCxnSpPr>
            <a:cxnSpLocks/>
          </p:cNvCxnSpPr>
          <p:nvPr/>
        </p:nvCxnSpPr>
        <p:spPr>
          <a:xfrm flipV="1">
            <a:off x="12013222" y="6059756"/>
            <a:ext cx="0" cy="30449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24EFB557-61FB-E9A9-2C4B-35729A86A8D4}"/>
              </a:ext>
            </a:extLst>
          </p:cNvPr>
          <p:cNvSpPr txBox="1"/>
          <p:nvPr/>
        </p:nvSpPr>
        <p:spPr>
          <a:xfrm>
            <a:off x="134024" y="3249448"/>
            <a:ext cx="118791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SBB Light" pitchFamily="2" charset="0"/>
              </a:rPr>
              <a:t>2024/2025 (Spring / Frontend)</a:t>
            </a:r>
            <a:endParaRPr lang="de-CH" dirty="0">
              <a:latin typeface="SBB Light" pitchFamily="2" charset="0"/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4999556B-8817-BAB0-FBCB-D0128EEB7849}"/>
              </a:ext>
            </a:extLst>
          </p:cNvPr>
          <p:cNvSpPr/>
          <p:nvPr/>
        </p:nvSpPr>
        <p:spPr>
          <a:xfrm>
            <a:off x="11256092" y="240546"/>
            <a:ext cx="820358" cy="15238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200000"/>
              </a:lnSpc>
            </a:pPr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Basics</a:t>
            </a:r>
          </a:p>
          <a:p>
            <a:pPr>
              <a:lnSpc>
                <a:spcPct val="200000"/>
              </a:lnSpc>
            </a:pPr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OOP</a:t>
            </a:r>
          </a:p>
          <a:p>
            <a:pPr>
              <a:lnSpc>
                <a:spcPct val="200000"/>
              </a:lnSpc>
            </a:pPr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OOD</a:t>
            </a:r>
          </a:p>
          <a:p>
            <a:pPr>
              <a:lnSpc>
                <a:spcPct val="200000"/>
              </a:lnSpc>
            </a:pPr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Maven / Testing</a:t>
            </a:r>
          </a:p>
          <a:p>
            <a:pPr>
              <a:lnSpc>
                <a:spcPct val="200000"/>
              </a:lnSpc>
            </a:pPr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Spring </a:t>
            </a:r>
          </a:p>
          <a:p>
            <a:pPr>
              <a:lnSpc>
                <a:spcPct val="200000"/>
              </a:lnSpc>
            </a:pPr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Projektreife</a:t>
            </a:r>
            <a:endParaRPr lang="de-CH" sz="8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FEAC6CC-25BE-AB92-19CC-72B263E07EFB}"/>
              </a:ext>
            </a:extLst>
          </p:cNvPr>
          <p:cNvSpPr txBox="1"/>
          <p:nvPr/>
        </p:nvSpPr>
        <p:spPr>
          <a:xfrm>
            <a:off x="134024" y="78859"/>
            <a:ext cx="106681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SBB Light" pitchFamily="2" charset="0"/>
              </a:rPr>
              <a:t>               2024/2025 (Java / GIT)</a:t>
            </a:r>
            <a:endParaRPr lang="de-CH" dirty="0">
              <a:latin typeface="SBB Light" pitchFamily="2" charset="0"/>
            </a:endParaRP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87890DF1-B8D4-07A2-447C-335F5F61F007}"/>
              </a:ext>
            </a:extLst>
          </p:cNvPr>
          <p:cNvGrpSpPr/>
          <p:nvPr/>
        </p:nvGrpSpPr>
        <p:grpSpPr>
          <a:xfrm>
            <a:off x="569703" y="482233"/>
            <a:ext cx="914400" cy="1590808"/>
            <a:chOff x="1097280" y="1092558"/>
            <a:chExt cx="914400" cy="1590808"/>
          </a:xfrm>
        </p:grpSpPr>
        <p:sp>
          <p:nvSpPr>
            <p:cNvPr id="6" name="Rechteck: abgerundete Ecken 5">
              <a:extLst>
                <a:ext uri="{FF2B5EF4-FFF2-40B4-BE49-F238E27FC236}">
                  <a16:creationId xmlns:a16="http://schemas.microsoft.com/office/drawing/2014/main" id="{CBCB821D-6740-D326-5B8E-71AE9ECB6231}"/>
                </a:ext>
              </a:extLst>
            </p:cNvPr>
            <p:cNvSpPr/>
            <p:nvPr/>
          </p:nvSpPr>
          <p:spPr>
            <a:xfrm>
              <a:off x="1097280" y="1092558"/>
              <a:ext cx="914400" cy="1590808"/>
            </a:xfrm>
            <a:prstGeom prst="roundRect">
              <a:avLst/>
            </a:prstGeom>
            <a:solidFill>
              <a:srgbClr val="FFD65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LOWO / Onboarding</a:t>
              </a:r>
            </a:p>
            <a:p>
              <a:pPr algn="ctr"/>
              <a:b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</a:br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Login-Woche + Einführung </a:t>
              </a:r>
              <a:b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</a:br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SBB / Puzzle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Übergang Schule / Berufslehre</a:t>
              </a:r>
            </a:p>
          </p:txBody>
        </p: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837D66A9-5031-A241-FED6-FE8E1B008EA8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34922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FE5F2328-F4E2-9E91-DB79-FC59821E1B9E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85113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64579987-63CF-5C9A-0540-B4F5636CE7CE}"/>
              </a:ext>
            </a:extLst>
          </p:cNvPr>
          <p:cNvGrpSpPr/>
          <p:nvPr/>
        </p:nvGrpSpPr>
        <p:grpSpPr>
          <a:xfrm>
            <a:off x="1674857" y="924597"/>
            <a:ext cx="777240" cy="928570"/>
            <a:chOff x="1167384" y="1534922"/>
            <a:chExt cx="777240" cy="928570"/>
          </a:xfrm>
        </p:grpSpPr>
        <p:cxnSp>
          <p:nvCxnSpPr>
            <p:cNvPr id="17" name="Gerader Verbinder 16">
              <a:extLst>
                <a:ext uri="{FF2B5EF4-FFF2-40B4-BE49-F238E27FC236}">
                  <a16:creationId xmlns:a16="http://schemas.microsoft.com/office/drawing/2014/main" id="{DB0CC850-2319-73AE-0C78-46068D7B243E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34922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5D3F1CA7-2501-DAEE-B7E5-7CA2E37AB74C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463492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070BB2E5-1817-B437-27AF-B1CEF0CA1DAF}"/>
              </a:ext>
            </a:extLst>
          </p:cNvPr>
          <p:cNvGrpSpPr/>
          <p:nvPr/>
        </p:nvGrpSpPr>
        <p:grpSpPr>
          <a:xfrm>
            <a:off x="1506652" y="482233"/>
            <a:ext cx="914400" cy="1608399"/>
            <a:chOff x="1097280" y="1092558"/>
            <a:chExt cx="914400" cy="1608399"/>
          </a:xfrm>
        </p:grpSpPr>
        <p:sp>
          <p:nvSpPr>
            <p:cNvPr id="20" name="Rechteck: abgerundete Ecken 19">
              <a:extLst>
                <a:ext uri="{FF2B5EF4-FFF2-40B4-BE49-F238E27FC236}">
                  <a16:creationId xmlns:a16="http://schemas.microsoft.com/office/drawing/2014/main" id="{A97B6C5E-6AFB-F969-3ADF-74ABAAD650A0}"/>
                </a:ext>
              </a:extLst>
            </p:cNvPr>
            <p:cNvSpPr/>
            <p:nvPr/>
          </p:nvSpPr>
          <p:spPr>
            <a:xfrm>
              <a:off x="1097280" y="1092558"/>
              <a:ext cx="914400" cy="1608399"/>
            </a:xfrm>
            <a:prstGeom prst="roundRect">
              <a:avLst/>
            </a:prstGeom>
            <a:solidFill>
              <a:srgbClr val="FFD65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IDE / GIT</a:t>
              </a:r>
            </a:p>
            <a:p>
              <a:pPr algn="ctr"/>
              <a:endParaRPr lang="de-DE" sz="10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Setup Laptop</a:t>
              </a:r>
              <a:b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</a:br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First Steps GIT (Plenum / Gruppe)</a:t>
              </a:r>
            </a:p>
          </p:txBody>
        </p:sp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9F6126FC-1EF3-0171-255C-67201F5562E4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34922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247081E4-10D6-28A1-B6B7-250202C35D23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5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75ACA997-819D-17AE-C206-6F2E47CB66B2}"/>
              </a:ext>
            </a:extLst>
          </p:cNvPr>
          <p:cNvGrpSpPr/>
          <p:nvPr/>
        </p:nvGrpSpPr>
        <p:grpSpPr>
          <a:xfrm>
            <a:off x="2439710" y="482233"/>
            <a:ext cx="914400" cy="1608399"/>
            <a:chOff x="1097280" y="1092558"/>
            <a:chExt cx="914400" cy="160839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4" name="Rechteck: abgerundete Ecken 23">
              <a:extLst>
                <a:ext uri="{FF2B5EF4-FFF2-40B4-BE49-F238E27FC236}">
                  <a16:creationId xmlns:a16="http://schemas.microsoft.com/office/drawing/2014/main" id="{ABF0390A-817A-4BE9-51E9-85DC7D74B4FD}"/>
                </a:ext>
              </a:extLst>
            </p:cNvPr>
            <p:cNvSpPr/>
            <p:nvPr/>
          </p:nvSpPr>
          <p:spPr>
            <a:xfrm>
              <a:off x="1097280" y="1092558"/>
              <a:ext cx="914400" cy="160839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Java</a:t>
              </a:r>
              <a:b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</a:br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Grundlagen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Basics Debugging</a:t>
              </a:r>
            </a:p>
          </p:txBody>
        </p: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64B4D1EC-D83D-B867-3414-59EEDAD32506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3937DE97-77EA-1287-7428-E5EF5842BCD4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4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41C79572-E199-19FF-6B28-DB93A550215B}"/>
              </a:ext>
            </a:extLst>
          </p:cNvPr>
          <p:cNvGrpSpPr/>
          <p:nvPr/>
        </p:nvGrpSpPr>
        <p:grpSpPr>
          <a:xfrm>
            <a:off x="4292836" y="482233"/>
            <a:ext cx="914400" cy="1608399"/>
            <a:chOff x="1097280" y="1092558"/>
            <a:chExt cx="914400" cy="1608399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28" name="Rechteck: abgerundete Ecken 27">
              <a:extLst>
                <a:ext uri="{FF2B5EF4-FFF2-40B4-BE49-F238E27FC236}">
                  <a16:creationId xmlns:a16="http://schemas.microsoft.com/office/drawing/2014/main" id="{5EE31C42-18D7-6D0A-796D-30F478865109}"/>
                </a:ext>
              </a:extLst>
            </p:cNvPr>
            <p:cNvSpPr/>
            <p:nvPr/>
          </p:nvSpPr>
          <p:spPr>
            <a:xfrm>
              <a:off x="1097280" y="1092558"/>
              <a:ext cx="914400" cy="160839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Java</a:t>
              </a:r>
              <a:b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</a:br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Grundlagen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OOP</a:t>
              </a:r>
            </a:p>
          </p:txBody>
        </p: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9CEB2AA0-2CA1-ABF6-896C-0402E8A017E4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89BAB7A7-69FC-92C2-5C0D-523428FF5C3F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4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4055EE09-7CB5-CEC9-BBD4-094D20B9B6CE}"/>
              </a:ext>
            </a:extLst>
          </p:cNvPr>
          <p:cNvGrpSpPr/>
          <p:nvPr/>
        </p:nvGrpSpPr>
        <p:grpSpPr>
          <a:xfrm>
            <a:off x="5223642" y="482233"/>
            <a:ext cx="914400" cy="1599517"/>
            <a:chOff x="1097280" y="1092558"/>
            <a:chExt cx="914400" cy="1599517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32" name="Rechteck: abgerundete Ecken 31">
              <a:extLst>
                <a:ext uri="{FF2B5EF4-FFF2-40B4-BE49-F238E27FC236}">
                  <a16:creationId xmlns:a16="http://schemas.microsoft.com/office/drawing/2014/main" id="{265F4B7A-9649-6F6D-F41C-AEFE7C3ED77C}"/>
                </a:ext>
              </a:extLst>
            </p:cNvPr>
            <p:cNvSpPr/>
            <p:nvPr/>
          </p:nvSpPr>
          <p:spPr>
            <a:xfrm>
              <a:off x="1097280" y="1092558"/>
              <a:ext cx="914400" cy="159951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Java</a:t>
              </a:r>
              <a:b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</a:br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Grundlagen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Listen, Streams, Generics</a:t>
              </a:r>
            </a:p>
          </p:txBody>
        </p: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DFF531EF-8497-00A6-2F54-224D6F407366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5CA7D30E-687E-98F5-3289-D55CB96F3764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5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2BFBB1D2-CE8A-9504-CFFC-8085935F3107}"/>
              </a:ext>
            </a:extLst>
          </p:cNvPr>
          <p:cNvGrpSpPr/>
          <p:nvPr/>
        </p:nvGrpSpPr>
        <p:grpSpPr>
          <a:xfrm>
            <a:off x="6155895" y="482233"/>
            <a:ext cx="914400" cy="1608398"/>
            <a:chOff x="1097280" y="1092558"/>
            <a:chExt cx="914400" cy="1608398"/>
          </a:xfrm>
        </p:grpSpPr>
        <p:sp>
          <p:nvSpPr>
            <p:cNvPr id="36" name="Rechteck: abgerundete Ecken 35">
              <a:extLst>
                <a:ext uri="{FF2B5EF4-FFF2-40B4-BE49-F238E27FC236}">
                  <a16:creationId xmlns:a16="http://schemas.microsoft.com/office/drawing/2014/main" id="{E9B7E3CE-C4EC-1BAE-CE4A-5E1B87A8E6C9}"/>
                </a:ext>
              </a:extLst>
            </p:cNvPr>
            <p:cNvSpPr/>
            <p:nvPr/>
          </p:nvSpPr>
          <p:spPr>
            <a:xfrm>
              <a:off x="1097280" y="1092558"/>
              <a:ext cx="914400" cy="1608398"/>
            </a:xfrm>
            <a:prstGeom prst="roundRect">
              <a:avLst/>
            </a:prstGeom>
            <a:solidFill>
              <a:srgbClr val="FFD65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GIT</a:t>
              </a:r>
            </a:p>
            <a:p>
              <a:pPr algn="ctr"/>
              <a:endParaRPr lang="de-DE" sz="10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Konzept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Workflow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(Standard/Trunc)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Command Line</a:t>
              </a:r>
            </a:p>
          </p:txBody>
        </p: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99601F60-127A-21D9-B792-CC89E86F9D93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Gerader Verbinder 37">
              <a:extLst>
                <a:ext uri="{FF2B5EF4-FFF2-40B4-BE49-F238E27FC236}">
                  <a16:creationId xmlns:a16="http://schemas.microsoft.com/office/drawing/2014/main" id="{CEEF527B-C68D-2C0D-83E0-DDA609F0BB5F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3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1CDA2FEC-2AC8-B645-2387-445A84D65674}"/>
              </a:ext>
            </a:extLst>
          </p:cNvPr>
          <p:cNvGrpSpPr/>
          <p:nvPr/>
        </p:nvGrpSpPr>
        <p:grpSpPr>
          <a:xfrm>
            <a:off x="7088149" y="482233"/>
            <a:ext cx="914400" cy="1608398"/>
            <a:chOff x="1097280" y="1092558"/>
            <a:chExt cx="914400" cy="160839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40" name="Rechteck: abgerundete Ecken 39">
              <a:extLst>
                <a:ext uri="{FF2B5EF4-FFF2-40B4-BE49-F238E27FC236}">
                  <a16:creationId xmlns:a16="http://schemas.microsoft.com/office/drawing/2014/main" id="{2576F466-8A27-0A7E-AA24-FA202E87B71B}"/>
                </a:ext>
              </a:extLst>
            </p:cNvPr>
            <p:cNvSpPr/>
            <p:nvPr/>
          </p:nvSpPr>
          <p:spPr>
            <a:xfrm>
              <a:off x="1097280" y="1092558"/>
              <a:ext cx="914400" cy="160839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Java</a:t>
              </a:r>
              <a:b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</a:br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Grundlagen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OOD, Vererbung, Interfaces</a:t>
              </a:r>
            </a:p>
          </p:txBody>
        </p: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51F19173-BB88-186F-8109-9C0BE13CC0A3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B54BA7A7-6A52-57BD-3A9B-BDA7CB6872D6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67695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uppieren 42">
            <a:extLst>
              <a:ext uri="{FF2B5EF4-FFF2-40B4-BE49-F238E27FC236}">
                <a16:creationId xmlns:a16="http://schemas.microsoft.com/office/drawing/2014/main" id="{FC1A4126-11B2-5004-1997-153608DB0410}"/>
              </a:ext>
            </a:extLst>
          </p:cNvPr>
          <p:cNvGrpSpPr/>
          <p:nvPr/>
        </p:nvGrpSpPr>
        <p:grpSpPr>
          <a:xfrm>
            <a:off x="8950795" y="491900"/>
            <a:ext cx="914400" cy="1599517"/>
            <a:chOff x="1097280" y="1092558"/>
            <a:chExt cx="914400" cy="1599517"/>
          </a:xfrm>
        </p:grpSpPr>
        <p:sp>
          <p:nvSpPr>
            <p:cNvPr id="44" name="Rechteck: abgerundete Ecken 43">
              <a:extLst>
                <a:ext uri="{FF2B5EF4-FFF2-40B4-BE49-F238E27FC236}">
                  <a16:creationId xmlns:a16="http://schemas.microsoft.com/office/drawing/2014/main" id="{348194DB-0126-807A-0ABB-463196A295E9}"/>
                </a:ext>
              </a:extLst>
            </p:cNvPr>
            <p:cNvSpPr/>
            <p:nvPr/>
          </p:nvSpPr>
          <p:spPr>
            <a:xfrm>
              <a:off x="1097280" y="1092558"/>
              <a:ext cx="914400" cy="1599517"/>
            </a:xfrm>
            <a:prstGeom prst="roundRect">
              <a:avLst/>
            </a:prstGeom>
            <a:solidFill>
              <a:srgbClr val="FFD65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Maven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Basics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Lifecycle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Artifactory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(Plenum / Gruppe)</a:t>
              </a:r>
            </a:p>
          </p:txBody>
        </p:sp>
        <p:cxnSp>
          <p:nvCxnSpPr>
            <p:cNvPr id="45" name="Gerader Verbinder 44">
              <a:extLst>
                <a:ext uri="{FF2B5EF4-FFF2-40B4-BE49-F238E27FC236}">
                  <a16:creationId xmlns:a16="http://schemas.microsoft.com/office/drawing/2014/main" id="{CBF44F3F-A605-290C-A231-B3ED6739FFA2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r Verbinder 45">
              <a:extLst>
                <a:ext uri="{FF2B5EF4-FFF2-40B4-BE49-F238E27FC236}">
                  <a16:creationId xmlns:a16="http://schemas.microsoft.com/office/drawing/2014/main" id="{60E0D5AF-2F40-ED89-74E2-25761A5C9648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67697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ABFB85A2-6D93-FB35-81D5-E37E04FCFDA5}"/>
              </a:ext>
            </a:extLst>
          </p:cNvPr>
          <p:cNvGrpSpPr/>
          <p:nvPr/>
        </p:nvGrpSpPr>
        <p:grpSpPr>
          <a:xfrm>
            <a:off x="9888321" y="482233"/>
            <a:ext cx="914400" cy="1608398"/>
            <a:chOff x="1097280" y="1092558"/>
            <a:chExt cx="914400" cy="160839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48" name="Rechteck: abgerundete Ecken 47">
              <a:extLst>
                <a:ext uri="{FF2B5EF4-FFF2-40B4-BE49-F238E27FC236}">
                  <a16:creationId xmlns:a16="http://schemas.microsoft.com/office/drawing/2014/main" id="{F7797959-86BB-C3AB-479A-060A45706B32}"/>
                </a:ext>
              </a:extLst>
            </p:cNvPr>
            <p:cNvSpPr/>
            <p:nvPr/>
          </p:nvSpPr>
          <p:spPr>
            <a:xfrm>
              <a:off x="1097280" y="1092558"/>
              <a:ext cx="914400" cy="160839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Testing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Konzepte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Test-Mgmt, TDD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JUnit</a:t>
              </a:r>
              <a:b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</a:br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Mockito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REST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DB-Testing</a:t>
              </a:r>
              <a:br>
                <a:rPr lang="de-DE" sz="800" dirty="0">
                  <a:solidFill>
                    <a:srgbClr val="FF0000"/>
                  </a:solidFill>
                  <a:latin typeface="SBB Light" pitchFamily="2" charset="0"/>
                </a:rPr>
              </a:br>
              <a:endParaRPr lang="de-DE" sz="800" dirty="0">
                <a:solidFill>
                  <a:srgbClr val="FF0000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</p:txBody>
        </p:sp>
        <p:cxnSp>
          <p:nvCxnSpPr>
            <p:cNvPr id="49" name="Gerader Verbinder 48">
              <a:extLst>
                <a:ext uri="{FF2B5EF4-FFF2-40B4-BE49-F238E27FC236}">
                  <a16:creationId xmlns:a16="http://schemas.microsoft.com/office/drawing/2014/main" id="{8DC75392-9DA1-AB95-2135-C692BBCBF8B0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r Verbinder 49">
              <a:extLst>
                <a:ext uri="{FF2B5EF4-FFF2-40B4-BE49-F238E27FC236}">
                  <a16:creationId xmlns:a16="http://schemas.microsoft.com/office/drawing/2014/main" id="{A36D8F13-189F-05B0-AFA7-9F53AEBFF378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67696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8340234C-AF41-65DE-C09A-F7CF96895054}"/>
              </a:ext>
            </a:extLst>
          </p:cNvPr>
          <p:cNvGrpSpPr/>
          <p:nvPr/>
        </p:nvGrpSpPr>
        <p:grpSpPr>
          <a:xfrm>
            <a:off x="8019401" y="486959"/>
            <a:ext cx="914400" cy="1608398"/>
            <a:chOff x="1097280" y="1092558"/>
            <a:chExt cx="914400" cy="1608398"/>
          </a:xfrm>
        </p:grpSpPr>
        <p:sp>
          <p:nvSpPr>
            <p:cNvPr id="52" name="Rechteck: abgerundete Ecken 51">
              <a:extLst>
                <a:ext uri="{FF2B5EF4-FFF2-40B4-BE49-F238E27FC236}">
                  <a16:creationId xmlns:a16="http://schemas.microsoft.com/office/drawing/2014/main" id="{A5A579D4-80F3-3395-C6D5-7EEA83C126A3}"/>
                </a:ext>
              </a:extLst>
            </p:cNvPr>
            <p:cNvSpPr/>
            <p:nvPr/>
          </p:nvSpPr>
          <p:spPr>
            <a:xfrm>
              <a:off x="1097280" y="1092558"/>
              <a:ext cx="914400" cy="160839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üK ICT-Arbeitsplatz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ICT-Arbeitsplatz mit Betriebssystem in Betrieb nehmen</a:t>
              </a:r>
            </a:p>
            <a:p>
              <a:pPr algn="ctr"/>
              <a:endParaRPr lang="de-DE" sz="800" dirty="0">
                <a:solidFill>
                  <a:srgbClr val="FF0000"/>
                </a:solidFill>
                <a:latin typeface="SBB Light" pitchFamily="2" charset="0"/>
              </a:endParaRPr>
            </a:p>
          </p:txBody>
        </p: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FB097BDE-249E-59E2-ECC0-1EED7061024F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Gerader Verbinder 53">
              <a:extLst>
                <a:ext uri="{FF2B5EF4-FFF2-40B4-BE49-F238E27FC236}">
                  <a16:creationId xmlns:a16="http://schemas.microsoft.com/office/drawing/2014/main" id="{3B4DD4B6-C865-82E6-AD54-9342F251DA33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2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6DBF1FF3-D634-6FCF-C197-5887C2958B00}"/>
              </a:ext>
            </a:extLst>
          </p:cNvPr>
          <p:cNvGrpSpPr/>
          <p:nvPr/>
        </p:nvGrpSpPr>
        <p:grpSpPr>
          <a:xfrm>
            <a:off x="536813" y="3656205"/>
            <a:ext cx="914400" cy="1608398"/>
            <a:chOff x="1097280" y="1092558"/>
            <a:chExt cx="914400" cy="1608398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56" name="Rechteck: abgerundete Ecken 55">
              <a:extLst>
                <a:ext uri="{FF2B5EF4-FFF2-40B4-BE49-F238E27FC236}">
                  <a16:creationId xmlns:a16="http://schemas.microsoft.com/office/drawing/2014/main" id="{272D621F-2FBC-BD66-E2D7-734DB06F955F}"/>
                </a:ext>
              </a:extLst>
            </p:cNvPr>
            <p:cNvSpPr/>
            <p:nvPr/>
          </p:nvSpPr>
          <p:spPr>
            <a:xfrm>
              <a:off x="1097280" y="1092558"/>
              <a:ext cx="914400" cy="160839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Java Grundlagen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Exception Handling</a:t>
              </a:r>
              <a:endParaRPr lang="de-DE" sz="800" dirty="0">
                <a:solidFill>
                  <a:srgbClr val="FF0000"/>
                </a:solidFill>
                <a:latin typeface="SBB Light" pitchFamily="2" charset="0"/>
              </a:endParaRPr>
            </a:p>
          </p:txBody>
        </p:sp>
        <p:cxnSp>
          <p:nvCxnSpPr>
            <p:cNvPr id="57" name="Gerader Verbinder 56">
              <a:extLst>
                <a:ext uri="{FF2B5EF4-FFF2-40B4-BE49-F238E27FC236}">
                  <a16:creationId xmlns:a16="http://schemas.microsoft.com/office/drawing/2014/main" id="{CA43EAB1-0948-97F5-199E-42C8EDFA1F39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F7499BC2-D305-C154-AA9B-68C4FE81DE9A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hteck 58">
            <a:extLst>
              <a:ext uri="{FF2B5EF4-FFF2-40B4-BE49-F238E27FC236}">
                <a16:creationId xmlns:a16="http://schemas.microsoft.com/office/drawing/2014/main" id="{6C0FA560-CBD3-3253-E0E2-645F9341A85D}"/>
              </a:ext>
            </a:extLst>
          </p:cNvPr>
          <p:cNvSpPr/>
          <p:nvPr/>
        </p:nvSpPr>
        <p:spPr>
          <a:xfrm>
            <a:off x="10863164" y="78190"/>
            <a:ext cx="1213288" cy="168624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Stufen Backend</a:t>
            </a:r>
            <a:endParaRPr lang="de-CH" sz="8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1BD29887-709F-7F65-4E9A-97C54C7800D9}"/>
              </a:ext>
            </a:extLst>
          </p:cNvPr>
          <p:cNvSpPr/>
          <p:nvPr/>
        </p:nvSpPr>
        <p:spPr>
          <a:xfrm>
            <a:off x="10946950" y="268665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0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4AE48C32-AC3E-9487-AEFF-37665D022A7F}"/>
              </a:ext>
            </a:extLst>
          </p:cNvPr>
          <p:cNvSpPr/>
          <p:nvPr/>
        </p:nvSpPr>
        <p:spPr>
          <a:xfrm>
            <a:off x="2432988" y="1825463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0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79" name="Rechteck: abgerundete Ecken 78">
            <a:extLst>
              <a:ext uri="{FF2B5EF4-FFF2-40B4-BE49-F238E27FC236}">
                <a16:creationId xmlns:a16="http://schemas.microsoft.com/office/drawing/2014/main" id="{8A127E72-E4D2-9AE9-5EB9-3E20647E9123}"/>
              </a:ext>
            </a:extLst>
          </p:cNvPr>
          <p:cNvSpPr/>
          <p:nvPr/>
        </p:nvSpPr>
        <p:spPr>
          <a:xfrm>
            <a:off x="2770524" y="1797186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#J1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86522A0C-7CE1-6D32-8167-6C46128E6E53}"/>
              </a:ext>
            </a:extLst>
          </p:cNvPr>
          <p:cNvSpPr/>
          <p:nvPr/>
        </p:nvSpPr>
        <p:spPr>
          <a:xfrm>
            <a:off x="2450710" y="2113379"/>
            <a:ext cx="903400" cy="1765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Exam 1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3D1670B7-C724-71E1-36B6-2B32249B4A09}"/>
              </a:ext>
            </a:extLst>
          </p:cNvPr>
          <p:cNvSpPr/>
          <p:nvPr/>
        </p:nvSpPr>
        <p:spPr>
          <a:xfrm>
            <a:off x="10942593" y="515275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1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5C4CFF8B-D577-51E4-4421-7C6C33F5AF7E}"/>
              </a:ext>
            </a:extLst>
          </p:cNvPr>
          <p:cNvSpPr/>
          <p:nvPr/>
        </p:nvSpPr>
        <p:spPr>
          <a:xfrm>
            <a:off x="10942592" y="762223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2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CB0ADF76-01A1-8717-FD4D-50A122E421C7}"/>
              </a:ext>
            </a:extLst>
          </p:cNvPr>
          <p:cNvSpPr/>
          <p:nvPr/>
        </p:nvSpPr>
        <p:spPr>
          <a:xfrm>
            <a:off x="10942591" y="1002439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3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4F40E1C0-6A3E-6E05-7B9A-783CD78F41FF}"/>
              </a:ext>
            </a:extLst>
          </p:cNvPr>
          <p:cNvSpPr/>
          <p:nvPr/>
        </p:nvSpPr>
        <p:spPr>
          <a:xfrm>
            <a:off x="10942591" y="1253518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4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4D21AF21-99C3-158E-A860-341CDB11186D}"/>
              </a:ext>
            </a:extLst>
          </p:cNvPr>
          <p:cNvSpPr/>
          <p:nvPr/>
        </p:nvSpPr>
        <p:spPr>
          <a:xfrm>
            <a:off x="10946945" y="1500375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5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CC15B194-85DE-A5AA-6DE5-6BD1ABFB35D1}"/>
              </a:ext>
            </a:extLst>
          </p:cNvPr>
          <p:cNvSpPr/>
          <p:nvPr/>
        </p:nvSpPr>
        <p:spPr>
          <a:xfrm>
            <a:off x="11258325" y="1956948"/>
            <a:ext cx="690475" cy="9377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>
              <a:lnSpc>
                <a:spcPct val="200000"/>
              </a:lnSpc>
            </a:pPr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HTML / CSS</a:t>
            </a:r>
          </a:p>
          <a:p>
            <a:pPr>
              <a:lnSpc>
                <a:spcPct val="200000"/>
              </a:lnSpc>
            </a:pPr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JavaScript</a:t>
            </a:r>
          </a:p>
          <a:p>
            <a:pPr>
              <a:lnSpc>
                <a:spcPct val="200000"/>
              </a:lnSpc>
            </a:pPr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Angular</a:t>
            </a:r>
          </a:p>
          <a:p>
            <a:pPr>
              <a:lnSpc>
                <a:spcPct val="200000"/>
              </a:lnSpc>
            </a:pPr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Projektreife</a:t>
            </a:r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4B69AC86-1F63-ACF6-0128-CDB158059353}"/>
              </a:ext>
            </a:extLst>
          </p:cNvPr>
          <p:cNvSpPr/>
          <p:nvPr/>
        </p:nvSpPr>
        <p:spPr>
          <a:xfrm>
            <a:off x="10926693" y="2005972"/>
            <a:ext cx="208800" cy="208800"/>
          </a:xfrm>
          <a:prstGeom prst="ellipse">
            <a:avLst/>
          </a:prstGeom>
          <a:solidFill>
            <a:srgbClr val="FFCC6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0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8A089B93-3AD1-57F2-EA47-3A3A75476B9A}"/>
              </a:ext>
            </a:extLst>
          </p:cNvPr>
          <p:cNvSpPr/>
          <p:nvPr/>
        </p:nvSpPr>
        <p:spPr>
          <a:xfrm>
            <a:off x="10926693" y="2245711"/>
            <a:ext cx="208800" cy="208800"/>
          </a:xfrm>
          <a:prstGeom prst="ellipse">
            <a:avLst/>
          </a:prstGeom>
          <a:solidFill>
            <a:srgbClr val="FFCC6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1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03A82B69-6CEF-7329-D404-A208D2EE4FC5}"/>
              </a:ext>
            </a:extLst>
          </p:cNvPr>
          <p:cNvSpPr/>
          <p:nvPr/>
        </p:nvSpPr>
        <p:spPr>
          <a:xfrm>
            <a:off x="10926693" y="2473672"/>
            <a:ext cx="208800" cy="208800"/>
          </a:xfrm>
          <a:prstGeom prst="ellipse">
            <a:avLst/>
          </a:prstGeom>
          <a:solidFill>
            <a:srgbClr val="FFCC6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2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680CA85C-3361-D293-D8EE-27F52C230152}"/>
              </a:ext>
            </a:extLst>
          </p:cNvPr>
          <p:cNvSpPr/>
          <p:nvPr/>
        </p:nvSpPr>
        <p:spPr>
          <a:xfrm>
            <a:off x="10926693" y="2694538"/>
            <a:ext cx="208800" cy="208800"/>
          </a:xfrm>
          <a:prstGeom prst="ellipse">
            <a:avLst/>
          </a:prstGeom>
          <a:solidFill>
            <a:srgbClr val="FFCC6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3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A6BBA908-BBA9-8077-AE60-77527DF83760}"/>
              </a:ext>
            </a:extLst>
          </p:cNvPr>
          <p:cNvSpPr/>
          <p:nvPr/>
        </p:nvSpPr>
        <p:spPr>
          <a:xfrm>
            <a:off x="5223642" y="2107196"/>
            <a:ext cx="903400" cy="1765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Exam 2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4C375384-9117-7A16-5B2A-943BD89D6A1C}"/>
              </a:ext>
            </a:extLst>
          </p:cNvPr>
          <p:cNvSpPr/>
          <p:nvPr/>
        </p:nvSpPr>
        <p:spPr>
          <a:xfrm>
            <a:off x="7088149" y="2109902"/>
            <a:ext cx="903400" cy="1765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Exam 3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9E428900-841A-221D-EFC2-7F1CF80A330A}"/>
              </a:ext>
            </a:extLst>
          </p:cNvPr>
          <p:cNvSpPr/>
          <p:nvPr/>
        </p:nvSpPr>
        <p:spPr>
          <a:xfrm>
            <a:off x="528189" y="5281168"/>
            <a:ext cx="903400" cy="17659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Exam 4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98" name="Ellipse 97">
            <a:extLst>
              <a:ext uri="{FF2B5EF4-FFF2-40B4-BE49-F238E27FC236}">
                <a16:creationId xmlns:a16="http://schemas.microsoft.com/office/drawing/2014/main" id="{A9AC84EE-03CB-E6EE-2AEC-95E0C7E031F7}"/>
              </a:ext>
            </a:extLst>
          </p:cNvPr>
          <p:cNvSpPr/>
          <p:nvPr/>
        </p:nvSpPr>
        <p:spPr>
          <a:xfrm>
            <a:off x="4281051" y="1820492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1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99" name="Ellipse 98">
            <a:extLst>
              <a:ext uri="{FF2B5EF4-FFF2-40B4-BE49-F238E27FC236}">
                <a16:creationId xmlns:a16="http://schemas.microsoft.com/office/drawing/2014/main" id="{45659069-615F-E7EC-5A89-A8FFB2B1B6D1}"/>
              </a:ext>
            </a:extLst>
          </p:cNvPr>
          <p:cNvSpPr/>
          <p:nvPr/>
        </p:nvSpPr>
        <p:spPr>
          <a:xfrm>
            <a:off x="5209276" y="1838454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1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906441AD-BB23-61E6-CDF6-43163E1BAA93}"/>
              </a:ext>
            </a:extLst>
          </p:cNvPr>
          <p:cNvSpPr/>
          <p:nvPr/>
        </p:nvSpPr>
        <p:spPr>
          <a:xfrm>
            <a:off x="6163046" y="1831958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2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AA11313C-16BA-D24E-51C3-9018B062631E}"/>
              </a:ext>
            </a:extLst>
          </p:cNvPr>
          <p:cNvSpPr/>
          <p:nvPr/>
        </p:nvSpPr>
        <p:spPr>
          <a:xfrm>
            <a:off x="7086987" y="1829201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2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1E7BD1D6-8D5F-8937-1246-CA2D2D8254C8}"/>
              </a:ext>
            </a:extLst>
          </p:cNvPr>
          <p:cNvSpPr/>
          <p:nvPr/>
        </p:nvSpPr>
        <p:spPr>
          <a:xfrm>
            <a:off x="8951646" y="1838868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3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556636FB-227F-0D93-8D88-B8677C80CADE}"/>
              </a:ext>
            </a:extLst>
          </p:cNvPr>
          <p:cNvSpPr/>
          <p:nvPr/>
        </p:nvSpPr>
        <p:spPr>
          <a:xfrm>
            <a:off x="9875546" y="1838521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3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4919E085-60A6-95C0-9328-9E1D3F0BC0C3}"/>
              </a:ext>
            </a:extLst>
          </p:cNvPr>
          <p:cNvSpPr/>
          <p:nvPr/>
        </p:nvSpPr>
        <p:spPr>
          <a:xfrm>
            <a:off x="538402" y="4995008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3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2134C6C8-AF30-CE0F-A708-54A5E8C2579E}"/>
              </a:ext>
            </a:extLst>
          </p:cNvPr>
          <p:cNvSpPr/>
          <p:nvPr/>
        </p:nvSpPr>
        <p:spPr>
          <a:xfrm>
            <a:off x="8011234" y="1842809"/>
            <a:ext cx="252549" cy="252549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00" dirty="0">
                <a:solidFill>
                  <a:schemeClr val="bg1"/>
                </a:solidFill>
                <a:latin typeface="SBB Light" pitchFamily="2" charset="0"/>
              </a:rPr>
              <a:t>187</a:t>
            </a:r>
            <a:endParaRPr lang="de-CH" sz="600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106" name="Rechteck: abgerundete Ecken 105">
            <a:extLst>
              <a:ext uri="{FF2B5EF4-FFF2-40B4-BE49-F238E27FC236}">
                <a16:creationId xmlns:a16="http://schemas.microsoft.com/office/drawing/2014/main" id="{59A0ECB6-CA80-2A69-7356-1B15F2C4EE6C}"/>
              </a:ext>
            </a:extLst>
          </p:cNvPr>
          <p:cNvSpPr/>
          <p:nvPr/>
        </p:nvSpPr>
        <p:spPr>
          <a:xfrm>
            <a:off x="4613346" y="1803723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#J2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107" name="Rechteck: abgerundete Ecken 106">
            <a:extLst>
              <a:ext uri="{FF2B5EF4-FFF2-40B4-BE49-F238E27FC236}">
                <a16:creationId xmlns:a16="http://schemas.microsoft.com/office/drawing/2014/main" id="{76273311-B2B7-1D86-EE30-77EFC4592299}"/>
              </a:ext>
            </a:extLst>
          </p:cNvPr>
          <p:cNvSpPr/>
          <p:nvPr/>
        </p:nvSpPr>
        <p:spPr>
          <a:xfrm>
            <a:off x="5554717" y="1811988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#J2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108" name="Rechteck: abgerundete Ecken 107">
            <a:extLst>
              <a:ext uri="{FF2B5EF4-FFF2-40B4-BE49-F238E27FC236}">
                <a16:creationId xmlns:a16="http://schemas.microsoft.com/office/drawing/2014/main" id="{37540EE6-2489-5334-C991-F086E7962D18}"/>
              </a:ext>
            </a:extLst>
          </p:cNvPr>
          <p:cNvSpPr/>
          <p:nvPr/>
        </p:nvSpPr>
        <p:spPr>
          <a:xfrm>
            <a:off x="6519966" y="1811544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#S1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109" name="Rechteck: abgerundete Ecken 108">
            <a:extLst>
              <a:ext uri="{FF2B5EF4-FFF2-40B4-BE49-F238E27FC236}">
                <a16:creationId xmlns:a16="http://schemas.microsoft.com/office/drawing/2014/main" id="{4594E220-51C1-FF85-D151-166622C73ABF}"/>
              </a:ext>
            </a:extLst>
          </p:cNvPr>
          <p:cNvSpPr/>
          <p:nvPr/>
        </p:nvSpPr>
        <p:spPr>
          <a:xfrm>
            <a:off x="7433598" y="1809417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#J3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110" name="Rechteck: abgerundete Ecken 109">
            <a:extLst>
              <a:ext uri="{FF2B5EF4-FFF2-40B4-BE49-F238E27FC236}">
                <a16:creationId xmlns:a16="http://schemas.microsoft.com/office/drawing/2014/main" id="{83EB4039-8DD1-19C5-757A-E56658A3DB13}"/>
              </a:ext>
            </a:extLst>
          </p:cNvPr>
          <p:cNvSpPr/>
          <p:nvPr/>
        </p:nvSpPr>
        <p:spPr>
          <a:xfrm>
            <a:off x="9285871" y="1809414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#S2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111" name="Rechteck: abgerundete Ecken 110">
            <a:extLst>
              <a:ext uri="{FF2B5EF4-FFF2-40B4-BE49-F238E27FC236}">
                <a16:creationId xmlns:a16="http://schemas.microsoft.com/office/drawing/2014/main" id="{C5D45F6C-F290-7F57-5F3C-3B774D6D1BEF}"/>
              </a:ext>
            </a:extLst>
          </p:cNvPr>
          <p:cNvSpPr/>
          <p:nvPr/>
        </p:nvSpPr>
        <p:spPr>
          <a:xfrm>
            <a:off x="10229216" y="1799747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#J4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112" name="Rechteck: abgerundete Ecken 111">
            <a:extLst>
              <a:ext uri="{FF2B5EF4-FFF2-40B4-BE49-F238E27FC236}">
                <a16:creationId xmlns:a16="http://schemas.microsoft.com/office/drawing/2014/main" id="{1B51D3C6-7E38-A895-14C8-199A49704A73}"/>
              </a:ext>
            </a:extLst>
          </p:cNvPr>
          <p:cNvSpPr/>
          <p:nvPr/>
        </p:nvSpPr>
        <p:spPr>
          <a:xfrm>
            <a:off x="8356675" y="1816269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#Ü1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113" name="Rechteck: abgerundete Ecken 112">
            <a:extLst>
              <a:ext uri="{FF2B5EF4-FFF2-40B4-BE49-F238E27FC236}">
                <a16:creationId xmlns:a16="http://schemas.microsoft.com/office/drawing/2014/main" id="{F4E5E1B6-E3F2-D27B-23BA-0B2CAD156597}"/>
              </a:ext>
            </a:extLst>
          </p:cNvPr>
          <p:cNvSpPr/>
          <p:nvPr/>
        </p:nvSpPr>
        <p:spPr>
          <a:xfrm>
            <a:off x="845535" y="4994464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#J5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114" name="Pfeil: nach rechts 113">
            <a:extLst>
              <a:ext uri="{FF2B5EF4-FFF2-40B4-BE49-F238E27FC236}">
                <a16:creationId xmlns:a16="http://schemas.microsoft.com/office/drawing/2014/main" id="{CE4D81EF-D872-9083-3659-51955BC86EFA}"/>
              </a:ext>
            </a:extLst>
          </p:cNvPr>
          <p:cNvSpPr/>
          <p:nvPr/>
        </p:nvSpPr>
        <p:spPr>
          <a:xfrm>
            <a:off x="134708" y="6562026"/>
            <a:ext cx="844297" cy="176591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00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latin typeface="SBB Light" pitchFamily="2" charset="0"/>
              </a:rPr>
              <a:t>Bollwerk 10</a:t>
            </a:r>
            <a:endParaRPr lang="de-CH" sz="800" dirty="0">
              <a:latin typeface="SBB Light" pitchFamily="2" charset="0"/>
            </a:endParaRPr>
          </a:p>
        </p:txBody>
      </p:sp>
      <p:sp>
        <p:nvSpPr>
          <p:cNvPr id="116" name="Pfeil: nach rechts 115">
            <a:extLst>
              <a:ext uri="{FF2B5EF4-FFF2-40B4-BE49-F238E27FC236}">
                <a16:creationId xmlns:a16="http://schemas.microsoft.com/office/drawing/2014/main" id="{C8FDA20B-1FB9-624F-C08A-E2074BA482DD}"/>
              </a:ext>
            </a:extLst>
          </p:cNvPr>
          <p:cNvSpPr/>
          <p:nvPr/>
        </p:nvSpPr>
        <p:spPr>
          <a:xfrm>
            <a:off x="1167030" y="6562026"/>
            <a:ext cx="844297" cy="176591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83CBEB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latin typeface="SBB Light" pitchFamily="2" charset="0"/>
              </a:rPr>
              <a:t>BBC</a:t>
            </a:r>
            <a:endParaRPr lang="de-CH" sz="800" dirty="0">
              <a:latin typeface="SBB Light" pitchFamily="2" charset="0"/>
            </a:endParaRPr>
          </a:p>
        </p:txBody>
      </p:sp>
      <p:sp>
        <p:nvSpPr>
          <p:cNvPr id="117" name="Pfeil: nach rechts 116">
            <a:extLst>
              <a:ext uri="{FF2B5EF4-FFF2-40B4-BE49-F238E27FC236}">
                <a16:creationId xmlns:a16="http://schemas.microsoft.com/office/drawing/2014/main" id="{39492428-2083-3AEE-E4EF-634306357D31}"/>
              </a:ext>
            </a:extLst>
          </p:cNvPr>
          <p:cNvSpPr/>
          <p:nvPr/>
        </p:nvSpPr>
        <p:spPr>
          <a:xfrm>
            <a:off x="2180439" y="6562026"/>
            <a:ext cx="844297" cy="176591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latin typeface="SBB Light" pitchFamily="2" charset="0"/>
              </a:rPr>
              <a:t>Ferien GiBB</a:t>
            </a:r>
            <a:endParaRPr lang="de-CH" sz="800" dirty="0">
              <a:latin typeface="SBB Light" pitchFamily="2" charset="0"/>
            </a:endParaRPr>
          </a:p>
        </p:txBody>
      </p:sp>
      <p:sp>
        <p:nvSpPr>
          <p:cNvPr id="118" name="Pfeil: nach rechts 117">
            <a:extLst>
              <a:ext uri="{FF2B5EF4-FFF2-40B4-BE49-F238E27FC236}">
                <a16:creationId xmlns:a16="http://schemas.microsoft.com/office/drawing/2014/main" id="{B773DC4B-6D74-B3A1-4560-70DB88A01FE9}"/>
              </a:ext>
            </a:extLst>
          </p:cNvPr>
          <p:cNvSpPr/>
          <p:nvPr/>
        </p:nvSpPr>
        <p:spPr>
          <a:xfrm>
            <a:off x="573822" y="2999262"/>
            <a:ext cx="663345" cy="176591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5.-9.8.</a:t>
            </a:r>
            <a:endParaRPr lang="de-CH" sz="8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119" name="Pfeil: nach rechts 118">
            <a:extLst>
              <a:ext uri="{FF2B5EF4-FFF2-40B4-BE49-F238E27FC236}">
                <a16:creationId xmlns:a16="http://schemas.microsoft.com/office/drawing/2014/main" id="{0FCFE983-9F03-2F8B-A15B-6017497CA3C4}"/>
              </a:ext>
            </a:extLst>
          </p:cNvPr>
          <p:cNvSpPr/>
          <p:nvPr/>
        </p:nvSpPr>
        <p:spPr>
          <a:xfrm>
            <a:off x="1271587" y="2999263"/>
            <a:ext cx="6596063" cy="176591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00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800" dirty="0">
              <a:latin typeface="SBB Light" pitchFamily="2" charset="0"/>
            </a:endParaRPr>
          </a:p>
        </p:txBody>
      </p:sp>
      <p:sp>
        <p:nvSpPr>
          <p:cNvPr id="121" name="Pfeil: nach rechts 120">
            <a:extLst>
              <a:ext uri="{FF2B5EF4-FFF2-40B4-BE49-F238E27FC236}">
                <a16:creationId xmlns:a16="http://schemas.microsoft.com/office/drawing/2014/main" id="{F111A7AB-120F-446D-9135-D552FD034876}"/>
              </a:ext>
            </a:extLst>
          </p:cNvPr>
          <p:cNvSpPr/>
          <p:nvPr/>
        </p:nvSpPr>
        <p:spPr>
          <a:xfrm>
            <a:off x="8669396" y="3003744"/>
            <a:ext cx="2140968" cy="176591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00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800" dirty="0">
              <a:latin typeface="SBB Light" pitchFamily="2" charset="0"/>
            </a:endParaRPr>
          </a:p>
        </p:txBody>
      </p:sp>
      <p:sp>
        <p:nvSpPr>
          <p:cNvPr id="122" name="Pfeil: nach rechts 121">
            <a:extLst>
              <a:ext uri="{FF2B5EF4-FFF2-40B4-BE49-F238E27FC236}">
                <a16:creationId xmlns:a16="http://schemas.microsoft.com/office/drawing/2014/main" id="{AF88951D-3640-18E3-45B9-EB9F0F05ECE8}"/>
              </a:ext>
            </a:extLst>
          </p:cNvPr>
          <p:cNvSpPr/>
          <p:nvPr/>
        </p:nvSpPr>
        <p:spPr>
          <a:xfrm>
            <a:off x="3151603" y="6562026"/>
            <a:ext cx="643567" cy="176591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Login</a:t>
            </a:r>
            <a:endParaRPr lang="de-CH" sz="8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123" name="Textfeld 122">
            <a:extLst>
              <a:ext uri="{FF2B5EF4-FFF2-40B4-BE49-F238E27FC236}">
                <a16:creationId xmlns:a16="http://schemas.microsoft.com/office/drawing/2014/main" id="{1101E683-50CB-7C60-DD60-F6D83FEE8A02}"/>
              </a:ext>
            </a:extLst>
          </p:cNvPr>
          <p:cNvSpPr txBox="1"/>
          <p:nvPr/>
        </p:nvSpPr>
        <p:spPr>
          <a:xfrm rot="16200000">
            <a:off x="-537113" y="1167998"/>
            <a:ext cx="17116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900" b="1" dirty="0">
                <a:latin typeface="SBB Light" pitchFamily="2" charset="0"/>
              </a:rPr>
              <a:t>Java-Module Basics</a:t>
            </a:r>
          </a:p>
          <a:p>
            <a:pPr algn="ctr"/>
            <a:r>
              <a:rPr lang="de-DE" sz="900" b="1" dirty="0">
                <a:latin typeface="SBB Light" pitchFamily="2" charset="0"/>
              </a:rPr>
              <a:t>GIT / Maven</a:t>
            </a:r>
            <a:endParaRPr lang="de-CH" sz="900" b="1" dirty="0">
              <a:latin typeface="SBB Light" pitchFamily="2" charset="0"/>
            </a:endParaRPr>
          </a:p>
        </p:txBody>
      </p:sp>
      <p:sp>
        <p:nvSpPr>
          <p:cNvPr id="124" name="Textfeld 123">
            <a:extLst>
              <a:ext uri="{FF2B5EF4-FFF2-40B4-BE49-F238E27FC236}">
                <a16:creationId xmlns:a16="http://schemas.microsoft.com/office/drawing/2014/main" id="{19784017-5C16-7B51-9186-9207128EB74C}"/>
              </a:ext>
            </a:extLst>
          </p:cNvPr>
          <p:cNvSpPr txBox="1"/>
          <p:nvPr/>
        </p:nvSpPr>
        <p:spPr>
          <a:xfrm rot="16200000">
            <a:off x="-51425" y="2420043"/>
            <a:ext cx="7402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de-DE" sz="900" b="1" dirty="0">
                <a:latin typeface="SBB Light" pitchFamily="2" charset="0"/>
              </a:rPr>
              <a:t>Berufsüber-</a:t>
            </a:r>
            <a:br>
              <a:rPr lang="de-DE" sz="900" b="1" dirty="0">
                <a:latin typeface="SBB Light" pitchFamily="2" charset="0"/>
              </a:rPr>
            </a:br>
            <a:r>
              <a:rPr lang="de-DE" sz="900" b="1" dirty="0">
                <a:latin typeface="SBB Light" pitchFamily="2" charset="0"/>
              </a:rPr>
              <a:t>gr. Module</a:t>
            </a:r>
            <a:endParaRPr lang="de-CH" sz="900" b="1" dirty="0">
              <a:latin typeface="SBB Light" pitchFamily="2" charset="0"/>
            </a:endParaRPr>
          </a:p>
        </p:txBody>
      </p:sp>
      <p:sp>
        <p:nvSpPr>
          <p:cNvPr id="126" name="Rechteck: abgerundete Ecken 125">
            <a:extLst>
              <a:ext uri="{FF2B5EF4-FFF2-40B4-BE49-F238E27FC236}">
                <a16:creationId xmlns:a16="http://schemas.microsoft.com/office/drawing/2014/main" id="{6F3E13D2-6A2C-EA8A-512F-ADC3284BE6FE}"/>
              </a:ext>
            </a:extLst>
          </p:cNvPr>
          <p:cNvSpPr/>
          <p:nvPr/>
        </p:nvSpPr>
        <p:spPr>
          <a:xfrm>
            <a:off x="1794502" y="2377057"/>
            <a:ext cx="1107908" cy="23255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900" dirty="0">
                <a:solidFill>
                  <a:schemeClr val="bg1">
                    <a:lumMod val="95000"/>
                  </a:schemeClr>
                </a:solidFill>
                <a:latin typeface="SBB Light" pitchFamily="2" charset="0"/>
              </a:rPr>
              <a:t>Arbeitsmethodik A1</a:t>
            </a:r>
          </a:p>
        </p:txBody>
      </p:sp>
      <p:sp>
        <p:nvSpPr>
          <p:cNvPr id="129" name="Rechteck: abgerundete Ecken 128">
            <a:extLst>
              <a:ext uri="{FF2B5EF4-FFF2-40B4-BE49-F238E27FC236}">
                <a16:creationId xmlns:a16="http://schemas.microsoft.com/office/drawing/2014/main" id="{64919A96-6BCA-CF6A-B8C2-F047D1A17D9B}"/>
              </a:ext>
            </a:extLst>
          </p:cNvPr>
          <p:cNvSpPr/>
          <p:nvPr/>
        </p:nvSpPr>
        <p:spPr>
          <a:xfrm>
            <a:off x="5185442" y="2632887"/>
            <a:ext cx="1399545" cy="20542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900" dirty="0">
                <a:solidFill>
                  <a:schemeClr val="bg1"/>
                </a:solidFill>
                <a:latin typeface="SBB Light" pitchFamily="2" charset="0"/>
              </a:rPr>
              <a:t>Schlüsselkompetenzen S2</a:t>
            </a:r>
          </a:p>
        </p:txBody>
      </p:sp>
      <p:sp>
        <p:nvSpPr>
          <p:cNvPr id="130" name="Rechteck: abgerundete Ecken 129">
            <a:extLst>
              <a:ext uri="{FF2B5EF4-FFF2-40B4-BE49-F238E27FC236}">
                <a16:creationId xmlns:a16="http://schemas.microsoft.com/office/drawing/2014/main" id="{D7FDE015-8719-D1FE-8ED0-440D214D4F01}"/>
              </a:ext>
            </a:extLst>
          </p:cNvPr>
          <p:cNvSpPr/>
          <p:nvPr/>
        </p:nvSpPr>
        <p:spPr>
          <a:xfrm>
            <a:off x="3677731" y="5800782"/>
            <a:ext cx="1516184" cy="20382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900" dirty="0">
                <a:solidFill>
                  <a:schemeClr val="bg1"/>
                </a:solidFill>
                <a:latin typeface="SBB Light" pitchFamily="2" charset="0"/>
              </a:rPr>
              <a:t>Datenbearbeitung</a:t>
            </a:r>
          </a:p>
        </p:txBody>
      </p:sp>
      <p:sp>
        <p:nvSpPr>
          <p:cNvPr id="131" name="Rechteck: abgerundete Ecken 130">
            <a:extLst>
              <a:ext uri="{FF2B5EF4-FFF2-40B4-BE49-F238E27FC236}">
                <a16:creationId xmlns:a16="http://schemas.microsoft.com/office/drawing/2014/main" id="{0667A343-4221-77F8-9EBD-C2EEDAA69E9A}"/>
              </a:ext>
            </a:extLst>
          </p:cNvPr>
          <p:cNvSpPr/>
          <p:nvPr/>
        </p:nvSpPr>
        <p:spPr>
          <a:xfrm>
            <a:off x="3629810" y="2377057"/>
            <a:ext cx="1532444" cy="20952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900" dirty="0">
                <a:solidFill>
                  <a:schemeClr val="bg1"/>
                </a:solidFill>
                <a:latin typeface="SBB Light" pitchFamily="2" charset="0"/>
              </a:rPr>
              <a:t>KI-Umgang / SBB ChatGPT</a:t>
            </a:r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F7EAE1CC-0944-F004-0D08-86DAD9BA3570}"/>
              </a:ext>
            </a:extLst>
          </p:cNvPr>
          <p:cNvSpPr txBox="1"/>
          <p:nvPr/>
        </p:nvSpPr>
        <p:spPr>
          <a:xfrm rot="16200000">
            <a:off x="-537113" y="4335278"/>
            <a:ext cx="17116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900" b="1" dirty="0">
                <a:latin typeface="SBB Light" pitchFamily="2" charset="0"/>
              </a:rPr>
              <a:t>Java-Module Advanced</a:t>
            </a:r>
          </a:p>
          <a:p>
            <a:pPr algn="ctr"/>
            <a:r>
              <a:rPr lang="de-DE" sz="900" b="1" dirty="0">
                <a:latin typeface="SBB Light" pitchFamily="2" charset="0"/>
              </a:rPr>
              <a:t>Frontend-Module</a:t>
            </a:r>
            <a:endParaRPr lang="de-CH" sz="900" b="1" dirty="0">
              <a:latin typeface="SBB Light" pitchFamily="2" charset="0"/>
            </a:endParaRPr>
          </a:p>
        </p:txBody>
      </p:sp>
      <p:sp>
        <p:nvSpPr>
          <p:cNvPr id="137" name="Textfeld 136">
            <a:extLst>
              <a:ext uri="{FF2B5EF4-FFF2-40B4-BE49-F238E27FC236}">
                <a16:creationId xmlns:a16="http://schemas.microsoft.com/office/drawing/2014/main" id="{D3CE49AF-79B5-41DD-D1C2-4E63BC1A0955}"/>
              </a:ext>
            </a:extLst>
          </p:cNvPr>
          <p:cNvSpPr txBox="1"/>
          <p:nvPr/>
        </p:nvSpPr>
        <p:spPr>
          <a:xfrm rot="16200000">
            <a:off x="-51425" y="5587323"/>
            <a:ext cx="74023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36000" rIns="36000" rtlCol="0">
            <a:spAutoFit/>
          </a:bodyPr>
          <a:lstStyle/>
          <a:p>
            <a:pPr algn="ctr"/>
            <a:r>
              <a:rPr lang="de-DE" sz="900" b="1" dirty="0">
                <a:latin typeface="SBB Light" pitchFamily="2" charset="0"/>
              </a:rPr>
              <a:t>Berufsüber-</a:t>
            </a:r>
            <a:br>
              <a:rPr lang="de-DE" sz="900" b="1" dirty="0">
                <a:latin typeface="SBB Light" pitchFamily="2" charset="0"/>
              </a:rPr>
            </a:br>
            <a:r>
              <a:rPr lang="de-DE" sz="900" b="1" dirty="0">
                <a:latin typeface="SBB Light" pitchFamily="2" charset="0"/>
              </a:rPr>
              <a:t>gr. Module</a:t>
            </a:r>
            <a:endParaRPr lang="de-CH" sz="900" b="1" dirty="0">
              <a:latin typeface="SBB Light" pitchFamily="2" charset="0"/>
            </a:endParaRPr>
          </a:p>
        </p:txBody>
      </p:sp>
      <p:grpSp>
        <p:nvGrpSpPr>
          <p:cNvPr id="216" name="Gruppieren 215">
            <a:extLst>
              <a:ext uri="{FF2B5EF4-FFF2-40B4-BE49-F238E27FC236}">
                <a16:creationId xmlns:a16="http://schemas.microsoft.com/office/drawing/2014/main" id="{92DE262A-C562-6EAA-0A5C-3A7B90D53212}"/>
              </a:ext>
            </a:extLst>
          </p:cNvPr>
          <p:cNvGrpSpPr/>
          <p:nvPr/>
        </p:nvGrpSpPr>
        <p:grpSpPr>
          <a:xfrm>
            <a:off x="1479756" y="3665356"/>
            <a:ext cx="914400" cy="1590808"/>
            <a:chOff x="1097280" y="1092558"/>
            <a:chExt cx="914400" cy="1590808"/>
          </a:xfrm>
          <a:solidFill>
            <a:srgbClr val="5AC036"/>
          </a:solidFill>
        </p:grpSpPr>
        <p:sp>
          <p:nvSpPr>
            <p:cNvPr id="217" name="Rechteck: abgerundete Ecken 216">
              <a:extLst>
                <a:ext uri="{FF2B5EF4-FFF2-40B4-BE49-F238E27FC236}">
                  <a16:creationId xmlns:a16="http://schemas.microsoft.com/office/drawing/2014/main" id="{4CE992C0-9EC7-945C-5C57-44C9C8FC0345}"/>
                </a:ext>
              </a:extLst>
            </p:cNvPr>
            <p:cNvSpPr/>
            <p:nvPr/>
          </p:nvSpPr>
          <p:spPr>
            <a:xfrm>
              <a:off x="1097280" y="1092558"/>
              <a:ext cx="914400" cy="159080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Java</a:t>
              </a:r>
              <a:b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</a:br>
              <a:endParaRPr lang="de-DE" sz="11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b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</a:br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Collections</a:t>
              </a:r>
            </a:p>
          </p:txBody>
        </p:sp>
        <p:cxnSp>
          <p:nvCxnSpPr>
            <p:cNvPr id="218" name="Gerader Verbinder 217">
              <a:extLst>
                <a:ext uri="{FF2B5EF4-FFF2-40B4-BE49-F238E27FC236}">
                  <a16:creationId xmlns:a16="http://schemas.microsoft.com/office/drawing/2014/main" id="{01D223C2-D8F1-3CF0-D46A-37A88E46C826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3492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Gerader Verbinder 218">
              <a:extLst>
                <a:ext uri="{FF2B5EF4-FFF2-40B4-BE49-F238E27FC236}">
                  <a16:creationId xmlns:a16="http://schemas.microsoft.com/office/drawing/2014/main" id="{B890E64C-F286-E09F-D4AF-01A6BA729AFE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85113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0" name="Gruppieren 219">
            <a:extLst>
              <a:ext uri="{FF2B5EF4-FFF2-40B4-BE49-F238E27FC236}">
                <a16:creationId xmlns:a16="http://schemas.microsoft.com/office/drawing/2014/main" id="{804241A9-3597-894B-1F3C-CBBAFDA18873}"/>
              </a:ext>
            </a:extLst>
          </p:cNvPr>
          <p:cNvGrpSpPr/>
          <p:nvPr/>
        </p:nvGrpSpPr>
        <p:grpSpPr>
          <a:xfrm>
            <a:off x="2584910" y="4107720"/>
            <a:ext cx="777240" cy="928570"/>
            <a:chOff x="1167384" y="1534922"/>
            <a:chExt cx="777240" cy="928570"/>
          </a:xfrm>
        </p:grpSpPr>
        <p:cxnSp>
          <p:nvCxnSpPr>
            <p:cNvPr id="221" name="Gerader Verbinder 220">
              <a:extLst>
                <a:ext uri="{FF2B5EF4-FFF2-40B4-BE49-F238E27FC236}">
                  <a16:creationId xmlns:a16="http://schemas.microsoft.com/office/drawing/2014/main" id="{87A9BC50-93B4-7907-01FF-57C139717AC8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34922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Gerader Verbinder 221">
              <a:extLst>
                <a:ext uri="{FF2B5EF4-FFF2-40B4-BE49-F238E27FC236}">
                  <a16:creationId xmlns:a16="http://schemas.microsoft.com/office/drawing/2014/main" id="{9E1B104B-387E-0505-E521-049517AB0BF3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463492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Gruppieren 222">
            <a:extLst>
              <a:ext uri="{FF2B5EF4-FFF2-40B4-BE49-F238E27FC236}">
                <a16:creationId xmlns:a16="http://schemas.microsoft.com/office/drawing/2014/main" id="{BF4B5F24-8899-4BCD-6006-5CBE0A87F468}"/>
              </a:ext>
            </a:extLst>
          </p:cNvPr>
          <p:cNvGrpSpPr/>
          <p:nvPr/>
        </p:nvGrpSpPr>
        <p:grpSpPr>
          <a:xfrm>
            <a:off x="2416705" y="3665356"/>
            <a:ext cx="914400" cy="1608399"/>
            <a:chOff x="1097280" y="1092558"/>
            <a:chExt cx="914400" cy="1608399"/>
          </a:xfrm>
          <a:solidFill>
            <a:srgbClr val="5AC036"/>
          </a:solidFill>
        </p:grpSpPr>
        <p:sp>
          <p:nvSpPr>
            <p:cNvPr id="224" name="Rechteck: abgerundete Ecken 223">
              <a:extLst>
                <a:ext uri="{FF2B5EF4-FFF2-40B4-BE49-F238E27FC236}">
                  <a16:creationId xmlns:a16="http://schemas.microsoft.com/office/drawing/2014/main" id="{2EF997B0-14BB-E652-56B4-DDDE3005B29C}"/>
                </a:ext>
              </a:extLst>
            </p:cNvPr>
            <p:cNvSpPr/>
            <p:nvPr/>
          </p:nvSpPr>
          <p:spPr>
            <a:xfrm>
              <a:off x="1097280" y="1092558"/>
              <a:ext cx="914400" cy="160839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Java</a:t>
              </a:r>
            </a:p>
            <a:p>
              <a:pPr algn="ctr"/>
              <a:endParaRPr lang="de-DE" sz="10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JDBC</a:t>
              </a:r>
            </a:p>
          </p:txBody>
        </p:sp>
        <p:cxnSp>
          <p:nvCxnSpPr>
            <p:cNvPr id="225" name="Gerader Verbinder 224">
              <a:extLst>
                <a:ext uri="{FF2B5EF4-FFF2-40B4-BE49-F238E27FC236}">
                  <a16:creationId xmlns:a16="http://schemas.microsoft.com/office/drawing/2014/main" id="{6E8F540D-BFC6-FA0E-42F5-64FAB3EFB328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3492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Gerader Verbinder 225">
              <a:extLst>
                <a:ext uri="{FF2B5EF4-FFF2-40B4-BE49-F238E27FC236}">
                  <a16:creationId xmlns:a16="http://schemas.microsoft.com/office/drawing/2014/main" id="{01C68BB6-639A-C4BD-295C-566C41F17EDD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5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7" name="Gruppieren 226">
            <a:extLst>
              <a:ext uri="{FF2B5EF4-FFF2-40B4-BE49-F238E27FC236}">
                <a16:creationId xmlns:a16="http://schemas.microsoft.com/office/drawing/2014/main" id="{61C0040B-3201-5395-883D-D8B9B71BD2D7}"/>
              </a:ext>
            </a:extLst>
          </p:cNvPr>
          <p:cNvGrpSpPr/>
          <p:nvPr/>
        </p:nvGrpSpPr>
        <p:grpSpPr>
          <a:xfrm>
            <a:off x="3349763" y="3665356"/>
            <a:ext cx="914400" cy="1608399"/>
            <a:chOff x="1097280" y="1092558"/>
            <a:chExt cx="914400" cy="1608399"/>
          </a:xfrm>
          <a:solidFill>
            <a:srgbClr val="5AC036"/>
          </a:solidFill>
        </p:grpSpPr>
        <p:sp>
          <p:nvSpPr>
            <p:cNvPr id="228" name="Rechteck: abgerundete Ecken 227">
              <a:extLst>
                <a:ext uri="{FF2B5EF4-FFF2-40B4-BE49-F238E27FC236}">
                  <a16:creationId xmlns:a16="http://schemas.microsoft.com/office/drawing/2014/main" id="{2F7E57F9-B664-C609-2773-9F98B42E6E04}"/>
                </a:ext>
              </a:extLst>
            </p:cNvPr>
            <p:cNvSpPr/>
            <p:nvPr/>
          </p:nvSpPr>
          <p:spPr>
            <a:xfrm>
              <a:off x="1097280" y="1092558"/>
              <a:ext cx="914400" cy="160839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Architektur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Workshop Puzzle</a:t>
              </a:r>
              <a:endParaRPr lang="de-DE" sz="800" dirty="0">
                <a:solidFill>
                  <a:srgbClr val="FF0000"/>
                </a:solidFill>
                <a:latin typeface="SBB Light" pitchFamily="2" charset="0"/>
              </a:endParaRPr>
            </a:p>
          </p:txBody>
        </p:sp>
        <p:cxnSp>
          <p:nvCxnSpPr>
            <p:cNvPr id="229" name="Gerader Verbinder 228">
              <a:extLst>
                <a:ext uri="{FF2B5EF4-FFF2-40B4-BE49-F238E27FC236}">
                  <a16:creationId xmlns:a16="http://schemas.microsoft.com/office/drawing/2014/main" id="{652B9BE9-0500-2723-07C6-075BE251284B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Gerader Verbinder 229">
              <a:extLst>
                <a:ext uri="{FF2B5EF4-FFF2-40B4-BE49-F238E27FC236}">
                  <a16:creationId xmlns:a16="http://schemas.microsoft.com/office/drawing/2014/main" id="{110AE289-7542-750B-BCB5-4E63B19AFBED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4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1" name="Gruppieren 230">
            <a:extLst>
              <a:ext uri="{FF2B5EF4-FFF2-40B4-BE49-F238E27FC236}">
                <a16:creationId xmlns:a16="http://schemas.microsoft.com/office/drawing/2014/main" id="{C45C6D42-0C82-55BC-CDE6-2DDA0F431759}"/>
              </a:ext>
            </a:extLst>
          </p:cNvPr>
          <p:cNvGrpSpPr/>
          <p:nvPr/>
        </p:nvGrpSpPr>
        <p:grpSpPr>
          <a:xfrm>
            <a:off x="4279515" y="3665356"/>
            <a:ext cx="914400" cy="1608399"/>
            <a:chOff x="1097280" y="1092558"/>
            <a:chExt cx="914400" cy="1608399"/>
          </a:xfrm>
          <a:solidFill>
            <a:srgbClr val="5AC036"/>
          </a:solidFill>
        </p:grpSpPr>
        <p:sp>
          <p:nvSpPr>
            <p:cNvPr id="232" name="Rechteck: abgerundete Ecken 231">
              <a:extLst>
                <a:ext uri="{FF2B5EF4-FFF2-40B4-BE49-F238E27FC236}">
                  <a16:creationId xmlns:a16="http://schemas.microsoft.com/office/drawing/2014/main" id="{BCC01DE4-9270-97A3-6405-C3A4600AC644}"/>
                </a:ext>
              </a:extLst>
            </p:cNvPr>
            <p:cNvSpPr/>
            <p:nvPr/>
          </p:nvSpPr>
          <p:spPr>
            <a:xfrm>
              <a:off x="1097280" y="1092558"/>
              <a:ext cx="914400" cy="1608399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Spring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Basics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IoC / DI</a:t>
              </a:r>
            </a:p>
          </p:txBody>
        </p:sp>
        <p:cxnSp>
          <p:nvCxnSpPr>
            <p:cNvPr id="233" name="Gerader Verbinder 232">
              <a:extLst>
                <a:ext uri="{FF2B5EF4-FFF2-40B4-BE49-F238E27FC236}">
                  <a16:creationId xmlns:a16="http://schemas.microsoft.com/office/drawing/2014/main" id="{15EA2892-17A4-681C-67FB-826B1F8D2594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Gerader Verbinder 233">
              <a:extLst>
                <a:ext uri="{FF2B5EF4-FFF2-40B4-BE49-F238E27FC236}">
                  <a16:creationId xmlns:a16="http://schemas.microsoft.com/office/drawing/2014/main" id="{413CBC2E-2485-0978-3A3C-395CF725454F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4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5" name="Gruppieren 234">
            <a:extLst>
              <a:ext uri="{FF2B5EF4-FFF2-40B4-BE49-F238E27FC236}">
                <a16:creationId xmlns:a16="http://schemas.microsoft.com/office/drawing/2014/main" id="{0E10E691-4D74-D2C2-09DA-9FD2E9FEA63B}"/>
              </a:ext>
            </a:extLst>
          </p:cNvPr>
          <p:cNvGrpSpPr/>
          <p:nvPr/>
        </p:nvGrpSpPr>
        <p:grpSpPr>
          <a:xfrm>
            <a:off x="5210321" y="3665356"/>
            <a:ext cx="914400" cy="1599517"/>
            <a:chOff x="1097280" y="1092558"/>
            <a:chExt cx="914400" cy="1599517"/>
          </a:xfrm>
          <a:solidFill>
            <a:srgbClr val="5AC036"/>
          </a:solidFill>
        </p:grpSpPr>
        <p:sp>
          <p:nvSpPr>
            <p:cNvPr id="236" name="Rechteck: abgerundete Ecken 235">
              <a:extLst>
                <a:ext uri="{FF2B5EF4-FFF2-40B4-BE49-F238E27FC236}">
                  <a16:creationId xmlns:a16="http://schemas.microsoft.com/office/drawing/2014/main" id="{293AB4FA-0836-4CE0-5AAA-6F8D77BF5DA9}"/>
                </a:ext>
              </a:extLst>
            </p:cNvPr>
            <p:cNvSpPr/>
            <p:nvPr/>
          </p:nvSpPr>
          <p:spPr>
            <a:xfrm>
              <a:off x="1097280" y="1092558"/>
              <a:ext cx="914400" cy="1599517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Spring Boot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Basics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Swagger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Insomnia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Debugging</a:t>
              </a:r>
            </a:p>
          </p:txBody>
        </p:sp>
        <p:cxnSp>
          <p:nvCxnSpPr>
            <p:cNvPr id="237" name="Gerader Verbinder 236">
              <a:extLst>
                <a:ext uri="{FF2B5EF4-FFF2-40B4-BE49-F238E27FC236}">
                  <a16:creationId xmlns:a16="http://schemas.microsoft.com/office/drawing/2014/main" id="{E73D4BFC-49E7-04F0-19C0-80D084C3AC27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Gerader Verbinder 237">
              <a:extLst>
                <a:ext uri="{FF2B5EF4-FFF2-40B4-BE49-F238E27FC236}">
                  <a16:creationId xmlns:a16="http://schemas.microsoft.com/office/drawing/2014/main" id="{CD6CB446-FDCE-D040-8A91-61EE83F252A0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5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9" name="Gruppieren 238">
            <a:extLst>
              <a:ext uri="{FF2B5EF4-FFF2-40B4-BE49-F238E27FC236}">
                <a16:creationId xmlns:a16="http://schemas.microsoft.com/office/drawing/2014/main" id="{0820E3D1-B002-297F-6C46-97FD615057C8}"/>
              </a:ext>
            </a:extLst>
          </p:cNvPr>
          <p:cNvGrpSpPr/>
          <p:nvPr/>
        </p:nvGrpSpPr>
        <p:grpSpPr>
          <a:xfrm>
            <a:off x="3358004" y="485438"/>
            <a:ext cx="914400" cy="1608398"/>
            <a:chOff x="1097280" y="1092558"/>
            <a:chExt cx="914400" cy="1608398"/>
          </a:xfrm>
        </p:grpSpPr>
        <p:sp>
          <p:nvSpPr>
            <p:cNvPr id="240" name="Rechteck: abgerundete Ecken 239">
              <a:extLst>
                <a:ext uri="{FF2B5EF4-FFF2-40B4-BE49-F238E27FC236}">
                  <a16:creationId xmlns:a16="http://schemas.microsoft.com/office/drawing/2014/main" id="{7C7E71E9-5E38-AFD9-902A-C20CE1E0E58E}"/>
                </a:ext>
              </a:extLst>
            </p:cNvPr>
            <p:cNvSpPr/>
            <p:nvPr/>
          </p:nvSpPr>
          <p:spPr>
            <a:xfrm>
              <a:off x="1097280" y="1092558"/>
              <a:ext cx="914400" cy="1608398"/>
            </a:xfrm>
            <a:prstGeom prst="roundRect">
              <a:avLst/>
            </a:prstGeom>
            <a:solidFill>
              <a:srgbClr val="FFD65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UX</a:t>
              </a:r>
            </a:p>
            <a:p>
              <a:pPr algn="ctr"/>
              <a:endParaRPr lang="de-DE" sz="10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UX</a:t>
              </a:r>
              <a:b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</a:br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Benutzerforsch.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Datenanalyse, 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Accessibility</a:t>
              </a:r>
            </a:p>
          </p:txBody>
        </p:sp>
        <p:cxnSp>
          <p:nvCxnSpPr>
            <p:cNvPr id="241" name="Gerader Verbinder 240">
              <a:extLst>
                <a:ext uri="{FF2B5EF4-FFF2-40B4-BE49-F238E27FC236}">
                  <a16:creationId xmlns:a16="http://schemas.microsoft.com/office/drawing/2014/main" id="{69E0E9C7-0A22-B1A6-3C7C-35B5ABBF7844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Gerader Verbinder 241">
              <a:extLst>
                <a:ext uri="{FF2B5EF4-FFF2-40B4-BE49-F238E27FC236}">
                  <a16:creationId xmlns:a16="http://schemas.microsoft.com/office/drawing/2014/main" id="{DAB56C4A-C1AC-4948-07EC-DFFED6D77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3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3" name="Gruppieren 242">
            <a:extLst>
              <a:ext uri="{FF2B5EF4-FFF2-40B4-BE49-F238E27FC236}">
                <a16:creationId xmlns:a16="http://schemas.microsoft.com/office/drawing/2014/main" id="{E45F68CA-BBF2-9108-FE8C-D7DD8D879CA4}"/>
              </a:ext>
            </a:extLst>
          </p:cNvPr>
          <p:cNvGrpSpPr/>
          <p:nvPr/>
        </p:nvGrpSpPr>
        <p:grpSpPr>
          <a:xfrm>
            <a:off x="6160420" y="3665356"/>
            <a:ext cx="914400" cy="1608398"/>
            <a:chOff x="1097280" y="1092558"/>
            <a:chExt cx="914400" cy="1608398"/>
          </a:xfrm>
          <a:solidFill>
            <a:srgbClr val="FFD653"/>
          </a:solidFill>
        </p:grpSpPr>
        <p:sp>
          <p:nvSpPr>
            <p:cNvPr id="244" name="Rechteck: abgerundete Ecken 243">
              <a:extLst>
                <a:ext uri="{FF2B5EF4-FFF2-40B4-BE49-F238E27FC236}">
                  <a16:creationId xmlns:a16="http://schemas.microsoft.com/office/drawing/2014/main" id="{99C14E4A-271C-619B-8240-00641DA9092D}"/>
                </a:ext>
              </a:extLst>
            </p:cNvPr>
            <p:cNvSpPr/>
            <p:nvPr/>
          </p:nvSpPr>
          <p:spPr>
            <a:xfrm>
              <a:off x="1097280" y="1092558"/>
              <a:ext cx="914400" cy="160839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Frontend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IDE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IDE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Tools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Frameworks (Plenum/Gruppe)</a:t>
              </a:r>
            </a:p>
          </p:txBody>
        </p:sp>
        <p:cxnSp>
          <p:nvCxnSpPr>
            <p:cNvPr id="245" name="Gerader Verbinder 244">
              <a:extLst>
                <a:ext uri="{FF2B5EF4-FFF2-40B4-BE49-F238E27FC236}">
                  <a16:creationId xmlns:a16="http://schemas.microsoft.com/office/drawing/2014/main" id="{F5A223D0-A293-BD84-7BAC-B7770235B425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Gerader Verbinder 245">
              <a:extLst>
                <a:ext uri="{FF2B5EF4-FFF2-40B4-BE49-F238E27FC236}">
                  <a16:creationId xmlns:a16="http://schemas.microsoft.com/office/drawing/2014/main" id="{4E9BB5F2-CD87-5C2B-0D93-8864C6B334EA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67695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7" name="Gruppieren 246">
            <a:extLst>
              <a:ext uri="{FF2B5EF4-FFF2-40B4-BE49-F238E27FC236}">
                <a16:creationId xmlns:a16="http://schemas.microsoft.com/office/drawing/2014/main" id="{04E9F4DF-C71D-7ABF-8AF4-34CC017C296B}"/>
              </a:ext>
            </a:extLst>
          </p:cNvPr>
          <p:cNvGrpSpPr/>
          <p:nvPr/>
        </p:nvGrpSpPr>
        <p:grpSpPr>
          <a:xfrm>
            <a:off x="7092670" y="3665356"/>
            <a:ext cx="914400" cy="1599517"/>
            <a:chOff x="1097280" y="1092558"/>
            <a:chExt cx="914400" cy="1599517"/>
          </a:xfrm>
        </p:grpSpPr>
        <p:sp>
          <p:nvSpPr>
            <p:cNvPr id="248" name="Rechteck: abgerundete Ecken 247">
              <a:extLst>
                <a:ext uri="{FF2B5EF4-FFF2-40B4-BE49-F238E27FC236}">
                  <a16:creationId xmlns:a16="http://schemas.microsoft.com/office/drawing/2014/main" id="{27364F25-F67B-698F-8BB1-B7E13419785A}"/>
                </a:ext>
              </a:extLst>
            </p:cNvPr>
            <p:cNvSpPr/>
            <p:nvPr/>
          </p:nvSpPr>
          <p:spPr>
            <a:xfrm>
              <a:off x="1097280" y="1092558"/>
              <a:ext cx="914400" cy="1599517"/>
            </a:xfrm>
            <a:prstGeom prst="roundRect">
              <a:avLst/>
            </a:prstGeom>
            <a:solidFill>
              <a:srgbClr val="FFD65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HTML</a:t>
              </a:r>
              <a:b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</a:br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CSS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Basics</a:t>
              </a:r>
            </a:p>
          </p:txBody>
        </p:sp>
        <p:cxnSp>
          <p:nvCxnSpPr>
            <p:cNvPr id="249" name="Gerader Verbinder 248">
              <a:extLst>
                <a:ext uri="{FF2B5EF4-FFF2-40B4-BE49-F238E27FC236}">
                  <a16:creationId xmlns:a16="http://schemas.microsoft.com/office/drawing/2014/main" id="{9ADE8A7F-5A5C-1456-1DCB-09322AE95AAD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Gerader Verbinder 249">
              <a:extLst>
                <a:ext uri="{FF2B5EF4-FFF2-40B4-BE49-F238E27FC236}">
                  <a16:creationId xmlns:a16="http://schemas.microsoft.com/office/drawing/2014/main" id="{21642D67-7239-53D5-4D5A-192059C2F853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67697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1" name="Gruppieren 250">
            <a:extLst>
              <a:ext uri="{FF2B5EF4-FFF2-40B4-BE49-F238E27FC236}">
                <a16:creationId xmlns:a16="http://schemas.microsoft.com/office/drawing/2014/main" id="{A9CE1213-CB71-7C89-7799-F46A98CAEA0B}"/>
              </a:ext>
            </a:extLst>
          </p:cNvPr>
          <p:cNvGrpSpPr/>
          <p:nvPr/>
        </p:nvGrpSpPr>
        <p:grpSpPr>
          <a:xfrm>
            <a:off x="8019006" y="3665356"/>
            <a:ext cx="914400" cy="1608398"/>
            <a:chOff x="1097280" y="1092558"/>
            <a:chExt cx="914400" cy="1608398"/>
          </a:xfrm>
          <a:solidFill>
            <a:srgbClr val="FFD653"/>
          </a:solidFill>
        </p:grpSpPr>
        <p:sp>
          <p:nvSpPr>
            <p:cNvPr id="252" name="Rechteck: abgerundete Ecken 251">
              <a:extLst>
                <a:ext uri="{FF2B5EF4-FFF2-40B4-BE49-F238E27FC236}">
                  <a16:creationId xmlns:a16="http://schemas.microsoft.com/office/drawing/2014/main" id="{156F21F8-EC9C-F814-2168-48DA880E38FC}"/>
                </a:ext>
              </a:extLst>
            </p:cNvPr>
            <p:cNvSpPr/>
            <p:nvPr/>
          </p:nvSpPr>
          <p:spPr>
            <a:xfrm>
              <a:off x="1097280" y="1092558"/>
              <a:ext cx="914400" cy="160839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JavaScript</a:t>
              </a:r>
            </a:p>
            <a:p>
              <a:pPr algn="ctr"/>
              <a:endParaRPr lang="de-DE" sz="11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Basics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Debugging</a:t>
              </a:r>
              <a:b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</a:br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</p:txBody>
        </p:sp>
        <p:cxnSp>
          <p:nvCxnSpPr>
            <p:cNvPr id="253" name="Gerader Verbinder 252">
              <a:extLst>
                <a:ext uri="{FF2B5EF4-FFF2-40B4-BE49-F238E27FC236}">
                  <a16:creationId xmlns:a16="http://schemas.microsoft.com/office/drawing/2014/main" id="{D7A01F6A-BAF5-353B-4CC7-60CF813F7C6A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Gerader Verbinder 253">
              <a:extLst>
                <a:ext uri="{FF2B5EF4-FFF2-40B4-BE49-F238E27FC236}">
                  <a16:creationId xmlns:a16="http://schemas.microsoft.com/office/drawing/2014/main" id="{D91C292B-FCD9-B212-10CB-A8A349529850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67696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5" name="Gruppieren 254">
            <a:extLst>
              <a:ext uri="{FF2B5EF4-FFF2-40B4-BE49-F238E27FC236}">
                <a16:creationId xmlns:a16="http://schemas.microsoft.com/office/drawing/2014/main" id="{06052D20-4F9C-FA68-4E10-204F600C440A}"/>
              </a:ext>
            </a:extLst>
          </p:cNvPr>
          <p:cNvGrpSpPr/>
          <p:nvPr/>
        </p:nvGrpSpPr>
        <p:grpSpPr>
          <a:xfrm>
            <a:off x="8954691" y="3665356"/>
            <a:ext cx="914400" cy="1608398"/>
            <a:chOff x="1097280" y="1092558"/>
            <a:chExt cx="914400" cy="1608398"/>
          </a:xfrm>
        </p:grpSpPr>
        <p:sp>
          <p:nvSpPr>
            <p:cNvPr id="256" name="Rechteck: abgerundete Ecken 255">
              <a:extLst>
                <a:ext uri="{FF2B5EF4-FFF2-40B4-BE49-F238E27FC236}">
                  <a16:creationId xmlns:a16="http://schemas.microsoft.com/office/drawing/2014/main" id="{B501EA4F-8156-8F37-0409-DB697A45CF22}"/>
                </a:ext>
              </a:extLst>
            </p:cNvPr>
            <p:cNvSpPr/>
            <p:nvPr/>
          </p:nvSpPr>
          <p:spPr>
            <a:xfrm>
              <a:off x="1097280" y="1092558"/>
              <a:ext cx="914400" cy="160839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üK DB </a:t>
              </a:r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(PiBS: DB Modul)</a:t>
              </a:r>
              <a:endParaRPr lang="de-DE" sz="11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Datenbanken abfragen, bearbeiten und warten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</p:txBody>
        </p:sp>
        <p:cxnSp>
          <p:nvCxnSpPr>
            <p:cNvPr id="257" name="Gerader Verbinder 256">
              <a:extLst>
                <a:ext uri="{FF2B5EF4-FFF2-40B4-BE49-F238E27FC236}">
                  <a16:creationId xmlns:a16="http://schemas.microsoft.com/office/drawing/2014/main" id="{4F4DFA61-028F-7EE7-95DC-8AE0B52119DF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Gerader Verbinder 257">
              <a:extLst>
                <a:ext uri="{FF2B5EF4-FFF2-40B4-BE49-F238E27FC236}">
                  <a16:creationId xmlns:a16="http://schemas.microsoft.com/office/drawing/2014/main" id="{91D2B3AE-4408-44AD-6CBA-7E51DDC4AE5A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2"/>
              <a:ext cx="77724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9" name="Gruppieren 258">
            <a:extLst>
              <a:ext uri="{FF2B5EF4-FFF2-40B4-BE49-F238E27FC236}">
                <a16:creationId xmlns:a16="http://schemas.microsoft.com/office/drawing/2014/main" id="{345F925D-340C-BE52-7995-D5CF1062E8D4}"/>
              </a:ext>
            </a:extLst>
          </p:cNvPr>
          <p:cNvGrpSpPr/>
          <p:nvPr/>
        </p:nvGrpSpPr>
        <p:grpSpPr>
          <a:xfrm>
            <a:off x="9883457" y="3665356"/>
            <a:ext cx="914400" cy="1608398"/>
            <a:chOff x="1097280" y="1092558"/>
            <a:chExt cx="914400" cy="1608398"/>
          </a:xfrm>
          <a:solidFill>
            <a:srgbClr val="FFD653"/>
          </a:solidFill>
        </p:grpSpPr>
        <p:sp>
          <p:nvSpPr>
            <p:cNvPr id="260" name="Rechteck: abgerundete Ecken 259">
              <a:extLst>
                <a:ext uri="{FF2B5EF4-FFF2-40B4-BE49-F238E27FC236}">
                  <a16:creationId xmlns:a16="http://schemas.microsoft.com/office/drawing/2014/main" id="{F0FAC932-16CD-5C67-8EFC-6FDAB853AA57}"/>
                </a:ext>
              </a:extLst>
            </p:cNvPr>
            <p:cNvSpPr/>
            <p:nvPr/>
          </p:nvSpPr>
          <p:spPr>
            <a:xfrm>
              <a:off x="1097280" y="1092558"/>
              <a:ext cx="914400" cy="160839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Angular</a:t>
              </a:r>
              <a:b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</a:br>
              <a:r>
                <a:rPr lang="de-DE" sz="1100" dirty="0">
                  <a:solidFill>
                    <a:schemeClr val="tx1"/>
                  </a:solidFill>
                  <a:latin typeface="SBB Light" pitchFamily="2" charset="0"/>
                </a:rPr>
                <a:t>TypeScript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Basics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Debugging</a:t>
              </a:r>
            </a:p>
            <a:p>
              <a:pPr algn="ctr"/>
              <a:r>
                <a:rPr lang="de-DE" sz="800" dirty="0">
                  <a:solidFill>
                    <a:schemeClr val="tx1"/>
                  </a:solidFill>
                  <a:latin typeface="SBB Light" pitchFamily="2" charset="0"/>
                </a:rPr>
                <a:t>Testing</a:t>
              </a:r>
            </a:p>
          </p:txBody>
        </p:sp>
        <p:cxnSp>
          <p:nvCxnSpPr>
            <p:cNvPr id="261" name="Gerader Verbinder 260">
              <a:extLst>
                <a:ext uri="{FF2B5EF4-FFF2-40B4-BE49-F238E27FC236}">
                  <a16:creationId xmlns:a16="http://schemas.microsoft.com/office/drawing/2014/main" id="{BDB2E23B-83D2-4414-885C-A49ADC930FCB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Gerader Verbinder 261">
              <a:extLst>
                <a:ext uri="{FF2B5EF4-FFF2-40B4-BE49-F238E27FC236}">
                  <a16:creationId xmlns:a16="http://schemas.microsoft.com/office/drawing/2014/main" id="{EB6B7A9B-B82D-2F50-D9E7-CE42B9E6641D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5" name="Ellipse 264">
            <a:extLst>
              <a:ext uri="{FF2B5EF4-FFF2-40B4-BE49-F238E27FC236}">
                <a16:creationId xmlns:a16="http://schemas.microsoft.com/office/drawing/2014/main" id="{8C9A56B1-FD3C-48D6-1311-E00FA41AFAF6}"/>
              </a:ext>
            </a:extLst>
          </p:cNvPr>
          <p:cNvSpPr/>
          <p:nvPr/>
        </p:nvSpPr>
        <p:spPr>
          <a:xfrm>
            <a:off x="3343041" y="5008586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4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266" name="Rechteck: abgerundete Ecken 265">
            <a:extLst>
              <a:ext uri="{FF2B5EF4-FFF2-40B4-BE49-F238E27FC236}">
                <a16:creationId xmlns:a16="http://schemas.microsoft.com/office/drawing/2014/main" id="{9C05B4B9-9E32-24EE-64B0-A37A12B4574F}"/>
              </a:ext>
            </a:extLst>
          </p:cNvPr>
          <p:cNvSpPr/>
          <p:nvPr/>
        </p:nvSpPr>
        <p:spPr>
          <a:xfrm>
            <a:off x="3680577" y="4980309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#J9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73" name="Rechteck 272">
            <a:extLst>
              <a:ext uri="{FF2B5EF4-FFF2-40B4-BE49-F238E27FC236}">
                <a16:creationId xmlns:a16="http://schemas.microsoft.com/office/drawing/2014/main" id="{F076F8C5-9FB1-31D0-2582-88675739A37E}"/>
              </a:ext>
            </a:extLst>
          </p:cNvPr>
          <p:cNvSpPr/>
          <p:nvPr/>
        </p:nvSpPr>
        <p:spPr>
          <a:xfrm>
            <a:off x="5210321" y="5290319"/>
            <a:ext cx="903400" cy="176592"/>
          </a:xfrm>
          <a:prstGeom prst="rect">
            <a:avLst/>
          </a:prstGeom>
          <a:solidFill>
            <a:srgbClr val="5AC0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Exam 5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74" name="Rechteck 273">
            <a:extLst>
              <a:ext uri="{FF2B5EF4-FFF2-40B4-BE49-F238E27FC236}">
                <a16:creationId xmlns:a16="http://schemas.microsoft.com/office/drawing/2014/main" id="{AEC26FF5-0325-7865-5118-E90AF89FD721}"/>
              </a:ext>
            </a:extLst>
          </p:cNvPr>
          <p:cNvSpPr/>
          <p:nvPr/>
        </p:nvSpPr>
        <p:spPr>
          <a:xfrm>
            <a:off x="7092670" y="5292171"/>
            <a:ext cx="903400" cy="176592"/>
          </a:xfrm>
          <a:prstGeom prst="rect">
            <a:avLst/>
          </a:prstGeom>
          <a:solidFill>
            <a:srgbClr val="FFD6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Exam 1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75" name="Rechteck 274">
            <a:extLst>
              <a:ext uri="{FF2B5EF4-FFF2-40B4-BE49-F238E27FC236}">
                <a16:creationId xmlns:a16="http://schemas.microsoft.com/office/drawing/2014/main" id="{907FA588-A234-C11A-265E-18F8566F8A56}"/>
              </a:ext>
            </a:extLst>
          </p:cNvPr>
          <p:cNvSpPr/>
          <p:nvPr/>
        </p:nvSpPr>
        <p:spPr>
          <a:xfrm>
            <a:off x="9874833" y="5290319"/>
            <a:ext cx="903400" cy="176592"/>
          </a:xfrm>
          <a:prstGeom prst="rect">
            <a:avLst/>
          </a:prstGeom>
          <a:solidFill>
            <a:srgbClr val="FFD6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Exam 3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76" name="Ellipse 275">
            <a:extLst>
              <a:ext uri="{FF2B5EF4-FFF2-40B4-BE49-F238E27FC236}">
                <a16:creationId xmlns:a16="http://schemas.microsoft.com/office/drawing/2014/main" id="{12CD96D9-F380-146E-FDBB-81CAF53E1664}"/>
              </a:ext>
            </a:extLst>
          </p:cNvPr>
          <p:cNvSpPr/>
          <p:nvPr/>
        </p:nvSpPr>
        <p:spPr>
          <a:xfrm>
            <a:off x="4267730" y="5003615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4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277" name="Ellipse 276">
            <a:extLst>
              <a:ext uri="{FF2B5EF4-FFF2-40B4-BE49-F238E27FC236}">
                <a16:creationId xmlns:a16="http://schemas.microsoft.com/office/drawing/2014/main" id="{31E4536F-5FAD-4A66-8CF3-68F6DDD66B07}"/>
              </a:ext>
            </a:extLst>
          </p:cNvPr>
          <p:cNvSpPr/>
          <p:nvPr/>
        </p:nvSpPr>
        <p:spPr>
          <a:xfrm>
            <a:off x="5195955" y="5021577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4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278" name="Ellipse 277">
            <a:extLst>
              <a:ext uri="{FF2B5EF4-FFF2-40B4-BE49-F238E27FC236}">
                <a16:creationId xmlns:a16="http://schemas.microsoft.com/office/drawing/2014/main" id="{32F86C01-C858-1987-372B-D2D61D769834}"/>
              </a:ext>
            </a:extLst>
          </p:cNvPr>
          <p:cNvSpPr/>
          <p:nvPr/>
        </p:nvSpPr>
        <p:spPr>
          <a:xfrm>
            <a:off x="3380785" y="1835163"/>
            <a:ext cx="252549" cy="252549"/>
          </a:xfrm>
          <a:prstGeom prst="ellipse">
            <a:avLst/>
          </a:prstGeom>
          <a:solidFill>
            <a:srgbClr val="FFCC6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0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279" name="Ellipse 278">
            <a:extLst>
              <a:ext uri="{FF2B5EF4-FFF2-40B4-BE49-F238E27FC236}">
                <a16:creationId xmlns:a16="http://schemas.microsoft.com/office/drawing/2014/main" id="{9BB9BD7A-8518-34F3-6ED3-17BFAA9FC375}"/>
              </a:ext>
            </a:extLst>
          </p:cNvPr>
          <p:cNvSpPr/>
          <p:nvPr/>
        </p:nvSpPr>
        <p:spPr>
          <a:xfrm>
            <a:off x="6159258" y="5012324"/>
            <a:ext cx="252549" cy="252549"/>
          </a:xfrm>
          <a:prstGeom prst="ellipse">
            <a:avLst/>
          </a:prstGeom>
          <a:solidFill>
            <a:srgbClr val="FFCC6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0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280" name="Ellipse 279">
            <a:extLst>
              <a:ext uri="{FF2B5EF4-FFF2-40B4-BE49-F238E27FC236}">
                <a16:creationId xmlns:a16="http://schemas.microsoft.com/office/drawing/2014/main" id="{DAD21ACB-D566-E4B3-1C45-3252DF5CF6A2}"/>
              </a:ext>
            </a:extLst>
          </p:cNvPr>
          <p:cNvSpPr/>
          <p:nvPr/>
        </p:nvSpPr>
        <p:spPr>
          <a:xfrm>
            <a:off x="7093521" y="5012324"/>
            <a:ext cx="252549" cy="252549"/>
          </a:xfrm>
          <a:prstGeom prst="ellipse">
            <a:avLst/>
          </a:prstGeom>
          <a:solidFill>
            <a:srgbClr val="FFCC6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0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281" name="Ellipse 280">
            <a:extLst>
              <a:ext uri="{FF2B5EF4-FFF2-40B4-BE49-F238E27FC236}">
                <a16:creationId xmlns:a16="http://schemas.microsoft.com/office/drawing/2014/main" id="{61B54EC7-3BE4-4F85-93AA-970D790FEF7F}"/>
              </a:ext>
            </a:extLst>
          </p:cNvPr>
          <p:cNvSpPr/>
          <p:nvPr/>
        </p:nvSpPr>
        <p:spPr>
          <a:xfrm>
            <a:off x="8006231" y="5021644"/>
            <a:ext cx="252549" cy="252549"/>
          </a:xfrm>
          <a:prstGeom prst="ellipse">
            <a:avLst/>
          </a:prstGeom>
          <a:solidFill>
            <a:srgbClr val="FFCC6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1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282" name="Ellipse 281">
            <a:extLst>
              <a:ext uri="{FF2B5EF4-FFF2-40B4-BE49-F238E27FC236}">
                <a16:creationId xmlns:a16="http://schemas.microsoft.com/office/drawing/2014/main" id="{4039402A-B998-FCC4-F90D-3D4F30BE77A8}"/>
              </a:ext>
            </a:extLst>
          </p:cNvPr>
          <p:cNvSpPr/>
          <p:nvPr/>
        </p:nvSpPr>
        <p:spPr>
          <a:xfrm>
            <a:off x="9885046" y="5004159"/>
            <a:ext cx="252549" cy="252549"/>
          </a:xfrm>
          <a:prstGeom prst="ellipse">
            <a:avLst/>
          </a:prstGeom>
          <a:solidFill>
            <a:srgbClr val="FFCC6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2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283" name="Ellipse 282">
            <a:extLst>
              <a:ext uri="{FF2B5EF4-FFF2-40B4-BE49-F238E27FC236}">
                <a16:creationId xmlns:a16="http://schemas.microsoft.com/office/drawing/2014/main" id="{6258A5E3-F44D-9F0C-F925-CEE453C48C41}"/>
              </a:ext>
            </a:extLst>
          </p:cNvPr>
          <p:cNvSpPr/>
          <p:nvPr/>
        </p:nvSpPr>
        <p:spPr>
          <a:xfrm>
            <a:off x="8946524" y="5021206"/>
            <a:ext cx="252549" cy="252549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00" dirty="0">
                <a:solidFill>
                  <a:schemeClr val="bg1"/>
                </a:solidFill>
                <a:latin typeface="SBB Light" pitchFamily="2" charset="0"/>
              </a:rPr>
              <a:t>106</a:t>
            </a:r>
            <a:endParaRPr lang="de-CH" sz="600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284" name="Rechteck: abgerundete Ecken 283">
            <a:extLst>
              <a:ext uri="{FF2B5EF4-FFF2-40B4-BE49-F238E27FC236}">
                <a16:creationId xmlns:a16="http://schemas.microsoft.com/office/drawing/2014/main" id="{138D2AF1-8700-C6FD-058E-1A658D51F2B9}"/>
              </a:ext>
            </a:extLst>
          </p:cNvPr>
          <p:cNvSpPr/>
          <p:nvPr/>
        </p:nvSpPr>
        <p:spPr>
          <a:xfrm>
            <a:off x="4600025" y="4986846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#J10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85" name="Rechteck: abgerundete Ecken 284">
            <a:extLst>
              <a:ext uri="{FF2B5EF4-FFF2-40B4-BE49-F238E27FC236}">
                <a16:creationId xmlns:a16="http://schemas.microsoft.com/office/drawing/2014/main" id="{969CD681-78D2-BD98-97E7-AC1166EC9D03}"/>
              </a:ext>
            </a:extLst>
          </p:cNvPr>
          <p:cNvSpPr/>
          <p:nvPr/>
        </p:nvSpPr>
        <p:spPr>
          <a:xfrm>
            <a:off x="5541396" y="4995111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#J11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86" name="Rechteck: abgerundete Ecken 285">
            <a:extLst>
              <a:ext uri="{FF2B5EF4-FFF2-40B4-BE49-F238E27FC236}">
                <a16:creationId xmlns:a16="http://schemas.microsoft.com/office/drawing/2014/main" id="{60D0597F-CBEE-77BD-C752-20BA3F456121}"/>
              </a:ext>
            </a:extLst>
          </p:cNvPr>
          <p:cNvSpPr/>
          <p:nvPr/>
        </p:nvSpPr>
        <p:spPr>
          <a:xfrm>
            <a:off x="3737705" y="1814749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#F1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87" name="Rechteck: abgerundete Ecken 286">
            <a:extLst>
              <a:ext uri="{FF2B5EF4-FFF2-40B4-BE49-F238E27FC236}">
                <a16:creationId xmlns:a16="http://schemas.microsoft.com/office/drawing/2014/main" id="{EC9F7846-4B2F-AC59-A87A-FAF7E58A97EA}"/>
              </a:ext>
            </a:extLst>
          </p:cNvPr>
          <p:cNvSpPr/>
          <p:nvPr/>
        </p:nvSpPr>
        <p:spPr>
          <a:xfrm>
            <a:off x="6505869" y="4992540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#F2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88" name="Rechteck: abgerundete Ecken 287">
            <a:extLst>
              <a:ext uri="{FF2B5EF4-FFF2-40B4-BE49-F238E27FC236}">
                <a16:creationId xmlns:a16="http://schemas.microsoft.com/office/drawing/2014/main" id="{5F07765F-3DC5-4DF5-05E3-607C72C0D00A}"/>
              </a:ext>
            </a:extLst>
          </p:cNvPr>
          <p:cNvSpPr/>
          <p:nvPr/>
        </p:nvSpPr>
        <p:spPr>
          <a:xfrm>
            <a:off x="7427746" y="4982870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#F3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89" name="Rechteck: abgerundete Ecken 288">
            <a:extLst>
              <a:ext uri="{FF2B5EF4-FFF2-40B4-BE49-F238E27FC236}">
                <a16:creationId xmlns:a16="http://schemas.microsoft.com/office/drawing/2014/main" id="{998C8571-9785-47C0-AAC0-35F3166F5BE3}"/>
              </a:ext>
            </a:extLst>
          </p:cNvPr>
          <p:cNvSpPr/>
          <p:nvPr/>
        </p:nvSpPr>
        <p:spPr>
          <a:xfrm>
            <a:off x="8359901" y="4982870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#F4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90" name="Rechteck: abgerundete Ecken 289">
            <a:extLst>
              <a:ext uri="{FF2B5EF4-FFF2-40B4-BE49-F238E27FC236}">
                <a16:creationId xmlns:a16="http://schemas.microsoft.com/office/drawing/2014/main" id="{72599F34-80C7-61DF-01A8-68828305277C}"/>
              </a:ext>
            </a:extLst>
          </p:cNvPr>
          <p:cNvSpPr/>
          <p:nvPr/>
        </p:nvSpPr>
        <p:spPr>
          <a:xfrm>
            <a:off x="9291965" y="4994666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#Ü2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91" name="Rechteck: abgerundete Ecken 290">
            <a:extLst>
              <a:ext uri="{FF2B5EF4-FFF2-40B4-BE49-F238E27FC236}">
                <a16:creationId xmlns:a16="http://schemas.microsoft.com/office/drawing/2014/main" id="{29237D60-4DD5-5AFA-EAFD-A672367E751B}"/>
              </a:ext>
            </a:extLst>
          </p:cNvPr>
          <p:cNvSpPr/>
          <p:nvPr/>
        </p:nvSpPr>
        <p:spPr>
          <a:xfrm>
            <a:off x="10192179" y="5003615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#F5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92" name="Pfeil: nach rechts 291">
            <a:extLst>
              <a:ext uri="{FF2B5EF4-FFF2-40B4-BE49-F238E27FC236}">
                <a16:creationId xmlns:a16="http://schemas.microsoft.com/office/drawing/2014/main" id="{CC80D1CB-E5D6-1B24-95A0-6F9EFB6853E9}"/>
              </a:ext>
            </a:extLst>
          </p:cNvPr>
          <p:cNvSpPr/>
          <p:nvPr/>
        </p:nvSpPr>
        <p:spPr>
          <a:xfrm>
            <a:off x="573821" y="6168584"/>
            <a:ext cx="8348717" cy="176591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00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800" dirty="0">
              <a:latin typeface="SBB Light" pitchFamily="2" charset="0"/>
            </a:endParaRPr>
          </a:p>
        </p:txBody>
      </p:sp>
      <p:sp>
        <p:nvSpPr>
          <p:cNvPr id="294" name="Ellipse 293">
            <a:extLst>
              <a:ext uri="{FF2B5EF4-FFF2-40B4-BE49-F238E27FC236}">
                <a16:creationId xmlns:a16="http://schemas.microsoft.com/office/drawing/2014/main" id="{9066EC92-C8BD-78A5-9797-9EB17B73CF43}"/>
              </a:ext>
            </a:extLst>
          </p:cNvPr>
          <p:cNvSpPr/>
          <p:nvPr/>
        </p:nvSpPr>
        <p:spPr>
          <a:xfrm>
            <a:off x="1456968" y="5014019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4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295" name="Rechteck: abgerundete Ecken 294">
            <a:extLst>
              <a:ext uri="{FF2B5EF4-FFF2-40B4-BE49-F238E27FC236}">
                <a16:creationId xmlns:a16="http://schemas.microsoft.com/office/drawing/2014/main" id="{AB58F419-1C40-24D9-2249-49BE425897DB}"/>
              </a:ext>
            </a:extLst>
          </p:cNvPr>
          <p:cNvSpPr/>
          <p:nvPr/>
        </p:nvSpPr>
        <p:spPr>
          <a:xfrm>
            <a:off x="1794504" y="4985742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#J7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96" name="Ellipse 295">
            <a:extLst>
              <a:ext uri="{FF2B5EF4-FFF2-40B4-BE49-F238E27FC236}">
                <a16:creationId xmlns:a16="http://schemas.microsoft.com/office/drawing/2014/main" id="{49573702-AF55-DE38-4B70-99BAAADAD269}"/>
              </a:ext>
            </a:extLst>
          </p:cNvPr>
          <p:cNvSpPr/>
          <p:nvPr/>
        </p:nvSpPr>
        <p:spPr>
          <a:xfrm>
            <a:off x="2415866" y="5013281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4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297" name="Rechteck: abgerundete Ecken 296">
            <a:extLst>
              <a:ext uri="{FF2B5EF4-FFF2-40B4-BE49-F238E27FC236}">
                <a16:creationId xmlns:a16="http://schemas.microsoft.com/office/drawing/2014/main" id="{10C207DC-31E3-A9AC-F9FC-E90E8F0DD100}"/>
              </a:ext>
            </a:extLst>
          </p:cNvPr>
          <p:cNvSpPr/>
          <p:nvPr/>
        </p:nvSpPr>
        <p:spPr>
          <a:xfrm>
            <a:off x="2753402" y="4985004"/>
            <a:ext cx="498599" cy="235995"/>
          </a:xfrm>
          <a:prstGeom prst="round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#J8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98" name="Rechteck 297">
            <a:extLst>
              <a:ext uri="{FF2B5EF4-FFF2-40B4-BE49-F238E27FC236}">
                <a16:creationId xmlns:a16="http://schemas.microsoft.com/office/drawing/2014/main" id="{DB7401DA-EC44-AE62-B9F7-F6A0D3C14C04}"/>
              </a:ext>
            </a:extLst>
          </p:cNvPr>
          <p:cNvSpPr/>
          <p:nvPr/>
        </p:nvSpPr>
        <p:spPr>
          <a:xfrm>
            <a:off x="8019139" y="5280929"/>
            <a:ext cx="903400" cy="176592"/>
          </a:xfrm>
          <a:prstGeom prst="rect">
            <a:avLst/>
          </a:prstGeom>
          <a:solidFill>
            <a:srgbClr val="FFD65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Exam 2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300" name="Pfeil: nach rechts 299">
            <a:extLst>
              <a:ext uri="{FF2B5EF4-FFF2-40B4-BE49-F238E27FC236}">
                <a16:creationId xmlns:a16="http://schemas.microsoft.com/office/drawing/2014/main" id="{02257FEF-DA9A-E201-738A-1B4B117E9FCA}"/>
              </a:ext>
            </a:extLst>
          </p:cNvPr>
          <p:cNvSpPr/>
          <p:nvPr/>
        </p:nvSpPr>
        <p:spPr>
          <a:xfrm>
            <a:off x="9749313" y="6165555"/>
            <a:ext cx="2263909" cy="176591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00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800" dirty="0">
              <a:latin typeface="SBB Light" pitchFamily="2" charset="0"/>
            </a:endParaRPr>
          </a:p>
        </p:txBody>
      </p:sp>
      <p:cxnSp>
        <p:nvCxnSpPr>
          <p:cNvPr id="302" name="Gerader Verbinder 301">
            <a:extLst>
              <a:ext uri="{FF2B5EF4-FFF2-40B4-BE49-F238E27FC236}">
                <a16:creationId xmlns:a16="http://schemas.microsoft.com/office/drawing/2014/main" id="{2E33902B-4A75-29D9-E4A7-3539B0F01BDA}"/>
              </a:ext>
            </a:extLst>
          </p:cNvPr>
          <p:cNvCxnSpPr/>
          <p:nvPr/>
        </p:nvCxnSpPr>
        <p:spPr>
          <a:xfrm>
            <a:off x="123391" y="6465085"/>
            <a:ext cx="11938071" cy="0"/>
          </a:xfrm>
          <a:prstGeom prst="lin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3" name="Gruppieren 302">
            <a:extLst>
              <a:ext uri="{FF2B5EF4-FFF2-40B4-BE49-F238E27FC236}">
                <a16:creationId xmlns:a16="http://schemas.microsoft.com/office/drawing/2014/main" id="{BCA6009D-8362-3C1A-6239-4AD76864058D}"/>
              </a:ext>
            </a:extLst>
          </p:cNvPr>
          <p:cNvGrpSpPr/>
          <p:nvPr/>
        </p:nvGrpSpPr>
        <p:grpSpPr>
          <a:xfrm>
            <a:off x="10969948" y="3665356"/>
            <a:ext cx="914400" cy="1608398"/>
            <a:chOff x="1097280" y="1092558"/>
            <a:chExt cx="914400" cy="1608398"/>
          </a:xfrm>
          <a:solidFill>
            <a:srgbClr val="077C7F"/>
          </a:solidFill>
        </p:grpSpPr>
        <p:sp>
          <p:nvSpPr>
            <p:cNvPr id="304" name="Rechteck: abgerundete Ecken 303">
              <a:extLst>
                <a:ext uri="{FF2B5EF4-FFF2-40B4-BE49-F238E27FC236}">
                  <a16:creationId xmlns:a16="http://schemas.microsoft.com/office/drawing/2014/main" id="{31578568-8F19-1ADE-5D48-460EBDB93BB7}"/>
                </a:ext>
              </a:extLst>
            </p:cNvPr>
            <p:cNvSpPr/>
            <p:nvPr/>
          </p:nvSpPr>
          <p:spPr>
            <a:xfrm>
              <a:off x="1097280" y="1092558"/>
              <a:ext cx="914400" cy="1608398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de-DE" sz="1100" dirty="0">
                  <a:solidFill>
                    <a:schemeClr val="bg1"/>
                  </a:solidFill>
                  <a:latin typeface="SBB Light" pitchFamily="2" charset="0"/>
                </a:rPr>
                <a:t>Projekt</a:t>
              </a: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  <a:latin typeface="SBB Light" pitchFamily="2" charset="0"/>
              </a:endParaRPr>
            </a:p>
            <a:p>
              <a:pPr algn="ctr"/>
              <a:r>
                <a:rPr lang="de-DE" sz="800" dirty="0">
                  <a:solidFill>
                    <a:schemeClr val="bg1"/>
                  </a:solidFill>
                  <a:latin typeface="SBB Light" pitchFamily="2" charset="0"/>
                </a:rPr>
                <a:t>Regulärer Projekteinsatz Backend / Frontend</a:t>
              </a:r>
            </a:p>
          </p:txBody>
        </p:sp>
        <p:cxnSp>
          <p:nvCxnSpPr>
            <p:cNvPr id="305" name="Gerader Verbinder 304">
              <a:extLst>
                <a:ext uri="{FF2B5EF4-FFF2-40B4-BE49-F238E27FC236}">
                  <a16:creationId xmlns:a16="http://schemas.microsoft.com/office/drawing/2014/main" id="{85575911-2F15-C175-FB2E-1A21F585F40E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154127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Gerader Verbinder 305">
              <a:extLst>
                <a:ext uri="{FF2B5EF4-FFF2-40B4-BE49-F238E27FC236}">
                  <a16:creationId xmlns:a16="http://schemas.microsoft.com/office/drawing/2014/main" id="{4BC179A5-BE99-CFE3-CD75-32936A91BD92}"/>
                </a:ext>
              </a:extLst>
            </p:cNvPr>
            <p:cNvCxnSpPr>
              <a:cxnSpLocks/>
            </p:cNvCxnSpPr>
            <p:nvPr/>
          </p:nvCxnSpPr>
          <p:spPr>
            <a:xfrm>
              <a:off x="1167384" y="2376402"/>
              <a:ext cx="777240" cy="0"/>
            </a:xfrm>
            <a:prstGeom prst="lin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7" name="Ellipse 306">
            <a:extLst>
              <a:ext uri="{FF2B5EF4-FFF2-40B4-BE49-F238E27FC236}">
                <a16:creationId xmlns:a16="http://schemas.microsoft.com/office/drawing/2014/main" id="{CD8F80FC-A024-3AC7-CAF2-8F441913EAE1}"/>
              </a:ext>
            </a:extLst>
          </p:cNvPr>
          <p:cNvSpPr/>
          <p:nvPr/>
        </p:nvSpPr>
        <p:spPr>
          <a:xfrm>
            <a:off x="10969948" y="5021577"/>
            <a:ext cx="252549" cy="25254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5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308" name="Ellipse 307">
            <a:extLst>
              <a:ext uri="{FF2B5EF4-FFF2-40B4-BE49-F238E27FC236}">
                <a16:creationId xmlns:a16="http://schemas.microsoft.com/office/drawing/2014/main" id="{BD779CB8-596F-E331-8F9E-71F5AD462276}"/>
              </a:ext>
            </a:extLst>
          </p:cNvPr>
          <p:cNvSpPr/>
          <p:nvPr/>
        </p:nvSpPr>
        <p:spPr>
          <a:xfrm>
            <a:off x="11235615" y="5021205"/>
            <a:ext cx="252549" cy="252549"/>
          </a:xfrm>
          <a:prstGeom prst="ellipse">
            <a:avLst/>
          </a:prstGeom>
          <a:solidFill>
            <a:srgbClr val="FFCC66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SBB Light" pitchFamily="2" charset="0"/>
              </a:rPr>
              <a:t>3</a:t>
            </a:r>
            <a:endParaRPr lang="de-CH" sz="1000" b="1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310" name="Pfeil: nach rechts 309">
            <a:extLst>
              <a:ext uri="{FF2B5EF4-FFF2-40B4-BE49-F238E27FC236}">
                <a16:creationId xmlns:a16="http://schemas.microsoft.com/office/drawing/2014/main" id="{D1B23F8F-CC18-0B4A-F984-BB25F4A42F14}"/>
              </a:ext>
            </a:extLst>
          </p:cNvPr>
          <p:cNvSpPr/>
          <p:nvPr/>
        </p:nvSpPr>
        <p:spPr>
          <a:xfrm>
            <a:off x="5143257" y="6191783"/>
            <a:ext cx="2071972" cy="176591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latin typeface="SBB Light" pitchFamily="2" charset="0"/>
              </a:rPr>
              <a:t>31.3.-20.4.</a:t>
            </a:r>
            <a:endParaRPr lang="de-CH" sz="800" dirty="0">
              <a:latin typeface="SBB Light" pitchFamily="2" charset="0"/>
            </a:endParaRPr>
          </a:p>
        </p:txBody>
      </p:sp>
      <p:sp>
        <p:nvSpPr>
          <p:cNvPr id="311" name="Pfeil: nach rechts 310">
            <a:extLst>
              <a:ext uri="{FF2B5EF4-FFF2-40B4-BE49-F238E27FC236}">
                <a16:creationId xmlns:a16="http://schemas.microsoft.com/office/drawing/2014/main" id="{67BC26AC-5167-3DCE-3975-799F649795E0}"/>
              </a:ext>
            </a:extLst>
          </p:cNvPr>
          <p:cNvSpPr/>
          <p:nvPr/>
        </p:nvSpPr>
        <p:spPr>
          <a:xfrm>
            <a:off x="10772992" y="6198356"/>
            <a:ext cx="1299104" cy="176591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latin typeface="SBB Light" pitchFamily="2" charset="0"/>
              </a:rPr>
              <a:t>30.6.-10.8.</a:t>
            </a:r>
            <a:endParaRPr lang="de-CH" sz="800" dirty="0">
              <a:latin typeface="SBB Light" pitchFamily="2" charset="0"/>
            </a:endParaRPr>
          </a:p>
        </p:txBody>
      </p:sp>
      <p:sp>
        <p:nvSpPr>
          <p:cNvPr id="312" name="Pfeil: nach rechts 311">
            <a:extLst>
              <a:ext uri="{FF2B5EF4-FFF2-40B4-BE49-F238E27FC236}">
                <a16:creationId xmlns:a16="http://schemas.microsoft.com/office/drawing/2014/main" id="{4C4AF730-4E9E-05BC-07EF-1762E83A29E0}"/>
              </a:ext>
            </a:extLst>
          </p:cNvPr>
          <p:cNvSpPr/>
          <p:nvPr/>
        </p:nvSpPr>
        <p:spPr>
          <a:xfrm>
            <a:off x="10858809" y="3003711"/>
            <a:ext cx="785017" cy="176591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latin typeface="SBB Light" pitchFamily="2" charset="0"/>
              </a:rPr>
              <a:t>23.12.-5.1.</a:t>
            </a:r>
            <a:endParaRPr lang="de-CH" sz="800" dirty="0">
              <a:latin typeface="SBB Light" pitchFamily="2" charset="0"/>
            </a:endParaRPr>
          </a:p>
        </p:txBody>
      </p:sp>
      <p:sp>
        <p:nvSpPr>
          <p:cNvPr id="313" name="Rechteck 312">
            <a:extLst>
              <a:ext uri="{FF2B5EF4-FFF2-40B4-BE49-F238E27FC236}">
                <a16:creationId xmlns:a16="http://schemas.microsoft.com/office/drawing/2014/main" id="{7CFD026B-B94D-5F2E-478F-B3B4E6A46FD4}"/>
              </a:ext>
            </a:extLst>
          </p:cNvPr>
          <p:cNvSpPr/>
          <p:nvPr/>
        </p:nvSpPr>
        <p:spPr>
          <a:xfrm>
            <a:off x="4822659" y="2835057"/>
            <a:ext cx="825315" cy="147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Oktober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cxnSp>
        <p:nvCxnSpPr>
          <p:cNvPr id="314" name="Gerader Verbinder 313">
            <a:extLst>
              <a:ext uri="{FF2B5EF4-FFF2-40B4-BE49-F238E27FC236}">
                <a16:creationId xmlns:a16="http://schemas.microsoft.com/office/drawing/2014/main" id="{8418456E-2B41-E1C5-1F00-C6EC14926CDC}"/>
              </a:ext>
            </a:extLst>
          </p:cNvPr>
          <p:cNvCxnSpPr>
            <a:cxnSpLocks/>
          </p:cNvCxnSpPr>
          <p:nvPr/>
        </p:nvCxnSpPr>
        <p:spPr>
          <a:xfrm flipV="1">
            <a:off x="2416697" y="2871359"/>
            <a:ext cx="0" cy="30449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Gerader Verbinder 315">
            <a:extLst>
              <a:ext uri="{FF2B5EF4-FFF2-40B4-BE49-F238E27FC236}">
                <a16:creationId xmlns:a16="http://schemas.microsoft.com/office/drawing/2014/main" id="{0EE1EBBA-4435-5E39-9A8F-533B9FE28AF4}"/>
              </a:ext>
            </a:extLst>
          </p:cNvPr>
          <p:cNvCxnSpPr>
            <a:cxnSpLocks/>
          </p:cNvCxnSpPr>
          <p:nvPr/>
        </p:nvCxnSpPr>
        <p:spPr>
          <a:xfrm flipV="1">
            <a:off x="6154043" y="2871359"/>
            <a:ext cx="0" cy="30449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Gerader Verbinder 316">
            <a:extLst>
              <a:ext uri="{FF2B5EF4-FFF2-40B4-BE49-F238E27FC236}">
                <a16:creationId xmlns:a16="http://schemas.microsoft.com/office/drawing/2014/main" id="{779E71CB-C8BD-283A-6EE6-327DC8A8D5A4}"/>
              </a:ext>
            </a:extLst>
          </p:cNvPr>
          <p:cNvCxnSpPr>
            <a:cxnSpLocks/>
          </p:cNvCxnSpPr>
          <p:nvPr/>
        </p:nvCxnSpPr>
        <p:spPr>
          <a:xfrm flipV="1">
            <a:off x="4279507" y="2871359"/>
            <a:ext cx="0" cy="30449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9" name="Pfeil: nach rechts 308">
            <a:extLst>
              <a:ext uri="{FF2B5EF4-FFF2-40B4-BE49-F238E27FC236}">
                <a16:creationId xmlns:a16="http://schemas.microsoft.com/office/drawing/2014/main" id="{DAA8E3C3-086E-E14C-1037-E1FFD3211F3D}"/>
              </a:ext>
            </a:extLst>
          </p:cNvPr>
          <p:cNvSpPr/>
          <p:nvPr/>
        </p:nvSpPr>
        <p:spPr>
          <a:xfrm>
            <a:off x="4072079" y="3035388"/>
            <a:ext cx="1295680" cy="176591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latin typeface="SBB Light" pitchFamily="2" charset="0"/>
              </a:rPr>
              <a:t>23.9.-13.10.</a:t>
            </a:r>
            <a:endParaRPr lang="de-CH" sz="800" dirty="0">
              <a:latin typeface="SBB Light" pitchFamily="2" charset="0"/>
            </a:endParaRPr>
          </a:p>
        </p:txBody>
      </p:sp>
      <p:sp>
        <p:nvSpPr>
          <p:cNvPr id="318" name="Rechteck 317">
            <a:extLst>
              <a:ext uri="{FF2B5EF4-FFF2-40B4-BE49-F238E27FC236}">
                <a16:creationId xmlns:a16="http://schemas.microsoft.com/office/drawing/2014/main" id="{3E673FB9-C2F6-2DCE-D80C-7CBB472E73AA}"/>
              </a:ext>
            </a:extLst>
          </p:cNvPr>
          <p:cNvSpPr/>
          <p:nvPr/>
        </p:nvSpPr>
        <p:spPr>
          <a:xfrm>
            <a:off x="2902410" y="2843978"/>
            <a:ext cx="825315" cy="147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September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cxnSp>
        <p:nvCxnSpPr>
          <p:cNvPr id="319" name="Gerader Verbinder 318">
            <a:extLst>
              <a:ext uri="{FF2B5EF4-FFF2-40B4-BE49-F238E27FC236}">
                <a16:creationId xmlns:a16="http://schemas.microsoft.com/office/drawing/2014/main" id="{2865260A-DB62-A7C2-5C41-C4D943C663AD}"/>
              </a:ext>
            </a:extLst>
          </p:cNvPr>
          <p:cNvCxnSpPr>
            <a:cxnSpLocks/>
          </p:cNvCxnSpPr>
          <p:nvPr/>
        </p:nvCxnSpPr>
        <p:spPr>
          <a:xfrm flipV="1">
            <a:off x="8014274" y="2871359"/>
            <a:ext cx="0" cy="30449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0" name="Gerader Verbinder 319">
            <a:extLst>
              <a:ext uri="{FF2B5EF4-FFF2-40B4-BE49-F238E27FC236}">
                <a16:creationId xmlns:a16="http://schemas.microsoft.com/office/drawing/2014/main" id="{60DE216B-0F3B-A4C2-4EA2-B095D77CBF73}"/>
              </a:ext>
            </a:extLst>
          </p:cNvPr>
          <p:cNvCxnSpPr>
            <a:cxnSpLocks/>
          </p:cNvCxnSpPr>
          <p:nvPr/>
        </p:nvCxnSpPr>
        <p:spPr>
          <a:xfrm flipV="1">
            <a:off x="10808002" y="2888699"/>
            <a:ext cx="0" cy="30449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1" name="Rechteck 320">
            <a:extLst>
              <a:ext uri="{FF2B5EF4-FFF2-40B4-BE49-F238E27FC236}">
                <a16:creationId xmlns:a16="http://schemas.microsoft.com/office/drawing/2014/main" id="{D38661AF-329D-9419-2C92-76B0C82407F0}"/>
              </a:ext>
            </a:extLst>
          </p:cNvPr>
          <p:cNvSpPr/>
          <p:nvPr/>
        </p:nvSpPr>
        <p:spPr>
          <a:xfrm>
            <a:off x="6669712" y="2832271"/>
            <a:ext cx="825315" cy="147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November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322" name="Rechteck 321">
            <a:extLst>
              <a:ext uri="{FF2B5EF4-FFF2-40B4-BE49-F238E27FC236}">
                <a16:creationId xmlns:a16="http://schemas.microsoft.com/office/drawing/2014/main" id="{22404C69-D46F-79B7-4483-20C8D136736A}"/>
              </a:ext>
            </a:extLst>
          </p:cNvPr>
          <p:cNvSpPr/>
          <p:nvPr/>
        </p:nvSpPr>
        <p:spPr>
          <a:xfrm>
            <a:off x="9049773" y="2825464"/>
            <a:ext cx="825315" cy="147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Dezember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323" name="Rechteck 322">
            <a:extLst>
              <a:ext uri="{FF2B5EF4-FFF2-40B4-BE49-F238E27FC236}">
                <a16:creationId xmlns:a16="http://schemas.microsoft.com/office/drawing/2014/main" id="{39B83BDF-2EE7-B62C-EB6C-A39277BC93CA}"/>
              </a:ext>
            </a:extLst>
          </p:cNvPr>
          <p:cNvSpPr/>
          <p:nvPr/>
        </p:nvSpPr>
        <p:spPr>
          <a:xfrm>
            <a:off x="1089274" y="2840515"/>
            <a:ext cx="825315" cy="147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August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324" name="Rechteck 323">
            <a:extLst>
              <a:ext uri="{FF2B5EF4-FFF2-40B4-BE49-F238E27FC236}">
                <a16:creationId xmlns:a16="http://schemas.microsoft.com/office/drawing/2014/main" id="{E4AA3B9A-F81D-5F1E-B88F-ABAA69B0129D}"/>
              </a:ext>
            </a:extLst>
          </p:cNvPr>
          <p:cNvSpPr/>
          <p:nvPr/>
        </p:nvSpPr>
        <p:spPr>
          <a:xfrm>
            <a:off x="558619" y="5983380"/>
            <a:ext cx="825315" cy="147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Januar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cxnSp>
        <p:nvCxnSpPr>
          <p:cNvPr id="325" name="Gerader Verbinder 324">
            <a:extLst>
              <a:ext uri="{FF2B5EF4-FFF2-40B4-BE49-F238E27FC236}">
                <a16:creationId xmlns:a16="http://schemas.microsoft.com/office/drawing/2014/main" id="{9EB266B0-2116-FAA2-235A-6942B64B250A}"/>
              </a:ext>
            </a:extLst>
          </p:cNvPr>
          <p:cNvCxnSpPr>
            <a:cxnSpLocks/>
          </p:cNvCxnSpPr>
          <p:nvPr/>
        </p:nvCxnSpPr>
        <p:spPr>
          <a:xfrm flipV="1">
            <a:off x="1445293" y="6030138"/>
            <a:ext cx="0" cy="30449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6" name="Gerader Verbinder 325">
            <a:extLst>
              <a:ext uri="{FF2B5EF4-FFF2-40B4-BE49-F238E27FC236}">
                <a16:creationId xmlns:a16="http://schemas.microsoft.com/office/drawing/2014/main" id="{1F5B2737-3786-F7F3-94F7-FE71B2C4D4AA}"/>
              </a:ext>
            </a:extLst>
          </p:cNvPr>
          <p:cNvCxnSpPr>
            <a:cxnSpLocks/>
          </p:cNvCxnSpPr>
          <p:nvPr/>
        </p:nvCxnSpPr>
        <p:spPr>
          <a:xfrm flipV="1">
            <a:off x="3312510" y="6035748"/>
            <a:ext cx="0" cy="30449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7" name="Rechteck 326">
            <a:extLst>
              <a:ext uri="{FF2B5EF4-FFF2-40B4-BE49-F238E27FC236}">
                <a16:creationId xmlns:a16="http://schemas.microsoft.com/office/drawing/2014/main" id="{7E8808E2-5203-11EF-2A41-DA53282C38D9}"/>
              </a:ext>
            </a:extLst>
          </p:cNvPr>
          <p:cNvSpPr/>
          <p:nvPr/>
        </p:nvSpPr>
        <p:spPr>
          <a:xfrm>
            <a:off x="2025639" y="6002795"/>
            <a:ext cx="825315" cy="147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Februar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329" name="Rechteck 328">
            <a:extLst>
              <a:ext uri="{FF2B5EF4-FFF2-40B4-BE49-F238E27FC236}">
                <a16:creationId xmlns:a16="http://schemas.microsoft.com/office/drawing/2014/main" id="{86E2D0B5-9634-3216-2383-07932CA88A56}"/>
              </a:ext>
            </a:extLst>
          </p:cNvPr>
          <p:cNvSpPr/>
          <p:nvPr/>
        </p:nvSpPr>
        <p:spPr>
          <a:xfrm>
            <a:off x="3850145" y="6014981"/>
            <a:ext cx="825315" cy="147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März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cxnSp>
        <p:nvCxnSpPr>
          <p:cNvPr id="330" name="Gerader Verbinder 329">
            <a:extLst>
              <a:ext uri="{FF2B5EF4-FFF2-40B4-BE49-F238E27FC236}">
                <a16:creationId xmlns:a16="http://schemas.microsoft.com/office/drawing/2014/main" id="{E205D36B-33B1-EF02-18DB-D4A364DE4BEC}"/>
              </a:ext>
            </a:extLst>
          </p:cNvPr>
          <p:cNvCxnSpPr>
            <a:cxnSpLocks/>
          </p:cNvCxnSpPr>
          <p:nvPr/>
        </p:nvCxnSpPr>
        <p:spPr>
          <a:xfrm flipV="1">
            <a:off x="8027409" y="6037652"/>
            <a:ext cx="0" cy="30449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1" name="Rechteck 330">
            <a:extLst>
              <a:ext uri="{FF2B5EF4-FFF2-40B4-BE49-F238E27FC236}">
                <a16:creationId xmlns:a16="http://schemas.microsoft.com/office/drawing/2014/main" id="{B62C978A-DE99-72A5-4BE2-EB2A13DDA6FC}"/>
              </a:ext>
            </a:extLst>
          </p:cNvPr>
          <p:cNvSpPr/>
          <p:nvPr/>
        </p:nvSpPr>
        <p:spPr>
          <a:xfrm>
            <a:off x="6285532" y="5994320"/>
            <a:ext cx="825315" cy="147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April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332" name="Rechteck 331">
            <a:extLst>
              <a:ext uri="{FF2B5EF4-FFF2-40B4-BE49-F238E27FC236}">
                <a16:creationId xmlns:a16="http://schemas.microsoft.com/office/drawing/2014/main" id="{43F29CAB-82D5-7B72-CD09-81F022643D0F}"/>
              </a:ext>
            </a:extLst>
          </p:cNvPr>
          <p:cNvSpPr/>
          <p:nvPr/>
        </p:nvSpPr>
        <p:spPr>
          <a:xfrm>
            <a:off x="8014274" y="5995161"/>
            <a:ext cx="825315" cy="147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Mai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cxnSp>
        <p:nvCxnSpPr>
          <p:cNvPr id="333" name="Gerader Verbinder 332">
            <a:extLst>
              <a:ext uri="{FF2B5EF4-FFF2-40B4-BE49-F238E27FC236}">
                <a16:creationId xmlns:a16="http://schemas.microsoft.com/office/drawing/2014/main" id="{CDD861C5-4CEE-228E-3090-CEED54AAAB89}"/>
              </a:ext>
            </a:extLst>
          </p:cNvPr>
          <p:cNvCxnSpPr>
            <a:cxnSpLocks/>
          </p:cNvCxnSpPr>
          <p:nvPr/>
        </p:nvCxnSpPr>
        <p:spPr>
          <a:xfrm flipV="1">
            <a:off x="8922538" y="6051367"/>
            <a:ext cx="0" cy="304494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5" name="Rechteck 334">
            <a:extLst>
              <a:ext uri="{FF2B5EF4-FFF2-40B4-BE49-F238E27FC236}">
                <a16:creationId xmlns:a16="http://schemas.microsoft.com/office/drawing/2014/main" id="{79E7866D-D0EC-B0B8-ED41-4EC783630AFD}"/>
              </a:ext>
            </a:extLst>
          </p:cNvPr>
          <p:cNvSpPr/>
          <p:nvPr/>
        </p:nvSpPr>
        <p:spPr>
          <a:xfrm>
            <a:off x="9989778" y="6009685"/>
            <a:ext cx="903400" cy="1471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  <a:latin typeface="SBB Light" pitchFamily="2" charset="0"/>
              </a:rPr>
              <a:t>Juni/Juli</a:t>
            </a:r>
            <a:endParaRPr lang="de-CH" sz="10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0D4BB213-6FE1-8198-C42C-A8875D1980C8}"/>
              </a:ext>
            </a:extLst>
          </p:cNvPr>
          <p:cNvSpPr/>
          <p:nvPr/>
        </p:nvSpPr>
        <p:spPr>
          <a:xfrm>
            <a:off x="3930590" y="6505004"/>
            <a:ext cx="1319167" cy="2969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b="1" dirty="0">
                <a:solidFill>
                  <a:schemeClr val="tx1"/>
                </a:solidFill>
                <a:latin typeface="SBB Light" pitchFamily="2" charset="0"/>
              </a:rPr>
              <a:t>üK Daten WayUp:</a:t>
            </a:r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F49FB3D0-B08A-7266-C56E-B9B85283E142}"/>
              </a:ext>
            </a:extLst>
          </p:cNvPr>
          <p:cNvCxnSpPr>
            <a:cxnSpLocks/>
          </p:cNvCxnSpPr>
          <p:nvPr/>
        </p:nvCxnSpPr>
        <p:spPr>
          <a:xfrm flipV="1">
            <a:off x="3922339" y="6477223"/>
            <a:ext cx="8712" cy="324752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5D43096F-1256-D613-1EE9-D843B8551845}"/>
              </a:ext>
            </a:extLst>
          </p:cNvPr>
          <p:cNvSpPr/>
          <p:nvPr/>
        </p:nvSpPr>
        <p:spPr>
          <a:xfrm>
            <a:off x="5071801" y="6526541"/>
            <a:ext cx="1705159" cy="2783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36000" bIns="36000" rtlCol="0" anchor="t"/>
          <a:lstStyle/>
          <a:p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         ICT-Arbeitsplatz: 28.8.-5.9.24</a:t>
            </a:r>
          </a:p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   Kursgruppe: 187-AE-W-24</a:t>
            </a:r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728355F5-BEF2-7B62-26CC-EFB7F5CAA42E}"/>
              </a:ext>
            </a:extLst>
          </p:cNvPr>
          <p:cNvSpPr/>
          <p:nvPr/>
        </p:nvSpPr>
        <p:spPr>
          <a:xfrm>
            <a:off x="6769246" y="6526542"/>
            <a:ext cx="1657685" cy="2783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36000" bIns="36000" rtlCol="0" anchor="t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    Datenbanken: 5.2.-13.2.25</a:t>
            </a:r>
          </a:p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    Kursgruppe: 106-AE-W-24</a:t>
            </a:r>
          </a:p>
          <a:p>
            <a:pPr algn="ctr"/>
            <a:endParaRPr lang="de-DE" sz="800" dirty="0">
              <a:solidFill>
                <a:srgbClr val="FF0000"/>
              </a:solidFill>
              <a:latin typeface="SBB Light" pitchFamily="2" charset="0"/>
            </a:endParaRP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5D67503D-1BD9-A5D7-9E41-3A6FEA8798FD}"/>
              </a:ext>
            </a:extLst>
          </p:cNvPr>
          <p:cNvSpPr/>
          <p:nvPr/>
        </p:nvSpPr>
        <p:spPr>
          <a:xfrm>
            <a:off x="8466691" y="6526541"/>
            <a:ext cx="1657685" cy="27701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36000" bIns="36000" rtlCol="0" anchor="t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   Public Cloud: 23.4.-1.5.25</a:t>
            </a:r>
          </a:p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  Kursgruppe: 210-AE-W24</a:t>
            </a:r>
          </a:p>
          <a:p>
            <a:pPr algn="ctr"/>
            <a:endParaRPr lang="de-DE" sz="8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13" name="Rechteck: abgerundete Ecken 12">
            <a:extLst>
              <a:ext uri="{FF2B5EF4-FFF2-40B4-BE49-F238E27FC236}">
                <a16:creationId xmlns:a16="http://schemas.microsoft.com/office/drawing/2014/main" id="{071D530C-5F4E-1CAF-1C1A-3CA3CA83FF44}"/>
              </a:ext>
            </a:extLst>
          </p:cNvPr>
          <p:cNvSpPr/>
          <p:nvPr/>
        </p:nvSpPr>
        <p:spPr>
          <a:xfrm>
            <a:off x="10171850" y="6526541"/>
            <a:ext cx="1885442" cy="27701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36000" bIns="36000" rtlCol="0" anchor="t"/>
          <a:lstStyle/>
          <a:p>
            <a:pPr algn="ctr"/>
            <a:r>
              <a:rPr lang="de-DE" sz="800" dirty="0">
                <a:solidFill>
                  <a:schemeClr val="tx1"/>
                </a:solidFill>
                <a:latin typeface="SBB Light" pitchFamily="2" charset="0"/>
              </a:rPr>
              <a:t>       Frontend Webapp: 18.6.-26.6.25 Kursgruppe: 294-AE-W-24</a:t>
            </a:r>
          </a:p>
          <a:p>
            <a:pPr algn="ctr"/>
            <a:endParaRPr lang="de-DE" sz="8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56BD2C7-7005-2E87-4962-3232F326F316}"/>
              </a:ext>
            </a:extLst>
          </p:cNvPr>
          <p:cNvSpPr/>
          <p:nvPr/>
        </p:nvSpPr>
        <p:spPr>
          <a:xfrm>
            <a:off x="6776960" y="6540322"/>
            <a:ext cx="252549" cy="252549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00" dirty="0">
                <a:solidFill>
                  <a:schemeClr val="bg1"/>
                </a:solidFill>
                <a:latin typeface="SBB Light" pitchFamily="2" charset="0"/>
              </a:rPr>
              <a:t>106</a:t>
            </a:r>
            <a:endParaRPr lang="de-CH" sz="600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31281033-19C7-C1F9-B693-F9749B7E8173}"/>
              </a:ext>
            </a:extLst>
          </p:cNvPr>
          <p:cNvSpPr/>
          <p:nvPr/>
        </p:nvSpPr>
        <p:spPr>
          <a:xfrm>
            <a:off x="5085737" y="6541784"/>
            <a:ext cx="252549" cy="252549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00" dirty="0">
                <a:solidFill>
                  <a:schemeClr val="bg1"/>
                </a:solidFill>
                <a:latin typeface="SBB Light" pitchFamily="2" charset="0"/>
              </a:rPr>
              <a:t>187</a:t>
            </a:r>
            <a:endParaRPr lang="de-CH" sz="600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B8E8E110-F7F3-FFA2-CE7D-34A9D2AA0B80}"/>
              </a:ext>
            </a:extLst>
          </p:cNvPr>
          <p:cNvSpPr/>
          <p:nvPr/>
        </p:nvSpPr>
        <p:spPr>
          <a:xfrm>
            <a:off x="8474405" y="6540322"/>
            <a:ext cx="252549" cy="252549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00" dirty="0">
                <a:solidFill>
                  <a:schemeClr val="bg1"/>
                </a:solidFill>
                <a:latin typeface="SBB Light" pitchFamily="2" charset="0"/>
              </a:rPr>
              <a:t>210</a:t>
            </a:r>
            <a:endParaRPr lang="de-CH" sz="600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263" name="Ellipse 262">
            <a:extLst>
              <a:ext uri="{FF2B5EF4-FFF2-40B4-BE49-F238E27FC236}">
                <a16:creationId xmlns:a16="http://schemas.microsoft.com/office/drawing/2014/main" id="{743ADCDB-F1FC-F469-E46B-989904361B40}"/>
              </a:ext>
            </a:extLst>
          </p:cNvPr>
          <p:cNvSpPr/>
          <p:nvPr/>
        </p:nvSpPr>
        <p:spPr>
          <a:xfrm>
            <a:off x="10184696" y="6540322"/>
            <a:ext cx="252549" cy="252549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600" dirty="0">
                <a:solidFill>
                  <a:schemeClr val="bg1"/>
                </a:solidFill>
                <a:latin typeface="SBB Light" pitchFamily="2" charset="0"/>
              </a:rPr>
              <a:t>194</a:t>
            </a:r>
            <a:endParaRPr lang="de-CH" sz="600" dirty="0">
              <a:solidFill>
                <a:schemeClr val="bg1"/>
              </a:solidFill>
              <a:latin typeface="SBB Light" pitchFamily="2" charset="0"/>
            </a:endParaRPr>
          </a:p>
        </p:txBody>
      </p:sp>
      <p:sp>
        <p:nvSpPr>
          <p:cNvPr id="264" name="Rechteck: abgerundete Ecken 263">
            <a:extLst>
              <a:ext uri="{FF2B5EF4-FFF2-40B4-BE49-F238E27FC236}">
                <a16:creationId xmlns:a16="http://schemas.microsoft.com/office/drawing/2014/main" id="{C749B144-D63B-122B-70BA-A10E6697345E}"/>
              </a:ext>
            </a:extLst>
          </p:cNvPr>
          <p:cNvSpPr/>
          <p:nvPr/>
        </p:nvSpPr>
        <p:spPr>
          <a:xfrm rot="20213098">
            <a:off x="8217604" y="5460267"/>
            <a:ext cx="718586" cy="39621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de-DE" sz="900" dirty="0">
                <a:solidFill>
                  <a:schemeClr val="tx1"/>
                </a:solidFill>
                <a:latin typeface="SBB Light" pitchFamily="2" charset="0"/>
              </a:rPr>
              <a:t>Security-Workshop</a:t>
            </a:r>
            <a:endParaRPr lang="de-DE" sz="5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67" name="Textfeld 266">
            <a:extLst>
              <a:ext uri="{FF2B5EF4-FFF2-40B4-BE49-F238E27FC236}">
                <a16:creationId xmlns:a16="http://schemas.microsoft.com/office/drawing/2014/main" id="{CDDD8627-EDB3-E469-FDF9-1DBCB8AA7248}"/>
              </a:ext>
            </a:extLst>
          </p:cNvPr>
          <p:cNvSpPr txBox="1"/>
          <p:nvPr/>
        </p:nvSpPr>
        <p:spPr>
          <a:xfrm>
            <a:off x="3318640" y="2068467"/>
            <a:ext cx="820306" cy="200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de-DE"/>
            </a:defPPr>
            <a:lvl1pPr>
              <a:defRPr sz="700">
                <a:latin typeface="SBB Light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de-DE" dirty="0">
                <a:solidFill>
                  <a:schemeClr val="tx1"/>
                </a:solidFill>
              </a:rPr>
              <a:t>30.9. – 4.10.</a:t>
            </a:r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79D5018-02DA-9DE5-B0E0-805389799496}"/>
              </a:ext>
            </a:extLst>
          </p:cNvPr>
          <p:cNvSpPr txBox="1"/>
          <p:nvPr/>
        </p:nvSpPr>
        <p:spPr>
          <a:xfrm>
            <a:off x="3386502" y="5278815"/>
            <a:ext cx="84600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700" dirty="0">
                <a:latin typeface="SBB Light" pitchFamily="2" charset="0"/>
              </a:rPr>
              <a:t>Februar/März</a:t>
            </a:r>
            <a:endParaRPr lang="de-CH" sz="700" dirty="0">
              <a:latin typeface="SBB Light" pitchFamily="2" charset="0"/>
            </a:endParaRPr>
          </a:p>
        </p:txBody>
      </p:sp>
      <p:sp>
        <p:nvSpPr>
          <p:cNvPr id="268" name="Rechteck: abgerundete Ecken 267">
            <a:extLst>
              <a:ext uri="{FF2B5EF4-FFF2-40B4-BE49-F238E27FC236}">
                <a16:creationId xmlns:a16="http://schemas.microsoft.com/office/drawing/2014/main" id="{A7307A72-0A5C-F7BE-0A80-4651BC75CDEC}"/>
              </a:ext>
            </a:extLst>
          </p:cNvPr>
          <p:cNvSpPr/>
          <p:nvPr/>
        </p:nvSpPr>
        <p:spPr>
          <a:xfrm>
            <a:off x="1806535" y="2632887"/>
            <a:ext cx="1437474" cy="20542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900" dirty="0">
                <a:solidFill>
                  <a:schemeClr val="bg1"/>
                </a:solidFill>
                <a:latin typeface="SBB Light" pitchFamily="2" charset="0"/>
              </a:rPr>
              <a:t>Schlüsselkompetenzen S1</a:t>
            </a:r>
          </a:p>
        </p:txBody>
      </p:sp>
      <p:sp>
        <p:nvSpPr>
          <p:cNvPr id="269" name="Rechteck: abgerundete Ecken 268">
            <a:extLst>
              <a:ext uri="{FF2B5EF4-FFF2-40B4-BE49-F238E27FC236}">
                <a16:creationId xmlns:a16="http://schemas.microsoft.com/office/drawing/2014/main" id="{7A2E22F8-05D0-7205-B23C-4ADA9BF669CE}"/>
              </a:ext>
            </a:extLst>
          </p:cNvPr>
          <p:cNvSpPr/>
          <p:nvPr/>
        </p:nvSpPr>
        <p:spPr>
          <a:xfrm>
            <a:off x="9895557" y="5772053"/>
            <a:ext cx="1154415" cy="23255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900" dirty="0">
                <a:solidFill>
                  <a:schemeClr val="bg1"/>
                </a:solidFill>
                <a:latin typeface="SBB Light" pitchFamily="2" charset="0"/>
              </a:rPr>
              <a:t>Arbeitsmethodik A2</a:t>
            </a:r>
          </a:p>
        </p:txBody>
      </p:sp>
      <p:sp>
        <p:nvSpPr>
          <p:cNvPr id="270" name="Rechteck: abgerundete Ecken 269">
            <a:extLst>
              <a:ext uri="{FF2B5EF4-FFF2-40B4-BE49-F238E27FC236}">
                <a16:creationId xmlns:a16="http://schemas.microsoft.com/office/drawing/2014/main" id="{75AEEB2F-36E9-C484-359B-AA19B5FFC02B}"/>
              </a:ext>
            </a:extLst>
          </p:cNvPr>
          <p:cNvSpPr/>
          <p:nvPr/>
        </p:nvSpPr>
        <p:spPr>
          <a:xfrm>
            <a:off x="978803" y="5799180"/>
            <a:ext cx="1399545" cy="205424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900" dirty="0">
                <a:solidFill>
                  <a:schemeClr val="bg1"/>
                </a:solidFill>
                <a:latin typeface="SBB Light" pitchFamily="2" charset="0"/>
              </a:rPr>
              <a:t>Schlüsselkompetenzen S3</a:t>
            </a:r>
          </a:p>
        </p:txBody>
      </p:sp>
      <p:sp>
        <p:nvSpPr>
          <p:cNvPr id="272" name="Rechteck: abgerundete Ecken 271">
            <a:extLst>
              <a:ext uri="{FF2B5EF4-FFF2-40B4-BE49-F238E27FC236}">
                <a16:creationId xmlns:a16="http://schemas.microsoft.com/office/drawing/2014/main" id="{2F0B24E8-8990-9B37-E0B3-856043ACD4FC}"/>
              </a:ext>
            </a:extLst>
          </p:cNvPr>
          <p:cNvSpPr/>
          <p:nvPr/>
        </p:nvSpPr>
        <p:spPr>
          <a:xfrm>
            <a:off x="6934695" y="5772053"/>
            <a:ext cx="1154415" cy="232551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900" dirty="0">
                <a:solidFill>
                  <a:schemeClr val="bg1"/>
                </a:solidFill>
                <a:latin typeface="SBB Light" pitchFamily="2" charset="0"/>
              </a:rPr>
              <a:t>Arbeitsmethodik A2</a:t>
            </a:r>
          </a:p>
        </p:txBody>
      </p:sp>
      <p:sp>
        <p:nvSpPr>
          <p:cNvPr id="120" name="Pfeil: nach rechts 119">
            <a:extLst>
              <a:ext uri="{FF2B5EF4-FFF2-40B4-BE49-F238E27FC236}">
                <a16:creationId xmlns:a16="http://schemas.microsoft.com/office/drawing/2014/main" id="{2B26E032-3A92-8E3F-1F7E-C2F9012D2FB9}"/>
              </a:ext>
            </a:extLst>
          </p:cNvPr>
          <p:cNvSpPr/>
          <p:nvPr/>
        </p:nvSpPr>
        <p:spPr>
          <a:xfrm>
            <a:off x="7902070" y="2988884"/>
            <a:ext cx="716520" cy="18697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83CBEB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de-DE" sz="600" dirty="0">
                <a:solidFill>
                  <a:schemeClr val="tx1"/>
                </a:solidFill>
                <a:latin typeface="SBB Light" pitchFamily="2" charset="0"/>
              </a:rPr>
              <a:t> 2: 20.11. - 28.11.</a:t>
            </a:r>
            <a:br>
              <a:rPr lang="de-DE" sz="600" dirty="0">
                <a:solidFill>
                  <a:schemeClr val="tx1"/>
                </a:solidFill>
                <a:latin typeface="SBB Light" pitchFamily="2" charset="0"/>
              </a:rPr>
            </a:br>
            <a:r>
              <a:rPr lang="de-DE" sz="600" dirty="0">
                <a:solidFill>
                  <a:schemeClr val="tx1"/>
                </a:solidFill>
                <a:latin typeface="SBB Light" pitchFamily="2" charset="0"/>
              </a:rPr>
              <a:t> 3: 27.11. – 5.12.</a:t>
            </a:r>
            <a:endParaRPr lang="de-CH" sz="6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2000120B-9442-2E8F-46B2-4327946FACA2}"/>
              </a:ext>
            </a:extLst>
          </p:cNvPr>
          <p:cNvSpPr/>
          <p:nvPr/>
        </p:nvSpPr>
        <p:spPr>
          <a:xfrm>
            <a:off x="8000468" y="2090248"/>
            <a:ext cx="849206" cy="4028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700" dirty="0">
                <a:solidFill>
                  <a:schemeClr val="tx1"/>
                </a:solidFill>
                <a:latin typeface="SBB Light" pitchFamily="2" charset="0"/>
              </a:rPr>
              <a:t>Kursgruppen:</a:t>
            </a:r>
          </a:p>
          <a:p>
            <a:r>
              <a:rPr lang="de-DE" sz="700" dirty="0">
                <a:solidFill>
                  <a:schemeClr val="tx1"/>
                </a:solidFill>
                <a:latin typeface="SBB Light" pitchFamily="2" charset="0"/>
              </a:rPr>
              <a:t>2: 187-AE-K2-24</a:t>
            </a:r>
          </a:p>
          <a:p>
            <a:r>
              <a:rPr lang="de-DE" sz="700" dirty="0">
                <a:solidFill>
                  <a:schemeClr val="tx1"/>
                </a:solidFill>
                <a:latin typeface="SBB Light" pitchFamily="2" charset="0"/>
              </a:rPr>
              <a:t>3: 187-AE-K3-24</a:t>
            </a:r>
            <a:br>
              <a:rPr lang="de-DE" sz="700" dirty="0">
                <a:solidFill>
                  <a:schemeClr val="tx1"/>
                </a:solidFill>
                <a:latin typeface="SBB Light" pitchFamily="2" charset="0"/>
              </a:rPr>
            </a:br>
            <a:endParaRPr lang="de-CH" sz="7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65" name="Pfeil: nach rechts 64">
            <a:extLst>
              <a:ext uri="{FF2B5EF4-FFF2-40B4-BE49-F238E27FC236}">
                <a16:creationId xmlns:a16="http://schemas.microsoft.com/office/drawing/2014/main" id="{7F555871-FC67-799D-C5F1-AC181D63A124}"/>
              </a:ext>
            </a:extLst>
          </p:cNvPr>
          <p:cNvSpPr/>
          <p:nvPr/>
        </p:nvSpPr>
        <p:spPr>
          <a:xfrm>
            <a:off x="8977666" y="6150372"/>
            <a:ext cx="716520" cy="186970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83CBEB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de-DE" sz="600" dirty="0">
                <a:solidFill>
                  <a:schemeClr val="tx1"/>
                </a:solidFill>
                <a:latin typeface="SBB Light" pitchFamily="2" charset="0"/>
              </a:rPr>
              <a:t> 3: 4.6. – 13.6. </a:t>
            </a:r>
            <a:br>
              <a:rPr lang="de-DE" sz="600" dirty="0">
                <a:solidFill>
                  <a:schemeClr val="tx1"/>
                </a:solidFill>
                <a:latin typeface="SBB Light" pitchFamily="2" charset="0"/>
              </a:rPr>
            </a:br>
            <a:r>
              <a:rPr lang="de-DE" sz="600" dirty="0">
                <a:solidFill>
                  <a:schemeClr val="tx1"/>
                </a:solidFill>
                <a:latin typeface="SBB Light" pitchFamily="2" charset="0"/>
              </a:rPr>
              <a:t> 2: 18.6. – 26.6.</a:t>
            </a:r>
            <a:endParaRPr lang="de-CH" sz="6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B672839B-34A8-4F87-679B-5E13FBA3D450}"/>
              </a:ext>
            </a:extLst>
          </p:cNvPr>
          <p:cNvSpPr/>
          <p:nvPr/>
        </p:nvSpPr>
        <p:spPr>
          <a:xfrm>
            <a:off x="8913782" y="5251560"/>
            <a:ext cx="906467" cy="4028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700" dirty="0">
                <a:solidFill>
                  <a:schemeClr val="tx1"/>
                </a:solidFill>
                <a:latin typeface="SBB Light" pitchFamily="2" charset="0"/>
              </a:rPr>
              <a:t>Kursgruppen:</a:t>
            </a:r>
          </a:p>
          <a:p>
            <a:r>
              <a:rPr lang="de-DE" sz="700" dirty="0">
                <a:solidFill>
                  <a:schemeClr val="tx1"/>
                </a:solidFill>
                <a:latin typeface="SBB Light" pitchFamily="2" charset="0"/>
              </a:rPr>
              <a:t>3: 106-AE-K3-24</a:t>
            </a:r>
          </a:p>
          <a:p>
            <a:r>
              <a:rPr lang="de-DE" sz="700" dirty="0">
                <a:solidFill>
                  <a:schemeClr val="tx1"/>
                </a:solidFill>
                <a:latin typeface="SBB Light" pitchFamily="2" charset="0"/>
              </a:rPr>
              <a:t>2: 106-AE-K2-24</a:t>
            </a:r>
            <a:br>
              <a:rPr lang="de-DE" sz="700" dirty="0">
                <a:solidFill>
                  <a:schemeClr val="tx1"/>
                </a:solidFill>
                <a:latin typeface="SBB Light" pitchFamily="2" charset="0"/>
              </a:rPr>
            </a:br>
            <a:endParaRPr lang="de-CH" sz="700" dirty="0">
              <a:solidFill>
                <a:schemeClr val="tx1"/>
              </a:solidFill>
              <a:latin typeface="SBB Light" pitchFamily="2" charset="0"/>
            </a:endParaRPr>
          </a:p>
        </p:txBody>
      </p:sp>
      <p:sp>
        <p:nvSpPr>
          <p:cNvPr id="271" name="Rechteck: abgerundete Ecken 270">
            <a:extLst>
              <a:ext uri="{FF2B5EF4-FFF2-40B4-BE49-F238E27FC236}">
                <a16:creationId xmlns:a16="http://schemas.microsoft.com/office/drawing/2014/main" id="{6AAE397B-F5BA-828B-34DF-067B2E020C3D}"/>
              </a:ext>
            </a:extLst>
          </p:cNvPr>
          <p:cNvSpPr/>
          <p:nvPr/>
        </p:nvSpPr>
        <p:spPr>
          <a:xfrm>
            <a:off x="608786" y="5557907"/>
            <a:ext cx="1705516" cy="212066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de-DE" sz="900" dirty="0">
                <a:solidFill>
                  <a:schemeClr val="bg1">
                    <a:lumMod val="95000"/>
                  </a:schemeClr>
                </a:solidFill>
                <a:latin typeface="SBB Light" pitchFamily="2" charset="0"/>
              </a:rPr>
              <a:t>Barrierefreiheit/Accessibility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42697A38-BA43-BB46-0E29-AE20908BE8DA}"/>
              </a:ext>
            </a:extLst>
          </p:cNvPr>
          <p:cNvSpPr txBox="1"/>
          <p:nvPr/>
        </p:nvSpPr>
        <p:spPr>
          <a:xfrm>
            <a:off x="2280947" y="5556027"/>
            <a:ext cx="554729" cy="2000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de-DE"/>
            </a:defPPr>
            <a:lvl1pPr>
              <a:defRPr sz="700">
                <a:latin typeface="SBB Light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de-DE" dirty="0">
                <a:solidFill>
                  <a:schemeClr val="tx1"/>
                </a:solidFill>
              </a:rPr>
              <a:t>29.1./5.2</a:t>
            </a:r>
            <a:endParaRPr lang="de-C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21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2cda5d11-f0ac-46b3-967d-af1b2e1bd01a}" enabled="0" method="" siteId="{2cda5d11-f0ac-46b3-967d-af1b2e1bd01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478</Words>
  <Application>Microsoft Office PowerPoint</Application>
  <PresentationFormat>Breitbild</PresentationFormat>
  <Paragraphs>258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SBB Light</vt:lpstr>
      <vt:lpstr>Office</vt:lpstr>
      <vt:lpstr>PowerPoint-Präsentation</vt:lpstr>
    </vt:vector>
  </TitlesOfParts>
  <Company>SBB CFF FFS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Fiechter Sebastian (IT-PTR-EXT-EXT2 - Extern)</dc:creator>
  <cp:lastModifiedBy>Fiechter Sebastian (IT-PTR-EXT-EXT2 - Extern)</cp:lastModifiedBy>
  <cp:revision>1</cp:revision>
  <cp:lastPrinted>2024-07-22T11:28:16Z</cp:lastPrinted>
  <dcterms:created xsi:type="dcterms:W3CDTF">2024-06-24T12:51:46Z</dcterms:created>
  <dcterms:modified xsi:type="dcterms:W3CDTF">2024-07-22T11:46:19Z</dcterms:modified>
</cp:coreProperties>
</file>