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036"/>
    <a:srgbClr val="008659"/>
    <a:srgbClr val="FFD653"/>
    <a:srgbClr val="077C7F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79" d="100"/>
          <a:sy n="79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21.11.2024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6701947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638572"/>
            <a:ext cx="1154412" cy="1241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1944347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51893"/>
            <a:ext cx="820358" cy="129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  <a:solidFill>
            <a:schemeClr val="bg1">
              <a:lumMod val="8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  <a:solidFill>
            <a:schemeClr val="bg1">
              <a:lumMod val="85000"/>
            </a:schemeClr>
          </a:solidFill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3365831" y="482233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7093689" y="482233"/>
            <a:ext cx="914400" cy="1608398"/>
            <a:chOff x="1097280" y="1092558"/>
            <a:chExt cx="914400" cy="16083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8023170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4300321" y="484489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954422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89538"/>
            <a:ext cx="1150057" cy="150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8001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2662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73570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1378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648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772352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182137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061115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29885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5441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3365831" y="2107196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8023170" y="2109902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3351465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8022008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946255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3696906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7457760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8368619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4635397" y="180200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9291696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Learn Factory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6" y="3010082"/>
            <a:ext cx="7722595" cy="18544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9895963" y="3003744"/>
            <a:ext cx="914400" cy="18944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998563" y="5800782"/>
            <a:ext cx="1195351" cy="20053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637116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419867" y="4114070"/>
            <a:ext cx="777240" cy="835132"/>
            <a:chOff x="1167384" y="1541272"/>
            <a:chExt cx="777240" cy="835132"/>
          </a:xfrm>
          <a:solidFill>
            <a:srgbClr val="5AC036"/>
          </a:solidFill>
        </p:grpSpPr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335672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428753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5237630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6169880" y="3665356"/>
            <a:ext cx="914400" cy="1599517"/>
            <a:chOff x="1097280" y="1092558"/>
            <a:chExt cx="914400" cy="15995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7096216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03190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9920787" y="3665356"/>
            <a:ext cx="105701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RxJS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(NgRx)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6169880" y="5292171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9957883" y="5290319"/>
            <a:ext cx="984708" cy="1913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427316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523646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708344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992237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02373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461860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558307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650495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743711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836917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10229509" y="5003615"/>
            <a:ext cx="67711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SBB Light" pitchFamily="2" charset="0"/>
              </a:rPr>
              <a:t>#F6 (#F7)</a:t>
            </a:r>
            <a:endParaRPr lang="de-CH" sz="9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2" y="6160195"/>
            <a:ext cx="7477370" cy="17509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#J6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7096349" y="528092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8946300" y="6157165"/>
            <a:ext cx="3002499" cy="19138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11011724" y="3665356"/>
            <a:ext cx="914207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11011724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1277391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4"/>
            <a:ext cx="1385911" cy="1567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1020211" y="6209186"/>
            <a:ext cx="1027937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506139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893895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9869161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8072207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930449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569830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7032761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041693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678881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9858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8625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80630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9396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938405">
            <a:off x="9388197" y="5409136"/>
            <a:ext cx="631963" cy="315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629921F-AD10-4187-9BE4-8C22260DB2EB}"/>
              </a:ext>
            </a:extLst>
          </p:cNvPr>
          <p:cNvGrpSpPr/>
          <p:nvPr/>
        </p:nvGrpSpPr>
        <p:grpSpPr>
          <a:xfrm>
            <a:off x="6136295" y="479207"/>
            <a:ext cx="953764" cy="1783084"/>
            <a:chOff x="3318640" y="485438"/>
            <a:chExt cx="953764" cy="1783084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820E3D1-B002-297F-6C46-97FD615057C8}"/>
                </a:ext>
              </a:extLst>
            </p:cNvPr>
            <p:cNvGrpSpPr/>
            <p:nvPr/>
          </p:nvGrpSpPr>
          <p:grpSpPr>
            <a:xfrm>
              <a:off x="3358004" y="485438"/>
              <a:ext cx="914400" cy="1608398"/>
              <a:chOff x="1097280" y="1092558"/>
              <a:chExt cx="914400" cy="1608398"/>
            </a:xfrm>
          </p:grpSpPr>
          <p:sp>
            <p:nvSpPr>
              <p:cNvPr id="240" name="Rechteck: abgerundete Ecken 239">
                <a:extLst>
                  <a:ext uri="{FF2B5EF4-FFF2-40B4-BE49-F238E27FC236}">
                    <a16:creationId xmlns:a16="http://schemas.microsoft.com/office/drawing/2014/main" id="{7C7E71E9-5E38-AFD9-902A-C20CE1E0E58E}"/>
                  </a:ext>
                </a:extLst>
              </p:cNvPr>
              <p:cNvSpPr/>
              <p:nvPr/>
            </p:nvSpPr>
            <p:spPr>
              <a:xfrm>
                <a:off x="1097280" y="1092558"/>
                <a:ext cx="914400" cy="1608398"/>
              </a:xfrm>
              <a:prstGeom prst="roundRect">
                <a:avLst/>
              </a:prstGeom>
              <a:solidFill>
                <a:srgbClr val="FFD6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</a:p>
              <a:p>
                <a:pPr algn="ctr"/>
                <a:endParaRPr lang="de-DE" sz="10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endParaRPr lang="de-DE" sz="8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  <a:b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</a:br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Benutzerforsch.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Datenanalyse, 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Accessibility</a:t>
                </a:r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9E0E9C7-0A22-B1A6-3C7C-35B5ABBF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1541272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DAB56C4A-C1AC-4948-07EC-DFFED6D7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2376403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60D0597F-CBEE-77BD-C752-20BA3F456121}"/>
                </a:ext>
              </a:extLst>
            </p:cNvPr>
            <p:cNvSpPr/>
            <p:nvPr/>
          </p:nvSpPr>
          <p:spPr>
            <a:xfrm>
              <a:off x="3737705" y="1814749"/>
              <a:ext cx="498599" cy="235995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SBB Light" pitchFamily="2" charset="0"/>
                </a:rPr>
                <a:t>#F1</a:t>
              </a:r>
              <a:endParaRPr lang="de-CH" sz="10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sp>
          <p:nvSpPr>
            <p:cNvPr id="267" name="Textfeld 266">
              <a:extLst>
                <a:ext uri="{FF2B5EF4-FFF2-40B4-BE49-F238E27FC236}">
                  <a16:creationId xmlns:a16="http://schemas.microsoft.com/office/drawing/2014/main" id="{CDDD8627-EDB3-E469-FDF9-1DBCB8AA7248}"/>
                </a:ext>
              </a:extLst>
            </p:cNvPr>
            <p:cNvSpPr txBox="1"/>
            <p:nvPr/>
          </p:nvSpPr>
          <p:spPr>
            <a:xfrm>
              <a:off x="3318640" y="2068467"/>
              <a:ext cx="820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de-DE"/>
              </a:defPPr>
              <a:lvl1pPr>
                <a:defRPr sz="700">
                  <a:latin typeface="SBB Light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30.10. – 6.11.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Softskills 1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8899170" y="5809733"/>
            <a:ext cx="1936689" cy="1948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Agilität / SAFe / Projektmanagement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9030318" y="3008086"/>
            <a:ext cx="826594" cy="18147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935489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080043" y="6158760"/>
            <a:ext cx="832162" cy="18979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007770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706249" y="5788966"/>
            <a:ext cx="1705516" cy="1979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1300194-F313-0DE8-57A2-ADEF07FD7A10}"/>
              </a:ext>
            </a:extLst>
          </p:cNvPr>
          <p:cNvSpPr/>
          <p:nvPr/>
        </p:nvSpPr>
        <p:spPr>
          <a:xfrm rot="21282194">
            <a:off x="5656504" y="2259488"/>
            <a:ext cx="1088515" cy="291717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Innorookie Workshop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Design Thinking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215E334-A156-0A37-8EA1-E7F9F90CC8AE}"/>
              </a:ext>
            </a:extLst>
          </p:cNvPr>
          <p:cNvSpPr/>
          <p:nvPr/>
        </p:nvSpPr>
        <p:spPr>
          <a:xfrm rot="21057795">
            <a:off x="4252012" y="5371031"/>
            <a:ext cx="902204" cy="357064"/>
          </a:xfrm>
          <a:prstGeom prst="round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Architektur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Workshop Puzzle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F2B4EAF-AC4D-3341-A25B-39E0E6F9FDF9}"/>
              </a:ext>
            </a:extLst>
          </p:cNvPr>
          <p:cNvSpPr/>
          <p:nvPr/>
        </p:nvSpPr>
        <p:spPr>
          <a:xfrm>
            <a:off x="4335596" y="2949591"/>
            <a:ext cx="373056" cy="18099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3883558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12F87D8F-B52E-E8B5-F623-BDE94F6F9F0A}"/>
              </a:ext>
            </a:extLst>
          </p:cNvPr>
          <p:cNvSpPr txBox="1"/>
          <p:nvPr/>
        </p:nvSpPr>
        <p:spPr>
          <a:xfrm>
            <a:off x="4199255" y="2805385"/>
            <a:ext cx="930918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Login Transfer-Tag</a:t>
            </a:r>
            <a:endParaRPr lang="de-CH" dirty="0">
              <a:solidFill>
                <a:schemeClr val="tx1"/>
              </a:solidFill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BDFF7F91-9EAB-49F7-DF38-D21FF0CD1F19}"/>
              </a:ext>
            </a:extLst>
          </p:cNvPr>
          <p:cNvGrpSpPr/>
          <p:nvPr/>
        </p:nvGrpSpPr>
        <p:grpSpPr>
          <a:xfrm>
            <a:off x="5234743" y="495330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2BA76329-B41E-268B-E3B0-0EC58AFF6B3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Lombok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Reduce Boilerplate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Code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E383B0EE-4FD9-851C-7C64-3EF22F09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76D251A-85E8-221E-19A6-3C0993462DB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43A9D3F-EA85-BD12-ADEB-3510725848B5}"/>
              </a:ext>
            </a:extLst>
          </p:cNvPr>
          <p:cNvGrpSpPr/>
          <p:nvPr/>
        </p:nvGrpSpPr>
        <p:grpSpPr>
          <a:xfrm>
            <a:off x="8974874" y="3663695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0E06AA1C-92BB-943C-CA48-78E882A39295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96F15FE9-5908-A3A4-947B-45CA0EE56AE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>
              <a:extLst>
                <a:ext uri="{FF2B5EF4-FFF2-40B4-BE49-F238E27FC236}">
                  <a16:creationId xmlns:a16="http://schemas.microsoft.com/office/drawing/2014/main" id="{FA853A74-6B2B-1F53-99A8-51D0E905F3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Ellipse 277">
            <a:extLst>
              <a:ext uri="{FF2B5EF4-FFF2-40B4-BE49-F238E27FC236}">
                <a16:creationId xmlns:a16="http://schemas.microsoft.com/office/drawing/2014/main" id="{FE1455E6-8D8F-1C0A-DBE3-57AAB88BF03D}"/>
              </a:ext>
            </a:extLst>
          </p:cNvPr>
          <p:cNvSpPr/>
          <p:nvPr/>
        </p:nvSpPr>
        <p:spPr>
          <a:xfrm>
            <a:off x="8976463" y="5002498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Rechteck: abgerundete Ecken 279">
            <a:extLst>
              <a:ext uri="{FF2B5EF4-FFF2-40B4-BE49-F238E27FC236}">
                <a16:creationId xmlns:a16="http://schemas.microsoft.com/office/drawing/2014/main" id="{64C6E768-9956-BE7D-3F9A-7C7BCA7063EA}"/>
              </a:ext>
            </a:extLst>
          </p:cNvPr>
          <p:cNvSpPr/>
          <p:nvPr/>
        </p:nvSpPr>
        <p:spPr>
          <a:xfrm>
            <a:off x="9283596" y="500195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Breitbild</PresentationFormat>
  <Paragraphs>246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26</cp:revision>
  <cp:lastPrinted>2024-07-22T11:28:16Z</cp:lastPrinted>
  <dcterms:created xsi:type="dcterms:W3CDTF">2024-06-24T12:51:46Z</dcterms:created>
  <dcterms:modified xsi:type="dcterms:W3CDTF">2024-11-21T08:14:33Z</dcterms:modified>
</cp:coreProperties>
</file>