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CBF88-7CD1-34E5-E0EC-BB9DA175A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93EC9C-ACB5-6231-820F-96A0A233A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0B1E25-0DC2-D92C-B092-0B914B93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C9B559-76F8-9AAB-2FF3-B78A308A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9008AC-72FE-A7A6-C58E-8A520F6A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018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2831F-6BB4-F811-9796-F59DD06D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A00AB7-1811-948C-34F8-9F58FEAF2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143DF8-B834-4456-362D-381D3C33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5F301-C53D-AA01-D322-F9628D24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4238E-4478-7C5A-DB02-2D85E7A0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179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5B5CC4-0CE9-FB3D-8DB4-4140F75E3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90F873-51F2-4C25-779B-3EFDAF2D6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3FFA3-B5FE-B0B3-D286-F909C634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CEA76C-700C-6750-56D4-53C94F41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A61831-DDD9-EB89-46EC-6646841A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81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0618D-AEE3-4E9F-916E-953E475E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90609C-B2B6-EE63-5720-A747D4F8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317AD-0FC2-CF90-491D-9C57048D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A0FDEA-8FDB-45D0-E78D-FE710E82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D2C391-A1C6-BE1D-F928-96CA865B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759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A998E-1946-1F6D-6F72-5278E881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06A780-5C02-AFD9-5B1E-AAE84EDCF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9FC8-1F96-2364-2CCD-3D014ABE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3EA280-1304-E4DD-5C56-BDB1C2F4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529442-76B6-96E9-5EE2-EAD175D4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52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7312C-00D2-7BE0-0BAF-0D52EB18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D1352-C8E1-9B1C-FE6A-96CD2B7F5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0C02C6-BD07-D7E7-D1B2-03152969E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F6EA9A-B686-1838-E3AF-BF2B0B04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281201-E55F-18FB-F6DA-40501DE1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619AA9-8B42-6145-2BE4-F40CBAC9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619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4B2D6-D527-E16D-F857-8D28AEF1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5AF529-C231-3D43-7C20-F20495226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9BD7B7-A658-A79E-7231-83ED3F6A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F548B2-26EB-145C-0D40-E292B25D8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045EE6-4C26-F19B-46A8-C026B5307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CF71E2-5140-C548-3755-A0025283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B17226-D794-EEAF-CA01-79458984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5F6B73-5228-580C-4379-2340E19F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955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FE093-E28F-7BA9-4E19-59DE7D27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E263DB-DC5C-8557-D8F8-7CE0601E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9FFABE-4FF0-AC81-6DEE-D66873EA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B19080-FDC9-4867-AC43-678F4E38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158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9500BF-C003-E8A6-C9AE-2EECFC3D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34007E-7B40-8D08-D6B2-85636FF2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23BEE8-C8CC-4FF4-9041-39511B33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3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110EC-54A6-49D0-0D98-3E759944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ED71F-58F4-CCCF-AB3A-7174D9B1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0123DD-EABC-406E-4519-FA862182F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21CDF-4A8D-A9F6-25E9-1181F2EA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A9F21C-79EF-9510-D8FC-DAACEEA8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F32317-A54C-3077-E08D-477E97A4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4496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E8538-B8D4-DF14-B603-5260AE2F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CECF62-7036-8A11-BA32-E12311B9B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4F71F3-7D6B-2D2C-8AC1-B778A1938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C0B4F7-01FC-F2C8-DFC7-FCEBB315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520C4-AA41-7922-4C10-D4980592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69B8ED-D8A4-4585-5028-4EE6749C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2980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A510E1-122C-7266-1802-2FADE8FD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1769F2-FC12-EA8A-52FC-69C313257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F5F93-CFB1-C485-9071-7D83A2B45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0A0735-BB97-9B3B-C834-56B8B243B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CE818C-255B-374A-447E-8FBB11CA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886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>
            <a:extLst>
              <a:ext uri="{FF2B5EF4-FFF2-40B4-BE49-F238E27FC236}">
                <a16:creationId xmlns:a16="http://schemas.microsoft.com/office/drawing/2014/main" id="{1881034C-63D0-E5C0-A397-8FD4EF8DEC44}"/>
              </a:ext>
            </a:extLst>
          </p:cNvPr>
          <p:cNvSpPr/>
          <p:nvPr/>
        </p:nvSpPr>
        <p:spPr>
          <a:xfrm>
            <a:off x="1926336" y="3569382"/>
            <a:ext cx="1133856" cy="768096"/>
          </a:xfrm>
          <a:prstGeom prst="arc">
            <a:avLst>
              <a:gd name="adj1" fmla="val 16200000"/>
              <a:gd name="adj2" fmla="val 53427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F095A7-C0EC-8946-196B-1D96F26356BD}"/>
              </a:ext>
            </a:extLst>
          </p:cNvPr>
          <p:cNvSpPr txBox="1"/>
          <p:nvPr/>
        </p:nvSpPr>
        <p:spPr>
          <a:xfrm>
            <a:off x="1921751" y="3611976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Entity</a:t>
            </a:r>
          </a:p>
          <a:p>
            <a:pPr algn="ctr"/>
            <a:r>
              <a:rPr lang="de-CH" dirty="0">
                <a:latin typeface="SBB Light" pitchFamily="2" charset="0"/>
              </a:rPr>
              <a:t>Person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DCE104-654C-8C95-5AE7-74D555D6CA84}"/>
              </a:ext>
            </a:extLst>
          </p:cNvPr>
          <p:cNvSpPr txBox="1"/>
          <p:nvPr/>
        </p:nvSpPr>
        <p:spPr>
          <a:xfrm>
            <a:off x="2928722" y="3611975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Repo</a:t>
            </a:r>
          </a:p>
          <a:p>
            <a:pPr algn="ctr"/>
            <a:r>
              <a:rPr lang="de-CH" dirty="0">
                <a:latin typeface="SBB Light" pitchFamily="2" charset="0"/>
              </a:rPr>
              <a:t>PersonRepo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148F95-D0F0-9C92-3C24-5B368411012D}"/>
              </a:ext>
            </a:extLst>
          </p:cNvPr>
          <p:cNvSpPr txBox="1"/>
          <p:nvPr/>
        </p:nvSpPr>
        <p:spPr>
          <a:xfrm>
            <a:off x="4559807" y="3611896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Service</a:t>
            </a:r>
          </a:p>
          <a:p>
            <a:pPr algn="ctr"/>
            <a:r>
              <a:rPr lang="de-CH" dirty="0">
                <a:latin typeface="SBB Light" pitchFamily="2" charset="0"/>
              </a:rPr>
              <a:t>PersonService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E6670B-D17D-858C-3604-3307F1E5EE6E}"/>
              </a:ext>
            </a:extLst>
          </p:cNvPr>
          <p:cNvSpPr txBox="1"/>
          <p:nvPr/>
        </p:nvSpPr>
        <p:spPr>
          <a:xfrm>
            <a:off x="6190892" y="3611896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Controller</a:t>
            </a:r>
          </a:p>
          <a:p>
            <a:pPr algn="ctr"/>
            <a:r>
              <a:rPr lang="de-CH" dirty="0">
                <a:latin typeface="SBB Light" pitchFamily="2" charset="0"/>
              </a:rPr>
              <a:t>PersonController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14395B-5F3A-4763-5536-87301F634E10}"/>
              </a:ext>
            </a:extLst>
          </p:cNvPr>
          <p:cNvSpPr txBox="1"/>
          <p:nvPr/>
        </p:nvSpPr>
        <p:spPr>
          <a:xfrm>
            <a:off x="4355995" y="4774082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Utility</a:t>
            </a:r>
          </a:p>
          <a:p>
            <a:pPr algn="ctr"/>
            <a:r>
              <a:rPr lang="de-CH" dirty="0">
                <a:latin typeface="SBB Light" pitchFamily="2" charset="0"/>
              </a:rPr>
              <a:t>MyUtilityBean</a:t>
            </a: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55243E72-C79D-D5C5-58C4-8A95F1770262}"/>
              </a:ext>
            </a:extLst>
          </p:cNvPr>
          <p:cNvSpPr/>
          <p:nvPr/>
        </p:nvSpPr>
        <p:spPr>
          <a:xfrm>
            <a:off x="2928722" y="3349926"/>
            <a:ext cx="1631085" cy="1234204"/>
          </a:xfrm>
          <a:prstGeom prst="arc">
            <a:avLst>
              <a:gd name="adj1" fmla="val 16690684"/>
              <a:gd name="adj2" fmla="val 49796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22360D6B-4116-27D1-223C-70ABD31F412A}"/>
              </a:ext>
            </a:extLst>
          </p:cNvPr>
          <p:cNvSpPr/>
          <p:nvPr/>
        </p:nvSpPr>
        <p:spPr>
          <a:xfrm>
            <a:off x="3066288" y="3203622"/>
            <a:ext cx="3236976" cy="1511808"/>
          </a:xfrm>
          <a:prstGeom prst="arc">
            <a:avLst>
              <a:gd name="adj1" fmla="val 19063385"/>
              <a:gd name="adj2" fmla="val 26043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1E5D31C7-ABB2-ACB5-6911-B461628E14AE}"/>
              </a:ext>
            </a:extLst>
          </p:cNvPr>
          <p:cNvSpPr/>
          <p:nvPr/>
        </p:nvSpPr>
        <p:spPr>
          <a:xfrm>
            <a:off x="4565904" y="3093894"/>
            <a:ext cx="3675888" cy="1746268"/>
          </a:xfrm>
          <a:prstGeom prst="arc">
            <a:avLst>
              <a:gd name="adj1" fmla="val 18736987"/>
              <a:gd name="adj2" fmla="val 28224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DDC4843-E69A-F607-E77F-82B7BD008A0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5137593" y="4495984"/>
            <a:ext cx="475514" cy="1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83F6205-5409-D00E-38DA-A7B840E58487}"/>
              </a:ext>
            </a:extLst>
          </p:cNvPr>
          <p:cNvSpPr/>
          <p:nvPr/>
        </p:nvSpPr>
        <p:spPr>
          <a:xfrm>
            <a:off x="4559807" y="4733741"/>
            <a:ext cx="1631084" cy="69166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9818D4FB-F3F2-1B3F-8594-E1D7741EDF23}"/>
              </a:ext>
            </a:extLst>
          </p:cNvPr>
          <p:cNvSpPr/>
          <p:nvPr/>
        </p:nvSpPr>
        <p:spPr>
          <a:xfrm rot="16200000">
            <a:off x="4560924" y="-2518871"/>
            <a:ext cx="343921" cy="7262379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D4A928-F685-D20F-9B28-F28DF5B87665}"/>
              </a:ext>
            </a:extLst>
          </p:cNvPr>
          <p:cNvSpPr txBox="1"/>
          <p:nvPr/>
        </p:nvSpPr>
        <p:spPr>
          <a:xfrm>
            <a:off x="3679807" y="459454"/>
            <a:ext cx="203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B050"/>
                </a:solidFill>
                <a:latin typeface="SBB Light" pitchFamily="2" charset="0"/>
              </a:rPr>
              <a:t>@SpringBootTest</a:t>
            </a: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CFAAC53D-5E8D-9019-885D-05172689C572}"/>
              </a:ext>
            </a:extLst>
          </p:cNvPr>
          <p:cNvSpPr/>
          <p:nvPr/>
        </p:nvSpPr>
        <p:spPr>
          <a:xfrm rot="16200000">
            <a:off x="2658791" y="1028279"/>
            <a:ext cx="343921" cy="3458112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A1B516-BA3D-BE1F-B164-B8983BAAC79E}"/>
              </a:ext>
            </a:extLst>
          </p:cNvPr>
          <p:cNvSpPr txBox="1"/>
          <p:nvPr/>
        </p:nvSpPr>
        <p:spPr>
          <a:xfrm>
            <a:off x="1904673" y="2129880"/>
            <a:ext cx="203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2">
                    <a:lumMod val="75000"/>
                  </a:schemeClr>
                </a:solidFill>
                <a:latin typeface="SBB Light" pitchFamily="2" charset="0"/>
              </a:rPr>
              <a:t>@DataJpaTest</a:t>
            </a:r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4197A1DD-1B29-BA73-CF07-016F431D863D}"/>
              </a:ext>
            </a:extLst>
          </p:cNvPr>
          <p:cNvSpPr/>
          <p:nvPr/>
        </p:nvSpPr>
        <p:spPr>
          <a:xfrm rot="16200000">
            <a:off x="7204760" y="1769981"/>
            <a:ext cx="343921" cy="1974707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4FAD265-94B4-011E-A500-750EDEA64127}"/>
              </a:ext>
            </a:extLst>
          </p:cNvPr>
          <p:cNvSpPr txBox="1"/>
          <p:nvPr/>
        </p:nvSpPr>
        <p:spPr>
          <a:xfrm>
            <a:off x="6354358" y="2129880"/>
            <a:ext cx="203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70C0"/>
                </a:solidFill>
                <a:latin typeface="SBB Light" pitchFamily="2" charset="0"/>
              </a:rPr>
              <a:t>@WebMvcTest</a:t>
            </a: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E43EF65-3933-D626-7B2D-2612BDD100BB}"/>
              </a:ext>
            </a:extLst>
          </p:cNvPr>
          <p:cNvSpPr/>
          <p:nvPr/>
        </p:nvSpPr>
        <p:spPr>
          <a:xfrm>
            <a:off x="1101695" y="3496414"/>
            <a:ext cx="591671" cy="908299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SBB Light" pitchFamily="2" charset="0"/>
              </a:rPr>
              <a:t>Database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3E9ACE0-1ACC-4571-73D3-198A7AF29884}"/>
              </a:ext>
            </a:extLst>
          </p:cNvPr>
          <p:cNvSpPr txBox="1"/>
          <p:nvPr/>
        </p:nvSpPr>
        <p:spPr>
          <a:xfrm>
            <a:off x="5851978" y="2345843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70C0"/>
                </a:solidFill>
                <a:latin typeface="SBB Light" pitchFamily="2" charset="0"/>
              </a:rPr>
              <a:t>Mock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FED7E94-C432-E628-7D37-1B31AD122A70}"/>
              </a:ext>
            </a:extLst>
          </p:cNvPr>
          <p:cNvCxnSpPr/>
          <p:nvPr/>
        </p:nvCxnSpPr>
        <p:spPr>
          <a:xfrm flipH="1">
            <a:off x="5718515" y="2759955"/>
            <a:ext cx="377485" cy="46313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FF69F19-122A-9AD2-38A9-3E424D5A25C0}"/>
              </a:ext>
            </a:extLst>
          </p:cNvPr>
          <p:cNvSpPr txBox="1"/>
          <p:nvPr/>
        </p:nvSpPr>
        <p:spPr>
          <a:xfrm>
            <a:off x="8479169" y="2348305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70C0"/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5D6022E-D805-F9CB-3558-103842671AAD}"/>
              </a:ext>
            </a:extLst>
          </p:cNvPr>
          <p:cNvCxnSpPr>
            <a:cxnSpLocks/>
          </p:cNvCxnSpPr>
          <p:nvPr/>
        </p:nvCxnSpPr>
        <p:spPr>
          <a:xfrm flipH="1">
            <a:off x="8199733" y="2804868"/>
            <a:ext cx="524168" cy="62413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32708A55-52A8-56DA-9D5F-E9E741DF65A2}"/>
              </a:ext>
            </a:extLst>
          </p:cNvPr>
          <p:cNvSpPr txBox="1"/>
          <p:nvPr/>
        </p:nvSpPr>
        <p:spPr>
          <a:xfrm>
            <a:off x="4557866" y="2341446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2">
                    <a:lumMod val="75000"/>
                  </a:schemeClr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D0A2755-CA02-8644-DA70-449C905B03FD}"/>
              </a:ext>
            </a:extLst>
          </p:cNvPr>
          <p:cNvCxnSpPr>
            <a:cxnSpLocks/>
          </p:cNvCxnSpPr>
          <p:nvPr/>
        </p:nvCxnSpPr>
        <p:spPr>
          <a:xfrm flipH="1">
            <a:off x="4278430" y="2798009"/>
            <a:ext cx="524168" cy="62413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750E4DBC-042C-D396-8EB8-42D690DACC29}"/>
              </a:ext>
            </a:extLst>
          </p:cNvPr>
          <p:cNvSpPr txBox="1"/>
          <p:nvPr/>
        </p:nvSpPr>
        <p:spPr>
          <a:xfrm>
            <a:off x="8364074" y="728141"/>
            <a:ext cx="9025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B050"/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6766525-4021-8DED-9601-B54FFB96CE82}"/>
              </a:ext>
            </a:extLst>
          </p:cNvPr>
          <p:cNvCxnSpPr>
            <a:cxnSpLocks/>
          </p:cNvCxnSpPr>
          <p:nvPr/>
        </p:nvCxnSpPr>
        <p:spPr>
          <a:xfrm flipH="1">
            <a:off x="8241792" y="1184704"/>
            <a:ext cx="367014" cy="22442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Geschweifte Klammer rechts 35">
            <a:extLst>
              <a:ext uri="{FF2B5EF4-FFF2-40B4-BE49-F238E27FC236}">
                <a16:creationId xmlns:a16="http://schemas.microsoft.com/office/drawing/2014/main" id="{E32EB46F-080C-67C4-5CBD-D674CF2358C1}"/>
              </a:ext>
            </a:extLst>
          </p:cNvPr>
          <p:cNvSpPr/>
          <p:nvPr/>
        </p:nvSpPr>
        <p:spPr>
          <a:xfrm rot="5400000">
            <a:off x="5184330" y="4671100"/>
            <a:ext cx="343921" cy="1974707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0557BC2-8010-4B87-0590-8438D7D97B23}"/>
              </a:ext>
            </a:extLst>
          </p:cNvPr>
          <p:cNvSpPr txBox="1"/>
          <p:nvPr/>
        </p:nvSpPr>
        <p:spPr>
          <a:xfrm>
            <a:off x="4355332" y="5830414"/>
            <a:ext cx="2038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UUT: Mockito-Test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9737C48-26BB-6E3B-4765-5F6473884117}"/>
              </a:ext>
            </a:extLst>
          </p:cNvPr>
          <p:cNvSpPr txBox="1"/>
          <p:nvPr/>
        </p:nvSpPr>
        <p:spPr>
          <a:xfrm>
            <a:off x="3810053" y="5645748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Mock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48949EC-B2F7-CD35-E626-578F2C5E9A0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4108521" y="4715430"/>
            <a:ext cx="152818" cy="93031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70D285F2-1635-129C-7AC2-6F2EF0C4FA6D}"/>
              </a:ext>
            </a:extLst>
          </p:cNvPr>
          <p:cNvSpPr txBox="1"/>
          <p:nvPr/>
        </p:nvSpPr>
        <p:spPr>
          <a:xfrm>
            <a:off x="6190891" y="5658453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7DBCF58-A4BF-B2A3-8578-29D3E205F5E4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190891" y="4549459"/>
            <a:ext cx="451286" cy="110899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80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>
            <a:extLst>
              <a:ext uri="{FF2B5EF4-FFF2-40B4-BE49-F238E27FC236}">
                <a16:creationId xmlns:a16="http://schemas.microsoft.com/office/drawing/2014/main" id="{1881034C-63D0-E5C0-A397-8FD4EF8DEC44}"/>
              </a:ext>
            </a:extLst>
          </p:cNvPr>
          <p:cNvSpPr/>
          <p:nvPr/>
        </p:nvSpPr>
        <p:spPr>
          <a:xfrm>
            <a:off x="1129381" y="662597"/>
            <a:ext cx="1133856" cy="768096"/>
          </a:xfrm>
          <a:prstGeom prst="arc">
            <a:avLst>
              <a:gd name="adj1" fmla="val 16200000"/>
              <a:gd name="adj2" fmla="val 53427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F095A7-C0EC-8946-196B-1D96F26356BD}"/>
              </a:ext>
            </a:extLst>
          </p:cNvPr>
          <p:cNvSpPr txBox="1"/>
          <p:nvPr/>
        </p:nvSpPr>
        <p:spPr>
          <a:xfrm>
            <a:off x="1124796" y="705191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Entity</a:t>
            </a:r>
          </a:p>
          <a:p>
            <a:pPr algn="ctr"/>
            <a:r>
              <a:rPr lang="de-CH" dirty="0">
                <a:latin typeface="SBB Light" pitchFamily="2" charset="0"/>
              </a:rPr>
              <a:t>Person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DCE104-654C-8C95-5AE7-74D555D6CA84}"/>
              </a:ext>
            </a:extLst>
          </p:cNvPr>
          <p:cNvSpPr txBox="1"/>
          <p:nvPr/>
        </p:nvSpPr>
        <p:spPr>
          <a:xfrm>
            <a:off x="2131767" y="705190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Repo</a:t>
            </a:r>
          </a:p>
          <a:p>
            <a:pPr algn="ctr"/>
            <a:r>
              <a:rPr lang="de-CH" dirty="0">
                <a:latin typeface="SBB Light" pitchFamily="2" charset="0"/>
              </a:rPr>
              <a:t>PersonRepo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148F95-D0F0-9C92-3C24-5B368411012D}"/>
              </a:ext>
            </a:extLst>
          </p:cNvPr>
          <p:cNvSpPr txBox="1"/>
          <p:nvPr/>
        </p:nvSpPr>
        <p:spPr>
          <a:xfrm>
            <a:off x="3762852" y="705111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Service</a:t>
            </a:r>
          </a:p>
          <a:p>
            <a:pPr algn="ctr"/>
            <a:r>
              <a:rPr lang="de-CH" dirty="0">
                <a:latin typeface="SBB Light" pitchFamily="2" charset="0"/>
              </a:rPr>
              <a:t>PersonService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E6670B-D17D-858C-3604-3307F1E5EE6E}"/>
              </a:ext>
            </a:extLst>
          </p:cNvPr>
          <p:cNvSpPr txBox="1"/>
          <p:nvPr/>
        </p:nvSpPr>
        <p:spPr>
          <a:xfrm>
            <a:off x="5393937" y="705111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Controller</a:t>
            </a:r>
          </a:p>
          <a:p>
            <a:pPr algn="ctr"/>
            <a:r>
              <a:rPr lang="de-CH" dirty="0">
                <a:latin typeface="SBB Light" pitchFamily="2" charset="0"/>
              </a:rPr>
              <a:t>PersonController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14395B-5F3A-4763-5536-87301F634E10}"/>
              </a:ext>
            </a:extLst>
          </p:cNvPr>
          <p:cNvSpPr txBox="1"/>
          <p:nvPr/>
        </p:nvSpPr>
        <p:spPr>
          <a:xfrm>
            <a:off x="3559040" y="1867297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Utility</a:t>
            </a:r>
          </a:p>
          <a:p>
            <a:pPr algn="ctr"/>
            <a:r>
              <a:rPr lang="de-CH" dirty="0">
                <a:latin typeface="SBB Light" pitchFamily="2" charset="0"/>
              </a:rPr>
              <a:t>MyUtilityBean</a:t>
            </a: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55243E72-C79D-D5C5-58C4-8A95F1770262}"/>
              </a:ext>
            </a:extLst>
          </p:cNvPr>
          <p:cNvSpPr/>
          <p:nvPr/>
        </p:nvSpPr>
        <p:spPr>
          <a:xfrm>
            <a:off x="2131767" y="443141"/>
            <a:ext cx="1631085" cy="1234204"/>
          </a:xfrm>
          <a:prstGeom prst="arc">
            <a:avLst>
              <a:gd name="adj1" fmla="val 16690684"/>
              <a:gd name="adj2" fmla="val 49796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22360D6B-4116-27D1-223C-70ABD31F412A}"/>
              </a:ext>
            </a:extLst>
          </p:cNvPr>
          <p:cNvSpPr/>
          <p:nvPr/>
        </p:nvSpPr>
        <p:spPr>
          <a:xfrm>
            <a:off x="2269333" y="296837"/>
            <a:ext cx="3236976" cy="1511808"/>
          </a:xfrm>
          <a:prstGeom prst="arc">
            <a:avLst>
              <a:gd name="adj1" fmla="val 19063385"/>
              <a:gd name="adj2" fmla="val 26043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1E5D31C7-ABB2-ACB5-6911-B461628E14AE}"/>
              </a:ext>
            </a:extLst>
          </p:cNvPr>
          <p:cNvSpPr/>
          <p:nvPr/>
        </p:nvSpPr>
        <p:spPr>
          <a:xfrm>
            <a:off x="3768949" y="187109"/>
            <a:ext cx="3675888" cy="1746268"/>
          </a:xfrm>
          <a:prstGeom prst="arc">
            <a:avLst>
              <a:gd name="adj1" fmla="val 18736987"/>
              <a:gd name="adj2" fmla="val 28224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DDC4843-E69A-F607-E77F-82B7BD008A0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4340638" y="1589199"/>
            <a:ext cx="475514" cy="1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83F6205-5409-D00E-38DA-A7B840E58487}"/>
              </a:ext>
            </a:extLst>
          </p:cNvPr>
          <p:cNvSpPr/>
          <p:nvPr/>
        </p:nvSpPr>
        <p:spPr>
          <a:xfrm>
            <a:off x="3762852" y="1826956"/>
            <a:ext cx="1631084" cy="69166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E43EF65-3933-D626-7B2D-2612BDD100BB}"/>
              </a:ext>
            </a:extLst>
          </p:cNvPr>
          <p:cNvSpPr/>
          <p:nvPr/>
        </p:nvSpPr>
        <p:spPr>
          <a:xfrm>
            <a:off x="304740" y="589629"/>
            <a:ext cx="591671" cy="908299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SBB Light" pitchFamily="2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16441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>
            <a:extLst>
              <a:ext uri="{FF2B5EF4-FFF2-40B4-BE49-F238E27FC236}">
                <a16:creationId xmlns:a16="http://schemas.microsoft.com/office/drawing/2014/main" id="{1881034C-63D0-E5C0-A397-8FD4EF8DEC44}"/>
              </a:ext>
            </a:extLst>
          </p:cNvPr>
          <p:cNvSpPr/>
          <p:nvPr/>
        </p:nvSpPr>
        <p:spPr>
          <a:xfrm>
            <a:off x="1292968" y="750681"/>
            <a:ext cx="1133856" cy="768096"/>
          </a:xfrm>
          <a:prstGeom prst="arc">
            <a:avLst>
              <a:gd name="adj1" fmla="val 16200000"/>
              <a:gd name="adj2" fmla="val 53427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F095A7-C0EC-8946-196B-1D96F26356BD}"/>
              </a:ext>
            </a:extLst>
          </p:cNvPr>
          <p:cNvSpPr txBox="1"/>
          <p:nvPr/>
        </p:nvSpPr>
        <p:spPr>
          <a:xfrm>
            <a:off x="1288383" y="793275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Entity</a:t>
            </a:r>
          </a:p>
          <a:p>
            <a:pPr algn="ctr"/>
            <a:r>
              <a:rPr lang="de-CH" dirty="0">
                <a:latin typeface="SBB Light" pitchFamily="2" charset="0"/>
              </a:rPr>
              <a:t>Person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DCE104-654C-8C95-5AE7-74D555D6CA84}"/>
              </a:ext>
            </a:extLst>
          </p:cNvPr>
          <p:cNvSpPr txBox="1"/>
          <p:nvPr/>
        </p:nvSpPr>
        <p:spPr>
          <a:xfrm>
            <a:off x="2295354" y="793274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Repo</a:t>
            </a:r>
          </a:p>
          <a:p>
            <a:pPr algn="ctr"/>
            <a:r>
              <a:rPr lang="de-CH" dirty="0">
                <a:latin typeface="SBB Light" pitchFamily="2" charset="0"/>
              </a:rPr>
              <a:t>PersonRepo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148F95-D0F0-9C92-3C24-5B368411012D}"/>
              </a:ext>
            </a:extLst>
          </p:cNvPr>
          <p:cNvSpPr txBox="1"/>
          <p:nvPr/>
        </p:nvSpPr>
        <p:spPr>
          <a:xfrm>
            <a:off x="3926439" y="793195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Service</a:t>
            </a:r>
          </a:p>
          <a:p>
            <a:pPr algn="ctr"/>
            <a:r>
              <a:rPr lang="de-CH" dirty="0">
                <a:latin typeface="SBB Light" pitchFamily="2" charset="0"/>
              </a:rPr>
              <a:t>PersonService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E6670B-D17D-858C-3604-3307F1E5EE6E}"/>
              </a:ext>
            </a:extLst>
          </p:cNvPr>
          <p:cNvSpPr txBox="1"/>
          <p:nvPr/>
        </p:nvSpPr>
        <p:spPr>
          <a:xfrm>
            <a:off x="5557524" y="793195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Controller</a:t>
            </a:r>
          </a:p>
          <a:p>
            <a:pPr algn="ctr"/>
            <a:r>
              <a:rPr lang="de-CH" dirty="0">
                <a:latin typeface="SBB Light" pitchFamily="2" charset="0"/>
              </a:rPr>
              <a:t>PersonController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14395B-5F3A-4763-5536-87301F634E10}"/>
              </a:ext>
            </a:extLst>
          </p:cNvPr>
          <p:cNvSpPr txBox="1"/>
          <p:nvPr/>
        </p:nvSpPr>
        <p:spPr>
          <a:xfrm>
            <a:off x="3722627" y="1955381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Utility</a:t>
            </a:r>
          </a:p>
          <a:p>
            <a:pPr algn="ctr"/>
            <a:r>
              <a:rPr lang="de-CH" dirty="0">
                <a:latin typeface="SBB Light" pitchFamily="2" charset="0"/>
              </a:rPr>
              <a:t>MyUtilityBean</a:t>
            </a: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55243E72-C79D-D5C5-58C4-8A95F1770262}"/>
              </a:ext>
            </a:extLst>
          </p:cNvPr>
          <p:cNvSpPr/>
          <p:nvPr/>
        </p:nvSpPr>
        <p:spPr>
          <a:xfrm>
            <a:off x="2295354" y="531225"/>
            <a:ext cx="1631085" cy="1234204"/>
          </a:xfrm>
          <a:prstGeom prst="arc">
            <a:avLst>
              <a:gd name="adj1" fmla="val 16690684"/>
              <a:gd name="adj2" fmla="val 49796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22360D6B-4116-27D1-223C-70ABD31F412A}"/>
              </a:ext>
            </a:extLst>
          </p:cNvPr>
          <p:cNvSpPr/>
          <p:nvPr/>
        </p:nvSpPr>
        <p:spPr>
          <a:xfrm>
            <a:off x="2432920" y="384921"/>
            <a:ext cx="3236976" cy="1511808"/>
          </a:xfrm>
          <a:prstGeom prst="arc">
            <a:avLst>
              <a:gd name="adj1" fmla="val 19063385"/>
              <a:gd name="adj2" fmla="val 26043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1E5D31C7-ABB2-ACB5-6911-B461628E14AE}"/>
              </a:ext>
            </a:extLst>
          </p:cNvPr>
          <p:cNvSpPr/>
          <p:nvPr/>
        </p:nvSpPr>
        <p:spPr>
          <a:xfrm>
            <a:off x="3932536" y="275193"/>
            <a:ext cx="3675888" cy="1746268"/>
          </a:xfrm>
          <a:prstGeom prst="arc">
            <a:avLst>
              <a:gd name="adj1" fmla="val 18736987"/>
              <a:gd name="adj2" fmla="val 28224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DDC4843-E69A-F607-E77F-82B7BD008A0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4504225" y="1677283"/>
            <a:ext cx="475514" cy="1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83F6205-5409-D00E-38DA-A7B840E58487}"/>
              </a:ext>
            </a:extLst>
          </p:cNvPr>
          <p:cNvSpPr/>
          <p:nvPr/>
        </p:nvSpPr>
        <p:spPr>
          <a:xfrm>
            <a:off x="3926439" y="1915040"/>
            <a:ext cx="1631084" cy="69166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E43EF65-3933-D626-7B2D-2612BDD100BB}"/>
              </a:ext>
            </a:extLst>
          </p:cNvPr>
          <p:cNvSpPr/>
          <p:nvPr/>
        </p:nvSpPr>
        <p:spPr>
          <a:xfrm>
            <a:off x="468327" y="677713"/>
            <a:ext cx="591671" cy="908299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SBB Light" pitchFamily="2" charset="0"/>
              </a:rPr>
              <a:t>Database</a:t>
            </a:r>
          </a:p>
        </p:txBody>
      </p:sp>
      <p:sp>
        <p:nvSpPr>
          <p:cNvPr id="36" name="Geschweifte Klammer rechts 35">
            <a:extLst>
              <a:ext uri="{FF2B5EF4-FFF2-40B4-BE49-F238E27FC236}">
                <a16:creationId xmlns:a16="http://schemas.microsoft.com/office/drawing/2014/main" id="{E32EB46F-080C-67C4-5CBD-D674CF2358C1}"/>
              </a:ext>
            </a:extLst>
          </p:cNvPr>
          <p:cNvSpPr/>
          <p:nvPr/>
        </p:nvSpPr>
        <p:spPr>
          <a:xfrm rot="5400000">
            <a:off x="4570651" y="1979532"/>
            <a:ext cx="343921" cy="1720443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0557BC2-8010-4B87-0590-8438D7D97B23}"/>
              </a:ext>
            </a:extLst>
          </p:cNvPr>
          <p:cNvSpPr txBox="1"/>
          <p:nvPr/>
        </p:nvSpPr>
        <p:spPr>
          <a:xfrm>
            <a:off x="3721964" y="3011713"/>
            <a:ext cx="2038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UUT: Mockito-Test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9737C48-26BB-6E3B-4765-5F6473884117}"/>
              </a:ext>
            </a:extLst>
          </p:cNvPr>
          <p:cNvSpPr txBox="1"/>
          <p:nvPr/>
        </p:nvSpPr>
        <p:spPr>
          <a:xfrm>
            <a:off x="3176685" y="2827047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Mock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48949EC-B2F7-CD35-E626-578F2C5E9A0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475153" y="1896729"/>
            <a:ext cx="152818" cy="93031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70D285F2-1635-129C-7AC2-6F2EF0C4FA6D}"/>
              </a:ext>
            </a:extLst>
          </p:cNvPr>
          <p:cNvSpPr txBox="1"/>
          <p:nvPr/>
        </p:nvSpPr>
        <p:spPr>
          <a:xfrm>
            <a:off x="5557523" y="2839752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7DBCF58-A4BF-B2A3-8578-29D3E205F5E4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627220" y="1505184"/>
            <a:ext cx="381589" cy="133456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7B0DA91-0ACC-412F-96A8-5A36C2A388D5}"/>
              </a:ext>
            </a:extLst>
          </p:cNvPr>
          <p:cNvCxnSpPr>
            <a:cxnSpLocks/>
          </p:cNvCxnSpPr>
          <p:nvPr/>
        </p:nvCxnSpPr>
        <p:spPr>
          <a:xfrm flipV="1">
            <a:off x="3882392" y="732235"/>
            <a:ext cx="29081" cy="192988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01D7467E-68A8-1D3B-9C1D-D311948D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446" y="731899"/>
            <a:ext cx="48772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4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46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SBB Light</vt:lpstr>
      <vt:lpstr>Office</vt:lpstr>
      <vt:lpstr>PowerPoint-Präsentation</vt:lpstr>
      <vt:lpstr>PowerPoint-Präsentation</vt:lpstr>
      <vt:lpstr>PowerPoint-Präsentation</vt:lpstr>
    </vt:vector>
  </TitlesOfParts>
  <Company>SBB CFF FFS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Fiechter Sebastian (IT-PTR-EXT-EXT2 - Extern)</dc:creator>
  <cp:lastModifiedBy>Fiechter Sebastian (IT-PTR-EXT-EXT2 - Extern)</cp:lastModifiedBy>
  <cp:revision>9</cp:revision>
  <dcterms:created xsi:type="dcterms:W3CDTF">2024-10-28T20:36:41Z</dcterms:created>
  <dcterms:modified xsi:type="dcterms:W3CDTF">2024-11-04T11:53:50Z</dcterms:modified>
</cp:coreProperties>
</file>