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CH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4" autoAdjust="0"/>
    <p:restoredTop sz="94660"/>
  </p:normalViewPr>
  <p:slideViewPr>
    <p:cSldViewPr snapToGrid="0">
      <p:cViewPr varScale="1">
        <p:scale>
          <a:sx n="120" d="100"/>
          <a:sy n="120" d="100"/>
        </p:scale>
        <p:origin x="2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11593-A71A-0886-D939-A2F3BA2770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8511D64-6021-8334-CAE8-8C4CE33314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0ADE9-F89E-061B-FE08-8765F85D2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8F054-D146-459C-99B7-FAEF916E027A}" type="datetimeFigureOut">
              <a:rPr lang="en-CH" smtClean="0"/>
              <a:t>01/04/2025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A7772B-C391-B35B-6FF9-ED59F5BA5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2F12C0-B000-1D1E-CA54-D1DFA98EBC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687E-1430-44CA-9731-7D4B2C9214D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34147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F47DF8-C907-65B8-64FD-86D105866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CD61D7-5317-9DE1-F72C-79B6DAFBF7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76F011-57CC-904D-236B-5D63C78721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8F054-D146-459C-99B7-FAEF916E027A}" type="datetimeFigureOut">
              <a:rPr lang="en-CH" smtClean="0"/>
              <a:t>01/04/2025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4B7D4-51D6-5D87-C178-0A93EE4CE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733DC7-94D3-9E47-38B1-59B2C19C99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687E-1430-44CA-9731-7D4B2C9214D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1749635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BB5DCE-3686-CF9C-9091-3D386C5E7CB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10043B1-BC39-EC89-4957-6FF24E8C92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0B728-1675-5D54-3D2A-5CE0D521A8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8F054-D146-459C-99B7-FAEF916E027A}" type="datetimeFigureOut">
              <a:rPr lang="en-CH" smtClean="0"/>
              <a:t>01/04/2025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3E8FF-F753-7A01-4223-380A61B1E1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E411C-2B17-222E-20EC-9AD36259F7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687E-1430-44CA-9731-7D4B2C9214D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2433517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3DEB80-836D-E781-7D08-5BB85AC99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78F465-E44A-6FD0-8142-1F8174032C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482B60-7C7E-F84B-10E5-C9CB7DE4F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8F054-D146-459C-99B7-FAEF916E027A}" type="datetimeFigureOut">
              <a:rPr lang="en-CH" smtClean="0"/>
              <a:t>01/04/2025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D6E1E4-51EA-B981-32D5-F31FD8EFE3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BEFA936-410D-723D-6E09-AAA60B80E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687E-1430-44CA-9731-7D4B2C9214D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41252309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0AE94E-84D0-E858-2757-ADD78F4C48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93190E-6834-DF6F-2C0A-7B81221F6F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5DCAE7-92AF-E5B7-2D92-98108E1E92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8F054-D146-459C-99B7-FAEF916E027A}" type="datetimeFigureOut">
              <a:rPr lang="en-CH" smtClean="0"/>
              <a:t>01/04/2025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3D547-9BE6-1D66-A25F-B7438A15CD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D6A5FE-9EE4-9D97-6A1A-CDAC7E4051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687E-1430-44CA-9731-7D4B2C9214D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22058144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6AF9EC-FB48-07DC-DE44-9AFE118F7F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4D134-13E6-E0DA-459E-D4BE7E8CF46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35AE01-7E78-F314-2933-B3D9E5F395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4C1CE6-4B31-A91A-3706-AA3759078D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8F054-D146-459C-99B7-FAEF916E027A}" type="datetimeFigureOut">
              <a:rPr lang="en-CH" smtClean="0"/>
              <a:t>01/04/2025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42ADA2-7491-E8FE-96D8-F5B087ECE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040179-6572-0D54-405E-4E5EEE719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687E-1430-44CA-9731-7D4B2C9214D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214960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4A2784-8B77-AA1B-3ABD-332C7A8903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F0EF19-5AA5-821D-F10C-5CBC3AD6CD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908E35D-D2D5-73FC-D5AC-51DD94BB41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7769ACE-D4BF-7306-54C8-4263A9F96D1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E2B3C2E-53D0-C319-51C3-066C9E875D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29EF8C-270C-A644-2474-5B0320876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8F054-D146-459C-99B7-FAEF916E027A}" type="datetimeFigureOut">
              <a:rPr lang="en-CH" smtClean="0"/>
              <a:t>01/04/2025</a:t>
            </a:fld>
            <a:endParaRPr lang="en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AAFBFE-DDD2-A341-5996-844D79DF6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0EF9C37-3A8F-5AA2-CC62-FB9204845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687E-1430-44CA-9731-7D4B2C9214D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890089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12ADF-8AE0-BFDF-41B5-9C525ED363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93B5364-7FDF-CFF4-74C1-B226F9B7B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8F054-D146-459C-99B7-FAEF916E027A}" type="datetimeFigureOut">
              <a:rPr lang="en-CH" smtClean="0"/>
              <a:t>01/04/2025</a:t>
            </a:fld>
            <a:endParaRPr lang="en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7ACC24B-C9DC-145D-F991-B256F44AB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262A60-6BFF-DEAB-04FA-F49142BD83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687E-1430-44CA-9731-7D4B2C9214D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1494724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29C6570-016A-0E9F-0C28-D4FCB1D610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8F054-D146-459C-99B7-FAEF916E027A}" type="datetimeFigureOut">
              <a:rPr lang="en-CH" smtClean="0"/>
              <a:t>01/04/2025</a:t>
            </a:fld>
            <a:endParaRPr lang="en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0E42EA3-301E-55B0-DE09-2A6531311E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DE0325-BD8B-2608-9A36-C305F31CE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687E-1430-44CA-9731-7D4B2C9214D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3169775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D10A0-4E8E-405A-AF91-0B40423FD9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97F06D-0E28-F2BD-6038-B912D70D30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DF47140-6FE0-40A2-8E56-FB71500086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9D41BB-2128-3C7C-2912-CBA4FA607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8F054-D146-459C-99B7-FAEF916E027A}" type="datetimeFigureOut">
              <a:rPr lang="en-CH" smtClean="0"/>
              <a:t>01/04/2025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78B020-9AF7-005C-E00E-AAAB66E15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5DCF4-4077-769B-E4F5-3BEEE229B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687E-1430-44CA-9731-7D4B2C9214D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6728140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3DBB2-C02A-AB13-E551-021592C0B4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8BD22F-403B-BB1A-437C-67BAD0076BA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9C1AAB-2F74-3AAB-CBDE-9138EEDB5C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B3C29-FB42-A494-6071-984F64ACF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8F054-D146-459C-99B7-FAEF916E027A}" type="datetimeFigureOut">
              <a:rPr lang="en-CH" smtClean="0"/>
              <a:t>01/04/2025</a:t>
            </a:fld>
            <a:endParaRPr lang="en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19B8D2-0F24-E25A-D586-181D685F5A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13D460-B396-E166-B2A5-073555224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4FE687E-1430-44CA-9731-7D4B2C9214D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094004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7B74D3-E226-1B6E-F644-C5A97D5FBD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78BEB0-56C4-C8F9-F2C6-C6F4BCEB08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6F8964-E293-0C74-263F-081BAD49638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488F054-D146-459C-99B7-FAEF916E027A}" type="datetimeFigureOut">
              <a:rPr lang="en-CH" smtClean="0"/>
              <a:t>01/04/2025</a:t>
            </a:fld>
            <a:endParaRPr lang="en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899C4E-5BF8-772C-7BC7-16539A6362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15EA9F-DE2C-17DD-D909-3CD702C87DC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4FE687E-1430-44CA-9731-7D4B2C9214DD}" type="slidenum">
              <a:rPr lang="en-CH" smtClean="0"/>
              <a:t>‹#›</a:t>
            </a:fld>
            <a:endParaRPr lang="en-CH"/>
          </a:p>
        </p:txBody>
      </p:sp>
    </p:spTree>
    <p:extLst>
      <p:ext uri="{BB962C8B-B14F-4D97-AF65-F5344CB8AC3E}">
        <p14:creationId xmlns:p14="http://schemas.microsoft.com/office/powerpoint/2010/main" val="39047565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H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03F75C3-682B-6B3C-8CD9-4C1B42A7F039}"/>
              </a:ext>
            </a:extLst>
          </p:cNvPr>
          <p:cNvSpPr/>
          <p:nvPr/>
        </p:nvSpPr>
        <p:spPr>
          <a:xfrm>
            <a:off x="3800723" y="1661823"/>
            <a:ext cx="1916265" cy="22979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Server</a:t>
            </a:r>
            <a:endParaRPr lang="en-CH" dirty="0"/>
          </a:p>
        </p:txBody>
      </p:sp>
      <p:pic>
        <p:nvPicPr>
          <p:cNvPr id="6" name="Picture 5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BEEC717A-F300-1507-2013-6EBDFA87D2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38888" y="2231774"/>
            <a:ext cx="1269841" cy="1269841"/>
          </a:xfrm>
          <a:prstGeom prst="rect">
            <a:avLst/>
          </a:prstGeom>
        </p:spPr>
      </p:pic>
      <p:pic>
        <p:nvPicPr>
          <p:cNvPr id="8" name="Picture 7" descr="A black background with a black square&#10;&#10;AI-generated content may be incorrect.">
            <a:extLst>
              <a:ext uri="{FF2B5EF4-FFF2-40B4-BE49-F238E27FC236}">
                <a16:creationId xmlns:a16="http://schemas.microsoft.com/office/drawing/2014/main" id="{FA155195-39A2-20C5-9E63-4EA8448C344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7444" y="2175865"/>
            <a:ext cx="1269841" cy="1269841"/>
          </a:xfrm>
          <a:prstGeom prst="rect">
            <a:avLst/>
          </a:prstGeom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9533AA4B-F2D7-90B2-ADA2-436ABB8B708A}"/>
              </a:ext>
            </a:extLst>
          </p:cNvPr>
          <p:cNvCxnSpPr/>
          <p:nvPr/>
        </p:nvCxnSpPr>
        <p:spPr>
          <a:xfrm flipH="1">
            <a:off x="2307285" y="3255656"/>
            <a:ext cx="14218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18EC6A1-CB24-4F7E-8DFC-49280B1ACE47}"/>
              </a:ext>
            </a:extLst>
          </p:cNvPr>
          <p:cNvCxnSpPr/>
          <p:nvPr/>
        </p:nvCxnSpPr>
        <p:spPr>
          <a:xfrm flipH="1">
            <a:off x="5716989" y="3250024"/>
            <a:ext cx="142189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6DE3BBA6-B79F-C217-8BA9-B13B3BBA7B46}"/>
              </a:ext>
            </a:extLst>
          </p:cNvPr>
          <p:cNvCxnSpPr>
            <a:cxnSpLocks/>
          </p:cNvCxnSpPr>
          <p:nvPr/>
        </p:nvCxnSpPr>
        <p:spPr>
          <a:xfrm>
            <a:off x="5716988" y="2513866"/>
            <a:ext cx="14219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DCB5CFB-28D8-67FB-C978-241B826048CD}"/>
              </a:ext>
            </a:extLst>
          </p:cNvPr>
          <p:cNvCxnSpPr>
            <a:cxnSpLocks/>
          </p:cNvCxnSpPr>
          <p:nvPr/>
        </p:nvCxnSpPr>
        <p:spPr>
          <a:xfrm>
            <a:off x="2307285" y="2513866"/>
            <a:ext cx="142190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89DEE9A8-DB77-6AB1-2FAA-E2E0F4EDBE08}"/>
              </a:ext>
            </a:extLst>
          </p:cNvPr>
          <p:cNvSpPr txBox="1"/>
          <p:nvPr/>
        </p:nvSpPr>
        <p:spPr>
          <a:xfrm>
            <a:off x="2480264" y="3316949"/>
            <a:ext cx="8899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Output</a:t>
            </a:r>
            <a:endParaRPr lang="en-CH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1743B84-1FCE-39F3-E448-EFE689F7C23D}"/>
              </a:ext>
            </a:extLst>
          </p:cNvPr>
          <p:cNvSpPr txBox="1"/>
          <p:nvPr/>
        </p:nvSpPr>
        <p:spPr>
          <a:xfrm>
            <a:off x="2573239" y="2051437"/>
            <a:ext cx="7040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Input</a:t>
            </a:r>
            <a:endParaRPr lang="en-CH" dirty="0"/>
          </a:p>
        </p:txBody>
      </p:sp>
    </p:spTree>
    <p:extLst>
      <p:ext uri="{BB962C8B-B14F-4D97-AF65-F5344CB8AC3E}">
        <p14:creationId xmlns:p14="http://schemas.microsoft.com/office/powerpoint/2010/main" val="34709703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>SBB CFF FFS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Friedli Jonas (IT-PTR-CEN1-BDE21)</dc:creator>
  <cp:lastModifiedBy>Friedli Jonas (IT-PTR-CEN1-BDE21)</cp:lastModifiedBy>
  <cp:revision>1</cp:revision>
  <dcterms:created xsi:type="dcterms:W3CDTF">2025-04-01T11:52:06Z</dcterms:created>
  <dcterms:modified xsi:type="dcterms:W3CDTF">2025-04-01T13:27:57Z</dcterms:modified>
</cp:coreProperties>
</file>