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20712113" cy="296052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53"/>
    <a:srgbClr val="077C7F"/>
    <a:srgbClr val="5AC036"/>
    <a:srgbClr val="008659"/>
    <a:srgbClr val="FFCC66"/>
    <a:srgbClr val="83CBEB"/>
    <a:srgbClr val="F6D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1DBBF-CC28-48CE-8222-BE1E4CADF4A4}" v="186" dt="2024-07-22T11:28:14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098" autoAdjust="0"/>
    <p:restoredTop sz="94125" autoAdjust="0"/>
  </p:normalViewPr>
  <p:slideViewPr>
    <p:cSldViewPr snapToGrid="0">
      <p:cViewPr varScale="1">
        <p:scale>
          <a:sx n="114" d="100"/>
          <a:sy n="114" d="100"/>
        </p:scale>
        <p:origin x="1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echter Sebastian (IT-PTR-EXT-EXT2 - Extern)" userId="f23e6d81-0328-4361-b5a9-44eea62aa731" providerId="ADAL" clId="{9681DBBF-CC28-48CE-8222-BE1E4CADF4A4}"/>
    <pc:docChg chg="undo custSel modSld modNotesMaster">
      <pc:chgData name="Fiechter Sebastian (IT-PTR-EXT-EXT2 - Extern)" userId="f23e6d81-0328-4361-b5a9-44eea62aa731" providerId="ADAL" clId="{9681DBBF-CC28-48CE-8222-BE1E4CADF4A4}" dt="2024-07-22T11:46:16.037" v="5612" actId="20577"/>
      <pc:docMkLst>
        <pc:docMk/>
      </pc:docMkLst>
      <pc:sldChg chg="addSp delSp modSp mod">
        <pc:chgData name="Fiechter Sebastian (IT-PTR-EXT-EXT2 - Extern)" userId="f23e6d81-0328-4361-b5a9-44eea62aa731" providerId="ADAL" clId="{9681DBBF-CC28-48CE-8222-BE1E4CADF4A4}" dt="2024-07-22T11:46:16.037" v="5612" actId="20577"/>
        <pc:sldMkLst>
          <pc:docMk/>
          <pc:sldMk cId="1151215240" sldId="256"/>
        </pc:sldMkLst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2" creationId="{0D4BB213-6FE1-8198-C42C-A8875D1980C8}"/>
          </ac:spMkLst>
        </pc:spChg>
        <pc:spChg chg="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4" creationId="{BFEAC6CC-25BE-AB92-19CC-72B263E07EFB}"/>
          </ac:spMkLst>
        </pc:spChg>
        <pc:spChg chg="mod ord">
          <ac:chgData name="Fiechter Sebastian (IT-PTR-EXT-EXT2 - Extern)" userId="f23e6d81-0328-4361-b5a9-44eea62aa731" providerId="ADAL" clId="{9681DBBF-CC28-48CE-8222-BE1E4CADF4A4}" dt="2024-06-26T07:58:43.571" v="4461" actId="14100"/>
          <ac:spMkLst>
            <pc:docMk/>
            <pc:sldMk cId="1151215240" sldId="256"/>
            <ac:spMk id="5" creationId="{24EFB557-61FB-E9A9-2C4B-35729A86A8D4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7:04.020" v="2225" actId="14100"/>
          <ac:spMkLst>
            <pc:docMk/>
            <pc:sldMk cId="1151215240" sldId="256"/>
            <ac:spMk id="6" creationId="{CBCB821D-6740-D326-5B8E-71AE9ECB6231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8T06:25:07.173" v="5606" actId="207"/>
          <ac:spMkLst>
            <pc:docMk/>
            <pc:sldMk cId="1151215240" sldId="256"/>
            <ac:spMk id="7" creationId="{779D5018-02DA-9DE5-B0E0-805389799496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6:20.143" v="5134" actId="20577"/>
          <ac:spMkLst>
            <pc:docMk/>
            <pc:sldMk cId="1151215240" sldId="256"/>
            <ac:spMk id="9" creationId="{5D43096F-1256-D613-1EE9-D843B8551845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3:01:01.042" v="32" actId="1076"/>
          <ac:spMkLst>
            <pc:docMk/>
            <pc:sldMk cId="1151215240" sldId="256"/>
            <ac:spMk id="11" creationId="{404E8FDE-E04D-BD76-8C11-8BA3CBEFF5CC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6:24.656" v="5138" actId="20577"/>
          <ac:spMkLst>
            <pc:docMk/>
            <pc:sldMk cId="1151215240" sldId="256"/>
            <ac:spMk id="11" creationId="{728355F5-BEF2-7B62-26CC-EFB7F5CAA42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6:34.495" v="5145" actId="20577"/>
          <ac:spMkLst>
            <pc:docMk/>
            <pc:sldMk cId="1151215240" sldId="256"/>
            <ac:spMk id="12" creationId="{5D67503D-1BD9-A5D7-9E41-3A6FEA8798FD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7:12.688" v="5160" actId="20577"/>
          <ac:spMkLst>
            <pc:docMk/>
            <pc:sldMk cId="1151215240" sldId="256"/>
            <ac:spMk id="13" creationId="{071D530C-5F4E-1CAF-1C1A-3CA3CA83FF4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6" creationId="{D56BD2C7-7005-2E87-4962-3232F326F316}"/>
          </ac:spMkLst>
        </pc:spChg>
        <pc:spChg chg="del mod">
          <ac:chgData name="Fiechter Sebastian (IT-PTR-EXT-EXT2 - Extern)" userId="f23e6d81-0328-4361-b5a9-44eea62aa731" providerId="ADAL" clId="{9681DBBF-CC28-48CE-8222-BE1E4CADF4A4}" dt="2024-06-24T13:08:25.758" v="288" actId="478"/>
          <ac:spMkLst>
            <pc:docMk/>
            <pc:sldMk cId="1151215240" sldId="256"/>
            <ac:spMk id="16" creationId="{EBA45FFE-3925-80AB-B103-21534C37BB8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6:59.956" v="2224" actId="14100"/>
          <ac:spMkLst>
            <pc:docMk/>
            <pc:sldMk cId="1151215240" sldId="256"/>
            <ac:spMk id="20" creationId="{A97B6C5E-6AFB-F969-3ADF-74ABAAD650A0}"/>
          </ac:spMkLst>
        </pc:spChg>
        <pc:spChg chg="mod">
          <ac:chgData name="Fiechter Sebastian (IT-PTR-EXT-EXT2 - Extern)" userId="f23e6d81-0328-4361-b5a9-44eea62aa731" providerId="ADAL" clId="{9681DBBF-CC28-48CE-8222-BE1E4CADF4A4}" dt="2024-07-15T11:40:09.635" v="5131" actId="207"/>
          <ac:spMkLst>
            <pc:docMk/>
            <pc:sldMk cId="1151215240" sldId="256"/>
            <ac:spMk id="24" creationId="{ABF0390A-817A-4BE9-51E9-85DC7D74B4FD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28" creationId="{5EE31C42-18D7-6D0A-796D-30F478865109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32" creationId="{265F4B7A-9649-6F6D-F41C-AEFE7C3ED77C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7:22.739" v="2229" actId="14100"/>
          <ac:spMkLst>
            <pc:docMk/>
            <pc:sldMk cId="1151215240" sldId="256"/>
            <ac:spMk id="36" creationId="{E9B7E3CE-C4EC-1BAE-CE4A-5E1B87A8E6C9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40" creationId="{2576F466-8A27-0A7E-AA24-FA202E87B71B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7:30.758" v="2231" actId="14100"/>
          <ac:spMkLst>
            <pc:docMk/>
            <pc:sldMk cId="1151215240" sldId="256"/>
            <ac:spMk id="44" creationId="{348194DB-0126-807A-0ABB-463196A295E9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07.349" v="4904" actId="207"/>
          <ac:spMkLst>
            <pc:docMk/>
            <pc:sldMk cId="1151215240" sldId="256"/>
            <ac:spMk id="48" creationId="{F7797959-86BB-C3AB-479A-060A45706B32}"/>
          </ac:spMkLst>
        </pc:spChg>
        <pc:spChg chg="mod">
          <ac:chgData name="Fiechter Sebastian (IT-PTR-EXT-EXT2 - Extern)" userId="f23e6d81-0328-4361-b5a9-44eea62aa731" providerId="ADAL" clId="{9681DBBF-CC28-48CE-8222-BE1E4CADF4A4}" dt="2024-07-15T14:32:15.215" v="5271" actId="6549"/>
          <ac:spMkLst>
            <pc:docMk/>
            <pc:sldMk cId="1151215240" sldId="256"/>
            <ac:spMk id="52" creationId="{A5A579D4-80F3-3395-C6D5-7EEA83C126A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56" creationId="{272D621F-2FBC-BD66-E2D7-734DB06F955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59" creationId="{6C0FA560-CBD3-3253-E0E2-645F9341A85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60" creationId="{1BD29887-709F-7F65-4E9A-97C54C7800D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61" creationId="{4AE48C32-AC3E-9487-AEFF-37665D022A7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62" creationId="{31281033-19C7-C1F9-B693-F9749B7E817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3:31:39.003" v="1155" actId="20577"/>
          <ac:spMkLst>
            <pc:docMk/>
            <pc:sldMk cId="1151215240" sldId="256"/>
            <ac:spMk id="63" creationId="{672D0994-B26C-6444-42A2-E663CC762DB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63" creationId="{B8E8E110-F7F3-FFA2-CE7D-34A9D2AA0B80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7:24.773" v="5409" actId="14100"/>
          <ac:spMkLst>
            <pc:docMk/>
            <pc:sldMk cId="1151215240" sldId="256"/>
            <ac:spMk id="64" creationId="{2000120B-9442-2E8F-46B2-4327946FACA2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6:33.604" v="5387" actId="20577"/>
          <ac:spMkLst>
            <pc:docMk/>
            <pc:sldMk cId="1151215240" sldId="256"/>
            <ac:spMk id="65" creationId="{7F555871-FC67-799D-C5F1-AC181D63A124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7:21.568" v="5408" actId="14100"/>
          <ac:spMkLst>
            <pc:docMk/>
            <pc:sldMk cId="1151215240" sldId="256"/>
            <ac:spMk id="66" creationId="{B672839B-34A8-4F87-679B-5E13FBA3D450}"/>
          </ac:spMkLst>
        </pc:spChg>
        <pc:spChg chg="mod">
          <ac:chgData name="Fiechter Sebastian (IT-PTR-EXT-EXT2 - Extern)" userId="f23e6d81-0328-4361-b5a9-44eea62aa731" providerId="ADAL" clId="{9681DBBF-CC28-48CE-8222-BE1E4CADF4A4}" dt="2024-06-24T13:40:26.335" v="1291" actId="20577"/>
          <ac:spMkLst>
            <pc:docMk/>
            <pc:sldMk cId="1151215240" sldId="256"/>
            <ac:spMk id="67" creationId="{1817FC0A-ED5F-5117-7927-6B5B8AB9FDDC}"/>
          </ac:spMkLst>
        </pc:spChg>
        <pc:spChg chg="add del">
          <ac:chgData name="Fiechter Sebastian (IT-PTR-EXT-EXT2 - Extern)" userId="f23e6d81-0328-4361-b5a9-44eea62aa731" providerId="ADAL" clId="{9681DBBF-CC28-48CE-8222-BE1E4CADF4A4}" dt="2024-07-16T14:38:52.785" v="5578" actId="22"/>
          <ac:spMkLst>
            <pc:docMk/>
            <pc:sldMk cId="1151215240" sldId="256"/>
            <ac:spMk id="68" creationId="{6D3191BE-1327-D0AE-BFA9-53E0EB4A32C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6T14:39:56.248" v="5586" actId="6549"/>
          <ac:spMkLst>
            <pc:docMk/>
            <pc:sldMk cId="1151215240" sldId="256"/>
            <ac:spMk id="70" creationId="{42697A38-BA43-BB46-0E29-AE20908BE8D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3:34:50.820" v="1223" actId="1076"/>
          <ac:spMkLst>
            <pc:docMk/>
            <pc:sldMk cId="1151215240" sldId="256"/>
            <ac:spMk id="70" creationId="{655A2B98-99A8-BE16-4FEC-ADB070587880}"/>
          </ac:spMkLst>
        </pc:spChg>
        <pc:spChg chg="mod">
          <ac:chgData name="Fiechter Sebastian (IT-PTR-EXT-EXT2 - Extern)" userId="f23e6d81-0328-4361-b5a9-44eea62aa731" providerId="ADAL" clId="{9681DBBF-CC28-48CE-8222-BE1E4CADF4A4}" dt="2024-06-24T13:40:24.441" v="1289" actId="20577"/>
          <ac:spMkLst>
            <pc:docMk/>
            <pc:sldMk cId="1151215240" sldId="256"/>
            <ac:spMk id="72" creationId="{C048BDAB-5AF5-AC08-E237-9724D2B8CE6E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4:52.731" v="2606" actId="1076"/>
          <ac:spMkLst>
            <pc:docMk/>
            <pc:sldMk cId="1151215240" sldId="256"/>
            <ac:spMk id="76" creationId="{B5EA4DD9-1510-6FCA-2FCE-E5335629C5D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79" creationId="{8A127E72-E4D2-9AE9-5EB9-3E20647E912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0" creationId="{86522A0C-7CE1-6D32-8167-6C46128E6E5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1" creationId="{3D1670B7-C724-71E1-36B6-2B32249B4A0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2" creationId="{5C4CFF8B-D577-51E4-4421-7C6C33F5AF7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3" creationId="{CB0ADF76-01A1-8717-FD4D-50A122E421C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4" creationId="{4F40E1C0-6A3E-6E05-7B9A-783CD78F41F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5" creationId="{4D21AF21-99C3-158E-A860-341CDB11186D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6" creationId="{4999556B-8817-BAB0-FBCB-D0128EEB7849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7" creationId="{CC15B194-85DE-A5AA-6DE5-6BD1ABFB35D1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8" creationId="{C0CB8B89-3A69-2DA5-EC0F-5A47BC3DEDC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9" creationId="{4B69AC86-1F63-ACF6-0128-CDB15805935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90" creationId="{8A089B93-3AD1-57F2-EA47-3A3A75476B9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91" creationId="{03A82B69-6CEF-7329-D404-A208D2EE4FC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92" creationId="{680CA85C-3361-D293-D8EE-27F52C230152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3:53:27.199" v="1643" actId="478"/>
          <ac:spMkLst>
            <pc:docMk/>
            <pc:sldMk cId="1151215240" sldId="256"/>
            <ac:spMk id="93" creationId="{CAA5EC66-F9F1-4059-4902-F7CF78C1750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3:53:27.847" v="1644" actId="478"/>
          <ac:spMkLst>
            <pc:docMk/>
            <pc:sldMk cId="1151215240" sldId="256"/>
            <ac:spMk id="94" creationId="{9EEA1438-C90D-6ED9-CBE5-4445F702E3B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5" creationId="{A6BBA908-BBA9-8077-AE60-77527DF8376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6" creationId="{4C375384-9117-7A16-5B2A-943BD89D6A1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2:49.719" v="4785" actId="1076"/>
          <ac:spMkLst>
            <pc:docMk/>
            <pc:sldMk cId="1151215240" sldId="256"/>
            <ac:spMk id="97" creationId="{9E428900-841A-221D-EFC2-7F1CF80A330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8" creationId="{A9AC84EE-03CB-E6EE-2AEC-95E0C7E031F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9" creationId="{45659069-615F-E7EC-5A89-A8FFB2B1B6D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0" creationId="{906441AD-BB23-61E6-CDF6-43163E1BAA9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1" creationId="{AA11313C-16BA-D24E-51C3-9018B062631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41.049" v="5277" actId="1038"/>
          <ac:spMkLst>
            <pc:docMk/>
            <pc:sldMk cId="1151215240" sldId="256"/>
            <ac:spMk id="102" creationId="{1E7BD1D6-8D5F-8937-1246-CA2D2D8254C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3:19.345" v="4786" actId="1076"/>
          <ac:spMkLst>
            <pc:docMk/>
            <pc:sldMk cId="1151215240" sldId="256"/>
            <ac:spMk id="103" creationId="{556636FB-227F-0D93-8D88-B8677C80CAD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2:49.719" v="4785" actId="1076"/>
          <ac:spMkLst>
            <pc:docMk/>
            <pc:sldMk cId="1151215240" sldId="256"/>
            <ac:spMk id="104" creationId="{4919E085-60A6-95C0-9328-9E1D3F0BC0C3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24.856" v="5273" actId="1037"/>
          <ac:spMkLst>
            <pc:docMk/>
            <pc:sldMk cId="1151215240" sldId="256"/>
            <ac:spMk id="105" creationId="{2134C6C8-AF30-CE0F-A708-54A5E8C2579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6" creationId="{59A0ECB6-CA80-2A69-7356-1B15F2C4EE6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7" creationId="{76273311-B2B7-1D86-EE30-77EFC459229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8" creationId="{37540EE6-2489-5334-C991-F086E7962D1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9" creationId="{4594E220-51C1-FF85-D151-166622C73AB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41.049" v="5277" actId="1038"/>
          <ac:spMkLst>
            <pc:docMk/>
            <pc:sldMk cId="1151215240" sldId="256"/>
            <ac:spMk id="110" creationId="{83EB4039-8DD1-19C5-757A-E56658A3DB1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3:19.345" v="4786" actId="1076"/>
          <ac:spMkLst>
            <pc:docMk/>
            <pc:sldMk cId="1151215240" sldId="256"/>
            <ac:spMk id="111" creationId="{C5D45F6C-F290-7F57-5F3C-3B774D6D1BE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24.856" v="5273" actId="1037"/>
          <ac:spMkLst>
            <pc:docMk/>
            <pc:sldMk cId="1151215240" sldId="256"/>
            <ac:spMk id="112" creationId="{1B51D3C6-7E38-A895-14C8-199A49704A7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2:49.719" v="4785" actId="1076"/>
          <ac:spMkLst>
            <pc:docMk/>
            <pc:sldMk cId="1151215240" sldId="256"/>
            <ac:spMk id="113" creationId="{F4E5E1B6-E3F2-D27B-23BA-0B2CAD15659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14" creationId="{CE4D81EF-D872-9083-3659-51955BC86EF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01:33.693" v="1776" actId="478"/>
          <ac:spMkLst>
            <pc:docMk/>
            <pc:sldMk cId="1151215240" sldId="256"/>
            <ac:spMk id="115" creationId="{1DB71EF5-C4CD-9C15-EB2B-5863C280097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16" creationId="{C8FDA20B-1FB9-624F-C08A-E2074BA482D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17" creationId="{39492428-2083-3AEE-E4EF-634306357D3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18" creationId="{B773DC4B-6D74-B3A1-4560-70DB88A01FE9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3:09.915" v="5283" actId="1076"/>
          <ac:spMkLst>
            <pc:docMk/>
            <pc:sldMk cId="1151215240" sldId="256"/>
            <ac:spMk id="119" creationId="{0FCFE983-9F03-2F8B-A15B-6017497CA3C4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7-15T14:33:42.383" v="5300" actId="20577"/>
          <ac:spMkLst>
            <pc:docMk/>
            <pc:sldMk cId="1151215240" sldId="256"/>
            <ac:spMk id="120" creationId="{2B26E032-3A92-8E3F-1F7E-C2F9012D2FB9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50.708" v="5278" actId="14100"/>
          <ac:spMkLst>
            <pc:docMk/>
            <pc:sldMk cId="1151215240" sldId="256"/>
            <ac:spMk id="121" creationId="{F111A7AB-120F-446D-9135-D552FD03487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22" creationId="{AF88951D-3640-18E3-45B9-EB9F0F05ECE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23" creationId="{1101E683-50CB-7C60-DD60-F6D83FEE8A0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24" creationId="{19784017-5C16-7B51-9186-9207128EB74C}"/>
          </ac:spMkLst>
        </pc:spChg>
        <pc:spChg chg="mod topLvl">
          <ac:chgData name="Fiechter Sebastian (IT-PTR-EXT-EXT2 - Extern)" userId="f23e6d81-0328-4361-b5a9-44eea62aa731" providerId="ADAL" clId="{9681DBBF-CC28-48CE-8222-BE1E4CADF4A4}" dt="2024-07-15T14:40:48.853" v="5418" actId="20577"/>
          <ac:spMkLst>
            <pc:docMk/>
            <pc:sldMk cId="1151215240" sldId="256"/>
            <ac:spMk id="126" creationId="{6F3E13D2-6A2C-EA8A-512F-ADC3284BE6F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129" creationId="{64919A96-6BCA-CF6A-B8C2-F047D1A17D9B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130" creationId="{D7FDE015-8719-D1FE-8ED0-440D214D4F01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131" creationId="{0667A343-4221-77F8-9EBD-C2EEDAA69E9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1:41.556" v="5065" actId="478"/>
          <ac:spMkLst>
            <pc:docMk/>
            <pc:sldMk cId="1151215240" sldId="256"/>
            <ac:spMk id="132" creationId="{E78E7932-0EB5-3168-4D4F-48C024F07439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3:16.645" v="5077" actId="478"/>
          <ac:spMkLst>
            <pc:docMk/>
            <pc:sldMk cId="1151215240" sldId="256"/>
            <ac:spMk id="133" creationId="{BF259BF1-B9B5-C18F-7B9A-3D35A048ADF1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2:20.153" v="5073" actId="478"/>
          <ac:spMkLst>
            <pc:docMk/>
            <pc:sldMk cId="1151215240" sldId="256"/>
            <ac:spMk id="134" creationId="{626A5BF4-9BDE-16B6-1491-AA1FC39DFB5E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2:04.730" v="5069" actId="478"/>
          <ac:spMkLst>
            <pc:docMk/>
            <pc:sldMk cId="1151215240" sldId="256"/>
            <ac:spMk id="135" creationId="{EB1BA23B-8AD8-37EF-B5E3-721E1C6DB1A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36" creationId="{F7EAE1CC-0944-F004-0D08-86DAD9BA357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37" creationId="{D3CE49AF-79B5-41DD-D1C2-4E63BC1A095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38" creationId="{596882D2-C5A1-55FD-6D48-7B7D63ECB65E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40" creationId="{BC9F3EA4-BEDB-9E18-8860-BC0AA759F7E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47" creationId="{00A453F0-DFC3-995D-AE18-769237648E28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51" creationId="{B9C41706-2395-0CD6-FCEF-2444FE2628EC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55" creationId="{8A847FE6-E589-1AFE-819D-B7067C1E6F6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59" creationId="{044BDE14-EE14-E37A-43B2-A253F0E7FD51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63" creationId="{00498F9B-A939-7048-ED06-3280805577DC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67" creationId="{615C7320-18C9-85B9-9070-A2EBA3A4E004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71" creationId="{295D566D-6311-1056-EAF5-F60204A86A14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75" creationId="{87C0F0AB-5473-72A5-C5DF-EE84C4E9D18A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79" creationId="{2B425BE0-87D8-55F4-AE9D-2A581AC7AA45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3" creationId="{247821A0-C815-C1FB-1C65-55899565461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6" creationId="{B75CF5C1-3589-0B55-8D75-E8F2CE56D1F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7" creationId="{EA8FF750-66A2-8577-F8E5-B1D1DC1CDDD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8" creationId="{F4D9FB1B-8BBA-4E07-D0FB-F6697C54770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9" creationId="{298D9C8E-D555-FD7D-BD83-811C0BEC64E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0" creationId="{AB9B3E73-E1D4-52FD-FA38-B1C98994723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1" creationId="{F9C16807-71EA-3610-06AA-930E728FDD2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2" creationId="{D5C04713-FFFE-C767-4E83-2791F4886D5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3" creationId="{5D5AB75D-53FE-C025-E008-FEC10E0E89D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4" creationId="{6431A2F5-7EE7-BED5-0B8D-57B3AF70B91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5" creationId="{A9F1B140-5B1B-9110-0602-FAFB2464F1F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6" creationId="{CD469033-4661-0B5F-CF03-153629D20F4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7" creationId="{968CE017-5C49-A3D6-3129-222C04C128C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8" creationId="{DF6A5FE3-74BE-10DB-6E87-A9C524018FD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9" creationId="{36097D29-7FE3-5189-DB04-FA75B2F8DA8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0" creationId="{1C7D97A4-443F-9628-7742-0874068A2C6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1" creationId="{11F11D20-05C7-B576-C730-A3A1B16D8F6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2" creationId="{55C7A844-B44D-A7DA-6970-6661CCD1426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3" creationId="{D59FD004-1DC6-1D4D-8B9B-6019A0DE72C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4" creationId="{CBE9B8EB-646F-0FB8-B3D3-6A9DB392969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5" creationId="{54609D63-6FA5-BBAC-C7B1-9A7A65F1D5D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6" creationId="{FB176983-0D7E-77B0-8CBC-3E149727AE9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7" creationId="{0F8A7C9B-0461-8462-988C-DE11B53757B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8" creationId="{9C80CBF6-20BA-2DF6-B4D3-0C021B5D5A3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9" creationId="{5EF3D663-8C88-8861-68CE-80901787CFE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0" creationId="{C8CC2A52-A5B1-CCAE-D297-198694DC142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1" creationId="{ECED8A64-3FA5-6A2C-25AE-94E38585445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2" creationId="{B9DCB267-EB59-3297-5F53-7E060613D8D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3" creationId="{E4007A78-66E0-541D-AE44-F294C5A94F7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4" creationId="{0A072E26-E126-0D2C-E082-CA2D8A13EF7F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1.027" v="2614" actId="478"/>
          <ac:spMkLst>
            <pc:docMk/>
            <pc:sldMk cId="1151215240" sldId="256"/>
            <ac:spMk id="215" creationId="{D08040BD-AA07-AABC-13C0-AC3C5A745469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17" creationId="{4CE992C0-9EC7-945C-5C57-44C9C8FC0345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24" creationId="{2EF997B0-14BB-E652-56B4-DDDE3005B29C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28" creationId="{2F7E57F9-B664-C609-2773-9F98B42E6E04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32" creationId="{BCC01DE4-9270-97A3-6405-C3A4600AC644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20.118" v="4907" actId="207"/>
          <ac:spMkLst>
            <pc:docMk/>
            <pc:sldMk cId="1151215240" sldId="256"/>
            <ac:spMk id="236" creationId="{293AB4FA-0836-4CE0-5AAA-6F8D77BF5DA9}"/>
          </ac:spMkLst>
        </pc:spChg>
        <pc:spChg chg="mod">
          <ac:chgData name="Fiechter Sebastian (IT-PTR-EXT-EXT2 - Extern)" userId="f23e6d81-0328-4361-b5a9-44eea62aa731" providerId="ADAL" clId="{9681DBBF-CC28-48CE-8222-BE1E4CADF4A4}" dt="2024-07-16T14:09:14.462" v="5475" actId="20577"/>
          <ac:spMkLst>
            <pc:docMk/>
            <pc:sldMk cId="1151215240" sldId="256"/>
            <ac:spMk id="240" creationId="{7C7E71E9-5E38-AFD9-902A-C20CE1E0E58E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6:21.683" v="3226" actId="207"/>
          <ac:spMkLst>
            <pc:docMk/>
            <pc:sldMk cId="1151215240" sldId="256"/>
            <ac:spMk id="244" creationId="{99C14E4A-271C-619B-8240-00641DA9092D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53:05.275" v="3022" actId="20577"/>
          <ac:spMkLst>
            <pc:docMk/>
            <pc:sldMk cId="1151215240" sldId="256"/>
            <ac:spMk id="248" creationId="{27364F25-F67B-698F-8BB1-B7E13419785A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16.204" v="4906" actId="207"/>
          <ac:spMkLst>
            <pc:docMk/>
            <pc:sldMk cId="1151215240" sldId="256"/>
            <ac:spMk id="252" creationId="{156F21F8-EC9C-F814-2168-48DA880E38FC}"/>
          </ac:spMkLst>
        </pc:spChg>
        <pc:spChg chg="mod">
          <ac:chgData name="Fiechter Sebastian (IT-PTR-EXT-EXT2 - Extern)" userId="f23e6d81-0328-4361-b5a9-44eea62aa731" providerId="ADAL" clId="{9681DBBF-CC28-48CE-8222-BE1E4CADF4A4}" dt="2024-07-15T14:36:40.709" v="5389" actId="20577"/>
          <ac:spMkLst>
            <pc:docMk/>
            <pc:sldMk cId="1151215240" sldId="256"/>
            <ac:spMk id="256" creationId="{B501EA4F-8156-8F37-0409-DB697A45CF22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11.510" v="4905" actId="207"/>
          <ac:spMkLst>
            <pc:docMk/>
            <pc:sldMk cId="1151215240" sldId="256"/>
            <ac:spMk id="260" creationId="{F0FAC932-16CD-5C67-8EFC-6FDAB853AA5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263" creationId="{743ADCDB-F1FC-F469-E46B-989904361B40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34.118" v="2613" actId="478"/>
          <ac:spMkLst>
            <pc:docMk/>
            <pc:sldMk cId="1151215240" sldId="256"/>
            <ac:spMk id="263" creationId="{B315B283-3244-60CC-B7B0-9392C87C669F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54.083" v="2622" actId="478"/>
          <ac:spMkLst>
            <pc:docMk/>
            <pc:sldMk cId="1151215240" sldId="256"/>
            <ac:spMk id="264" creationId="{618A380F-4C0E-2C74-C9BA-7AA7F270FA25}"/>
          </ac:spMkLst>
        </pc:spChg>
        <pc:spChg chg="mod topLvl">
          <ac:chgData name="Fiechter Sebastian (IT-PTR-EXT-EXT2 - Extern)" userId="f23e6d81-0328-4361-b5a9-44eea62aa731" providerId="ADAL" clId="{9681DBBF-CC28-48CE-8222-BE1E4CADF4A4}" dt="2024-07-18T06:24:48.989" v="5604" actId="207"/>
          <ac:spMkLst>
            <pc:docMk/>
            <pc:sldMk cId="1151215240" sldId="256"/>
            <ac:spMk id="264" creationId="{C749B144-D63B-122B-70BA-A10E6697345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65" creationId="{8C9A56B1-FD3C-48D6-1311-E00FA41AFAF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66" creationId="{9C05B4B9-9E32-24EE-64B0-A37A12B4574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6T14:34:23.812" v="5531" actId="1037"/>
          <ac:spMkLst>
            <pc:docMk/>
            <pc:sldMk cId="1151215240" sldId="256"/>
            <ac:spMk id="267" creationId="{CDDD8627-EDB3-E469-FDF9-1DBCB8AA7248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7:25.795" v="2696" actId="478"/>
          <ac:spMkLst>
            <pc:docMk/>
            <pc:sldMk cId="1151215240" sldId="256"/>
            <ac:spMk id="267" creationId="{E2673A2B-0A7C-2B4D-EEF2-C1B4A5367B44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68" creationId="{A7307A72-0A5C-F7BE-0A80-4651BC75CDEC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51.899" v="2621" actId="478"/>
          <ac:spMkLst>
            <pc:docMk/>
            <pc:sldMk cId="1151215240" sldId="256"/>
            <ac:spMk id="268" creationId="{F970E808-3C62-698B-3118-2A58044FDB75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69" creationId="{7A2E22F8-05D0-7205-B23C-4ADA9BF669CE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50.699" v="2620" actId="478"/>
          <ac:spMkLst>
            <pc:docMk/>
            <pc:sldMk cId="1151215240" sldId="256"/>
            <ac:spMk id="269" creationId="{B98181CC-E799-336C-2A45-D2C53FDFF337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9.524" v="2619" actId="478"/>
          <ac:spMkLst>
            <pc:docMk/>
            <pc:sldMk cId="1151215240" sldId="256"/>
            <ac:spMk id="270" creationId="{614A3BC7-08D6-022D-2AAF-FD6ABA4B9AF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70" creationId="{75AEEB2F-36E9-C484-359B-AA19B5FFC02B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6.989" v="2616" actId="478"/>
          <ac:spMkLst>
            <pc:docMk/>
            <pc:sldMk cId="1151215240" sldId="256"/>
            <ac:spMk id="271" creationId="{27F9841B-EB91-A6E3-01E9-B4619AB806A0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6T14:38:45.489" v="5576" actId="1076"/>
          <ac:spMkLst>
            <pc:docMk/>
            <pc:sldMk cId="1151215240" sldId="256"/>
            <ac:spMk id="271" creationId="{6AAE397B-F5BA-828B-34DF-067B2E020C3D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1:04.392" v="5063" actId="478"/>
          <ac:spMkLst>
            <pc:docMk/>
            <pc:sldMk cId="1151215240" sldId="256"/>
            <ac:spMk id="271" creationId="{B2B8A739-11B2-279D-5EC3-7EAF6089465C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72" creationId="{2F0B24E8-8990-9B37-E0B3-856043ACD4FC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7.827" v="2617" actId="478"/>
          <ac:spMkLst>
            <pc:docMk/>
            <pc:sldMk cId="1151215240" sldId="256"/>
            <ac:spMk id="272" creationId="{466D23E6-FA66-48C1-2A73-B05C0A6EAC1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73" creationId="{F076F8C5-9FB1-31D0-2582-88675739A37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74" creationId="{AEC26FF5-0325-7865-5118-E90AF89FD72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75" creationId="{907FA588-A234-C11A-265E-18F8566F8A5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76" creationId="{12CD96D9-F380-146E-FDBB-81CAF53E166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77" creationId="{31E4536F-5FAD-4A66-8CF3-68F6DDD66B0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5:23.614" v="4858" actId="1076"/>
          <ac:spMkLst>
            <pc:docMk/>
            <pc:sldMk cId="1151215240" sldId="256"/>
            <ac:spMk id="278" creationId="{32F86C01-C858-1987-372B-D2D61D76983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79" creationId="{9BB9BD7A-8518-34F3-6ED3-17BFAA9FC37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0" creationId="{DAD21ACB-D566-E4B3-1C45-3252DF5CF6A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1" creationId="{61B54EC7-3BE4-4F85-93AA-970D790FEF7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2" creationId="{4039402A-B998-FCC4-F90D-3D4F30BE77A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3" creationId="{6258A5E3-F44D-9F0C-F925-CEE453C48C4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84" creationId="{138D2AF1-8700-C6FD-058E-1A658D51F2B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85" creationId="{969CD681-78D2-BD98-97E7-AC1166EC9D0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5:23.614" v="4858" actId="1076"/>
          <ac:spMkLst>
            <pc:docMk/>
            <pc:sldMk cId="1151215240" sldId="256"/>
            <ac:spMk id="286" creationId="{60D0597F-CBEE-77BD-C752-20BA3F45612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7" creationId="{EC9F7846-4B2F-AC59-A87A-FAF7E58A97E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8" creationId="{5F07765F-3DC5-4DF5-05E3-607C72C0D00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9" creationId="{998C8571-9785-47C0-AAC0-35F3166F5BE3}"/>
          </ac:spMkLst>
        </pc:spChg>
        <pc:spChg chg="add mod">
          <ac:chgData name="Fiechter Sebastian (IT-PTR-EXT-EXT2 - Extern)" userId="f23e6d81-0328-4361-b5a9-44eea62aa731" providerId="ADAL" clId="{9681DBBF-CC28-48CE-8222-BE1E4CADF4A4}" dt="2024-07-22T11:46:16.037" v="5612" actId="20577"/>
          <ac:spMkLst>
            <pc:docMk/>
            <pc:sldMk cId="1151215240" sldId="256"/>
            <ac:spMk id="290" creationId="{72599F34-80C7-61DF-01A8-68828305277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91" creationId="{29237D60-4DD5-5AFA-EAFD-A672367E751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92" creationId="{CC80D1CB-E5D6-1B24-95A0-6F9EFB6853E9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58:00.524" v="3155" actId="478"/>
          <ac:spMkLst>
            <pc:docMk/>
            <pc:sldMk cId="1151215240" sldId="256"/>
            <ac:spMk id="293" creationId="{A87EDD93-7BEE-08FC-0782-A41A0D91EBB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4" creationId="{9066EC92-C8BD-78A5-9797-9EB17B73CF4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5" creationId="{AB58F419-1C40-24D9-2249-49BE425897D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6" creationId="{49573702-AF55-DE38-4B70-99BAAADAD26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7" creationId="{10C207DC-31E3-A9AC-F9FC-E90E8F0DD10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98" creationId="{DB7401DA-EC44-AE62-B9F7-F6A0D3C14C04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4:35:19.134" v="5347" actId="478"/>
          <ac:spMkLst>
            <pc:docMk/>
            <pc:sldMk cId="1151215240" sldId="256"/>
            <ac:spMk id="299" creationId="{7F5F00E9-6888-9B2A-A68F-4F7D3FA8CB07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7:29.516" v="5410" actId="14100"/>
          <ac:spMkLst>
            <pc:docMk/>
            <pc:sldMk cId="1151215240" sldId="256"/>
            <ac:spMk id="300" creationId="{02257FEF-DA9A-E201-738A-1B4B117E9FCA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7:42.555" v="3816" actId="207"/>
          <ac:spMkLst>
            <pc:docMk/>
            <pc:sldMk cId="1151215240" sldId="256"/>
            <ac:spMk id="304" creationId="{31578568-8F19-1ADE-5D48-460EBDB93BB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9:04.179" v="4498" actId="1037"/>
          <ac:spMkLst>
            <pc:docMk/>
            <pc:sldMk cId="1151215240" sldId="256"/>
            <ac:spMk id="307" creationId="{CD8F80FC-A024-3AC7-CAF2-8F441913EAE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9:04.179" v="4498" actId="1037"/>
          <ac:spMkLst>
            <pc:docMk/>
            <pc:sldMk cId="1151215240" sldId="256"/>
            <ac:spMk id="308" creationId="{BD779CB8-596F-E331-8F9E-71F5AD462276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09" creationId="{DAA8E3C3-086E-E14C-1037-E1FFD3211F3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0" creationId="{D1B23F8F-CC18-0B4A-F984-BB25F4A42F1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1" creationId="{67BC26AC-5167-3DCE-3975-799F649795E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2" creationId="{4C4AF730-4E9E-05BC-07EF-1762E83A29E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3" creationId="{7CFD026B-B94D-5F2E-478F-B3B4E6A46FD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8" creationId="{3E673FB9-C2F6-2DCE-D80C-7CBB472E73A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4:33:04.417" v="5280" actId="21"/>
          <ac:spMkLst>
            <pc:docMk/>
            <pc:sldMk cId="1151215240" sldId="256"/>
            <ac:spMk id="321" creationId="{D38661AF-329D-9419-2C92-76B0C82407F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2" creationId="{22404C69-D46F-79B7-4483-20C8D136736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3" creationId="{39B83BDF-2EE7-B62C-EB6C-A39277BC93C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4" creationId="{E4AA3B9A-F81D-5F1E-B88F-ABAA69B0129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7" creationId="{7E8808E2-5203-11EF-2A41-DA53282C38D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9" creationId="{86E2D0B5-9634-3216-2383-07932CA88A5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31" creationId="{B62C978A-DE99-72A5-4BE2-EB2A13DDA6F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32" creationId="{43F29CAB-82D5-7B72-CD09-81F022643D0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35" creationId="{79E7866D-D0EC-B0B8-ED41-4EC783630AFD}"/>
          </ac:spMkLst>
        </pc:spChg>
        <pc:grpChg chg="add del mod">
          <ac:chgData name="Fiechter Sebastian (IT-PTR-EXT-EXT2 - Extern)" userId="f23e6d81-0328-4361-b5a9-44eea62aa731" providerId="ADAL" clId="{9681DBBF-CC28-48CE-8222-BE1E4CADF4A4}" dt="2024-06-26T09:23:33.065" v="4546" actId="478"/>
          <ac:grpSpMkLst>
            <pc:docMk/>
            <pc:sldMk cId="1151215240" sldId="256"/>
            <ac:grpSpMk id="7" creationId="{44ACBE53-B3FD-51B6-64B0-BDA2B49FC87C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14" creationId="{87890DF1-B8D4-07A2-447C-335F5F61F00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15" creationId="{64579987-63CF-5C9A-0540-B4F5636CE7C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19" creationId="{070BB2E5-1817-B437-27AF-B1CEF0CA1DAF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3" creationId="{75ACA997-819D-17AE-C206-6F2E47CB66B2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27" creationId="{41C79572-E199-19FF-6B28-DB93A550215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31" creationId="{4055EE09-7CB5-CEC9-BBD4-094D20B9B6C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35" creationId="{2BFBB1D2-CE8A-9504-CFFC-8085935F310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39" creationId="{1CDA2FEC-2AC8-B645-2387-445A84D6567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7-15T14:32:41.049" v="5277" actId="1038"/>
          <ac:grpSpMkLst>
            <pc:docMk/>
            <pc:sldMk cId="1151215240" sldId="256"/>
            <ac:grpSpMk id="43" creationId="{FC1A4126-11B2-5004-1997-153608DB0410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3:19.345" v="4786" actId="1076"/>
          <ac:grpSpMkLst>
            <pc:docMk/>
            <pc:sldMk cId="1151215240" sldId="256"/>
            <ac:grpSpMk id="47" creationId="{ABFB85A2-6D93-FB35-81D5-E37E04FCFDA5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7-15T14:32:24.856" v="5273" actId="1037"/>
          <ac:grpSpMkLst>
            <pc:docMk/>
            <pc:sldMk cId="1151215240" sldId="256"/>
            <ac:grpSpMk id="51" creationId="{8340234C-AF41-65DE-C09A-F7CF9689505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2:49.719" v="4785" actId="1076"/>
          <ac:grpSpMkLst>
            <pc:docMk/>
            <pc:sldMk cId="1151215240" sldId="256"/>
            <ac:grpSpMk id="55" creationId="{6DBF1FF3-D634-6FCF-C197-5887C2958B00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3:35:16.738" v="1244" actId="478"/>
          <ac:grpSpMkLst>
            <pc:docMk/>
            <pc:sldMk cId="1151215240" sldId="256"/>
            <ac:grpSpMk id="62" creationId="{EE65AD5C-B44B-4575-3C75-FD8A163997A6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54:19.430" v="3103" actId="478"/>
          <ac:grpSpMkLst>
            <pc:docMk/>
            <pc:sldMk cId="1151215240" sldId="256"/>
            <ac:grpSpMk id="66" creationId="{469A1725-7FC3-7294-E2E4-98370DFC53B9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54:20.576" v="3104" actId="478"/>
          <ac:grpSpMkLst>
            <pc:docMk/>
            <pc:sldMk cId="1151215240" sldId="256"/>
            <ac:grpSpMk id="71" creationId="{92640A95-B411-17B3-6792-4921B3D27594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48:34.955" v="2777" actId="478"/>
          <ac:grpSpMkLst>
            <pc:docMk/>
            <pc:sldMk cId="1151215240" sldId="256"/>
            <ac:grpSpMk id="75" creationId="{3F67C7BD-05FE-91B1-117D-845EEF5FE1C4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35:54.328" v="2334" actId="478"/>
          <ac:grpSpMkLst>
            <pc:docMk/>
            <pc:sldMk cId="1151215240" sldId="256"/>
            <ac:grpSpMk id="125" creationId="{8FA937E2-4B09-6484-A837-CD36ED8D2E18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39" creationId="{19D24F79-F910-54DC-F51A-5E8AE321FDF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43" creationId="{8254AACA-857A-FB86-841F-6205D95C7D9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46" creationId="{AD6C54BF-0327-54E5-557F-386E957328B6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50" creationId="{BA891330-D322-C644-05DE-9A7FED67220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54" creationId="{26457344-2114-D109-4EFA-C9F8AB370452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58" creationId="{D9765E65-7892-FEA4-23B8-6C7456BB8B61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62" creationId="{CE1FEC40-88E9-0732-B68D-B0E027AAEAF3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66" creationId="{0C874BD2-15BA-5785-7473-AFE1EDE198D1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70" creationId="{E84CB26E-4193-F22F-6A29-C593F434CC8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74" creationId="{2A3EBDE2-A24A-1A0F-9DD1-82B11325ABE5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78" creationId="{E57B2B9F-0F61-17F5-6FDE-53EE20A15299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82" creationId="{9C77013B-4B65-55A6-3134-8DE5D275F66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16" creationId="{92DE262A-C562-6EAA-0A5C-3A7B90D53212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20" creationId="{804241A9-3597-894B-1F3C-CBBAFDA18873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23" creationId="{BF4B5F24-8899-4BCD-6006-5CBE0A87F468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27" creationId="{61C0040B-3201-5395-883D-D8B9B71BD2D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31" creationId="{C45C6D42-0C82-55BC-CDE6-2DDA0F431759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35" creationId="{0E10E691-4D74-D2C2-09DA-9FD2E9FEA63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7-16T14:34:23.812" v="5531" actId="1037"/>
          <ac:grpSpMkLst>
            <pc:docMk/>
            <pc:sldMk cId="1151215240" sldId="256"/>
            <ac:grpSpMk id="239" creationId="{0820E3D1-B002-297F-6C46-97FD615057C8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43" creationId="{E45F68CA-BBF2-9108-FE8C-D7DD8D879CA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47" creationId="{04E9F4DF-C71D-7ABF-8AF4-34CC017C296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51" creationId="{A9CE1213-CB71-7C89-7799-F46A98CAEA0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55" creationId="{06052D20-4F9C-FA68-4E10-204F600C440A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59" creationId="{345F925D-340C-BE52-7995-D5CF1062E8D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9:04.179" v="4498" actId="1037"/>
          <ac:grpSpMkLst>
            <pc:docMk/>
            <pc:sldMk cId="1151215240" sldId="256"/>
            <ac:grpSpMk id="303" creationId="{BCA6009D-8362-3C1A-6239-4AD76864058D}"/>
          </ac:grpSpMkLst>
        </pc:grpChg>
        <pc:cxnChg chg="add mod">
          <ac:chgData name="Fiechter Sebastian (IT-PTR-EXT-EXT2 - Extern)" userId="f23e6d81-0328-4361-b5a9-44eea62aa731" providerId="ADAL" clId="{9681DBBF-CC28-48CE-8222-BE1E4CADF4A4}" dt="2024-06-26T07:57:46.971" v="4455" actId="1036"/>
          <ac:cxnSpMkLst>
            <pc:docMk/>
            <pc:sldMk cId="1151215240" sldId="256"/>
            <ac:cxnSpMk id="3" creationId="{F49FB3D0-B08A-7266-C56E-B9B85283E14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5:31.434" v="200" actId="1035"/>
          <ac:cxnSpMkLst>
            <pc:docMk/>
            <pc:sldMk cId="1151215240" sldId="256"/>
            <ac:cxnSpMk id="8" creationId="{837D66A9-5031-A241-FED6-FE8E1B008EA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6:00.513" v="2192" actId="1036"/>
          <ac:cxnSpMkLst>
            <pc:docMk/>
            <pc:sldMk cId="1151215240" sldId="256"/>
            <ac:cxnSpMk id="10" creationId="{FE5F2328-F4E2-9E91-DB79-FC59821E1B9E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4T13:00:54.806" v="28"/>
          <ac:cxnSpMkLst>
            <pc:docMk/>
            <pc:sldMk cId="1151215240" sldId="256"/>
            <ac:cxnSpMk id="12" creationId="{39E3C9CC-C6A5-B50A-8C10-7D7F0623DB36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4T13:00:54.806" v="28"/>
          <ac:cxnSpMkLst>
            <pc:docMk/>
            <pc:sldMk cId="1151215240" sldId="256"/>
            <ac:cxnSpMk id="13" creationId="{4A76861F-8B5D-D7FE-FDAF-3A6FA86CA52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5:25.772" v="192" actId="1035"/>
          <ac:cxnSpMkLst>
            <pc:docMk/>
            <pc:sldMk cId="1151215240" sldId="256"/>
            <ac:cxnSpMk id="17" creationId="{DB0CC850-2319-73AE-0C78-46068D7B243E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2:14.878" v="76"/>
          <ac:cxnSpMkLst>
            <pc:docMk/>
            <pc:sldMk cId="1151215240" sldId="256"/>
            <ac:cxnSpMk id="18" creationId="{5D3F1CA7-2501-DAEE-B7E5-7CA2E37AB74C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5:08.725" v="182" actId="1036"/>
          <ac:cxnSpMkLst>
            <pc:docMk/>
            <pc:sldMk cId="1151215240" sldId="256"/>
            <ac:cxnSpMk id="21" creationId="{9F6126FC-1EF3-0171-255C-67201F5562E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6:02.436" v="2193" actId="1036"/>
          <ac:cxnSpMkLst>
            <pc:docMk/>
            <pc:sldMk cId="1151215240" sldId="256"/>
            <ac:cxnSpMk id="22" creationId="{247081E4-10D6-28A1-B6B7-250202C35D2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25" creationId="{64B4D1EC-D83D-B867-3414-59EEDAD3250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26" creationId="{3937DE97-77EA-1287-7428-E5EF5842BCD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29" creationId="{9CEB2AA0-2CA1-ABF6-896C-0402E8A017E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30" creationId="{89BAB7A7-69FC-92C2-5C0D-523428FF5C3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33" creationId="{DFF531EF-8497-00A6-2F54-224D6F40736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34" creationId="{5CA7D30E-687E-98F5-3289-D55CB96F376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9:37.309" v="382"/>
          <ac:cxnSpMkLst>
            <pc:docMk/>
            <pc:sldMk cId="1151215240" sldId="256"/>
            <ac:cxnSpMk id="37" creationId="{99601F60-127A-21D9-B792-CC89E86F9D9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6:11.213" v="2197" actId="1036"/>
          <ac:cxnSpMkLst>
            <pc:docMk/>
            <pc:sldMk cId="1151215240" sldId="256"/>
            <ac:cxnSpMk id="38" creationId="{CEEF527B-C68D-2C0D-83E0-DDA609F0BB5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41" creationId="{51F19173-BB88-186F-8109-9C0BE13CC0A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42" creationId="{B54BA7A7-6A52-57BD-3A9B-BDA7CB6872D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11:56.328" v="493"/>
          <ac:cxnSpMkLst>
            <pc:docMk/>
            <pc:sldMk cId="1151215240" sldId="256"/>
            <ac:cxnSpMk id="45" creationId="{CBF44F3F-A605-290C-A231-B3ED6739FFA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5:19.462" v="2128" actId="1036"/>
          <ac:cxnSpMkLst>
            <pc:docMk/>
            <pc:sldMk cId="1151215240" sldId="256"/>
            <ac:cxnSpMk id="46" creationId="{60E0D5AF-2F40-ED89-74E2-25761A5C964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49" creationId="{8DC75392-9DA1-AB95-2135-C692BBCBF8B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50" creationId="{A36D8F13-189F-05B0-AFA7-9F53AEBFF37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13:00.072" v="597"/>
          <ac:cxnSpMkLst>
            <pc:docMk/>
            <pc:sldMk cId="1151215240" sldId="256"/>
            <ac:cxnSpMk id="53" creationId="{FB097BDE-249E-59E2-ECC0-1EED7061024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5:02.583" v="2102" actId="1035"/>
          <ac:cxnSpMkLst>
            <pc:docMk/>
            <pc:sldMk cId="1151215240" sldId="256"/>
            <ac:cxnSpMk id="54" creationId="{3B4DD4B6-C865-82E6-AD54-9342F251DA3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57" creationId="{CA43EAB1-0948-97F5-199E-42C8EDFA1F39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58" creationId="{F7499BC2-D305-C154-AA9B-68C4FE81DE9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29:18.564" v="1096" actId="207"/>
          <ac:cxnSpMkLst>
            <pc:docMk/>
            <pc:sldMk cId="1151215240" sldId="256"/>
            <ac:cxnSpMk id="64" creationId="{432D1E8E-1789-C021-D255-327BC83AE8B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29:18.564" v="1096" actId="207"/>
          <ac:cxnSpMkLst>
            <pc:docMk/>
            <pc:sldMk cId="1151215240" sldId="256"/>
            <ac:cxnSpMk id="65" creationId="{E59E7812-C542-DE7E-1347-A837D8E3CF7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2:45.750" v="1157"/>
          <ac:cxnSpMkLst>
            <pc:docMk/>
            <pc:sldMk cId="1151215240" sldId="256"/>
            <ac:cxnSpMk id="68" creationId="{7B44A1FC-E747-64CF-C8B4-F9759560FD6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2:45.750" v="1157"/>
          <ac:cxnSpMkLst>
            <pc:docMk/>
            <pc:sldMk cId="1151215240" sldId="256"/>
            <ac:cxnSpMk id="69" creationId="{106D116D-709D-53D4-D809-3171AEC2F11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4:55.624" v="1224"/>
          <ac:cxnSpMkLst>
            <pc:docMk/>
            <pc:sldMk cId="1151215240" sldId="256"/>
            <ac:cxnSpMk id="73" creationId="{984A42DE-E01A-D3D7-1A50-3D31FCEB474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4:55.624" v="1224"/>
          <ac:cxnSpMkLst>
            <pc:docMk/>
            <pc:sldMk cId="1151215240" sldId="256"/>
            <ac:cxnSpMk id="74" creationId="{315D789C-441E-95B7-1114-07BBC10E172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5:54.164" v="1245"/>
          <ac:cxnSpMkLst>
            <pc:docMk/>
            <pc:sldMk cId="1151215240" sldId="256"/>
            <ac:cxnSpMk id="77" creationId="{4182ACB8-9545-CCB9-18C0-57FC4C5DBAF9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5:54.164" v="1245"/>
          <ac:cxnSpMkLst>
            <pc:docMk/>
            <pc:sldMk cId="1151215240" sldId="256"/>
            <ac:cxnSpMk id="78" creationId="{74E5C06A-9A1A-4896-9999-C31B1EF1B291}"/>
          </ac:cxnSpMkLst>
        </pc:cxnChg>
        <pc:cxnChg chg="del mod">
          <ac:chgData name="Fiechter Sebastian (IT-PTR-EXT-EXT2 - Extern)" userId="f23e6d81-0328-4361-b5a9-44eea62aa731" providerId="ADAL" clId="{9681DBBF-CC28-48CE-8222-BE1E4CADF4A4}" dt="2024-06-24T14:35:49.501" v="2331" actId="478"/>
          <ac:cxnSpMkLst>
            <pc:docMk/>
            <pc:sldMk cId="1151215240" sldId="256"/>
            <ac:cxnSpMk id="127" creationId="{7BDA171F-D3BE-63AB-6027-87006F19FBC7}"/>
          </ac:cxnSpMkLst>
        </pc:cxnChg>
        <pc:cxnChg chg="del mod topLvl">
          <ac:chgData name="Fiechter Sebastian (IT-PTR-EXT-EXT2 - Extern)" userId="f23e6d81-0328-4361-b5a9-44eea62aa731" providerId="ADAL" clId="{9681DBBF-CC28-48CE-8222-BE1E4CADF4A4}" dt="2024-06-24T14:35:54.328" v="2334" actId="478"/>
          <ac:cxnSpMkLst>
            <pc:docMk/>
            <pc:sldMk cId="1151215240" sldId="256"/>
            <ac:cxnSpMk id="128" creationId="{06431104-403E-4C1C-7562-1DE28BA36E3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1" creationId="{443CA054-C1BC-2F4A-B458-F06E41905BD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2" creationId="{4528689F-1D8E-A5EB-1C7F-42520A32AE5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4" creationId="{56236EE7-5C48-B31F-08AD-A639CE8BE2B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5" creationId="{D9126BC3-038A-1794-5E37-D1DCE6673F5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8" creationId="{95991253-6556-6251-8F14-00B32E52FB1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9" creationId="{D8C83932-2A36-7369-04E3-F7728C819CF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2" creationId="{5A30BA2F-288E-C933-AA22-521051F0F2D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3" creationId="{4B7969D3-6B2B-B277-2FFF-10B213AD8CB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6" creationId="{8A0A53D6-07E9-91F0-6054-9A0E29620D3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7" creationId="{EFD3F73C-B1F9-E1E3-1FFE-0AECA1BBFD81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0" creationId="{5ADF684D-79A8-8014-7FB9-C0DECF7DBF95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1" creationId="{BB56DE32-EC93-1C60-7439-5DB426D39E8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4" creationId="{317E4BD3-8B41-59DC-802B-619267DD0C6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5" creationId="{99473C16-1EA9-30B7-B5E4-397563A9D27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8" creationId="{812DE5FC-990F-4193-D9B4-8C4EDD5E6B2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9" creationId="{0D052B27-93AA-6A9E-7A0C-A707E980523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2" creationId="{8218A6E2-29BE-62D2-2E1A-F1DA9259A401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3" creationId="{66BF35E9-0D58-CF63-FE08-587EBB0964A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6" creationId="{AE138720-0DF0-882F-DE61-F9209717F47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7" creationId="{376891CD-9562-8B36-057E-EB7F1C67582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0" creationId="{DDE42A2C-4252-9524-A4C0-E199D4F1BF1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1" creationId="{BEA8D136-DDB2-83A3-52B4-F8E9CB3BE56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4" creationId="{C32EBFAD-0A0D-ADC8-B060-0C27A24EC1E1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5" creationId="{29832304-8BDE-C437-927A-568990D8A2FB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18" creationId="{01D223C2-D8F1-3CF0-D46A-37A88E46C82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19" creationId="{B890E64C-F286-E09F-D4AF-01A6BA729AFE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21" creationId="{87A9BC50-93B4-7907-01FF-57C139717AC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22" creationId="{9E1B104B-387E-0505-E521-049517AB0BF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25" creationId="{6E8F540D-BFC6-FA0E-42F5-64FAB3EFB32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26" creationId="{01C68BB6-639A-C4BD-295C-566C41F17ED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29" creationId="{652B9BE9-0500-2723-07C6-075BE251284B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0" creationId="{110AE289-7542-750B-BCB5-4E63B19AFBE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3" creationId="{15EA2892-17A4-681C-67FB-826B1F8D259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4" creationId="{413CBC2E-2485-0978-3A3C-395CF725454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7" creationId="{E73D4BFC-49E7-04F0-19C0-80D084C3AC2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8" creationId="{CD6CB446-FDCE-D040-8A91-61EE83F252A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41" creationId="{69E0E9C7-0A22-B1A6-3C7C-35B5ABBF784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42" creationId="{DAB56C4A-C1AC-4948-07EC-DFFED6D77FE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45" creationId="{F5A223D0-A293-BD84-7BAC-B7770235B425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46" creationId="{4E9BB5F2-CD87-5C2B-0D93-8864C6B334E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49" creationId="{9ADE8A7F-5A5C-1456-1DCB-09322AE95AA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50" creationId="{21642D67-7239-53D5-4D5A-192059C2F85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53" creationId="{D7A01F6A-BAF5-353B-4CC7-60CF813F7C6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54" creationId="{D91C292B-FCD9-B212-10CB-A8A34952985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2:39.483" v="3220" actId="108"/>
          <ac:cxnSpMkLst>
            <pc:docMk/>
            <pc:sldMk cId="1151215240" sldId="256"/>
            <ac:cxnSpMk id="257" creationId="{4F4DFA61-028F-7EE7-95DC-8AE0B52119D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2:39.483" v="3220" actId="108"/>
          <ac:cxnSpMkLst>
            <pc:docMk/>
            <pc:sldMk cId="1151215240" sldId="256"/>
            <ac:cxnSpMk id="258" creationId="{91D2B3AE-4408-44AD-6CBA-7E51DDC4AE5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61" creationId="{BDB2E23B-83D2-4414-885C-A49ADC930FCB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62" creationId="{EB6B7A9B-B82D-2F50-D9E7-CE42B9E6641D}"/>
          </ac:cxnSpMkLst>
        </pc:cxnChg>
        <pc:cxnChg chg="del mod">
          <ac:chgData name="Fiechter Sebastian (IT-PTR-EXT-EXT2 - Extern)" userId="f23e6d81-0328-4361-b5a9-44eea62aa731" providerId="ADAL" clId="{9681DBBF-CC28-48CE-8222-BE1E4CADF4A4}" dt="2024-06-26T09:23:29.253" v="4544" actId="478"/>
          <ac:cxnSpMkLst>
            <pc:docMk/>
            <pc:sldMk cId="1151215240" sldId="256"/>
            <ac:cxnSpMk id="267" creationId="{A4AC9A5E-56F9-34EC-4BC6-AA718024B176}"/>
          </ac:cxnSpMkLst>
        </pc:cxnChg>
        <pc:cxnChg chg="del mod topLvl">
          <ac:chgData name="Fiechter Sebastian (IT-PTR-EXT-EXT2 - Extern)" userId="f23e6d81-0328-4361-b5a9-44eea62aa731" providerId="ADAL" clId="{9681DBBF-CC28-48CE-8222-BE1E4CADF4A4}" dt="2024-06-26T09:23:33.065" v="4546" actId="478"/>
          <ac:cxnSpMkLst>
            <pc:docMk/>
            <pc:sldMk cId="1151215240" sldId="256"/>
            <ac:cxnSpMk id="268" creationId="{AC86482F-168F-FFDB-1964-08CA685A9E50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8:31.089" v="4460" actId="1582"/>
          <ac:cxnSpMkLst>
            <pc:docMk/>
            <pc:sldMk cId="1151215240" sldId="256"/>
            <ac:cxnSpMk id="302" creationId="{2E33902B-4A75-29D9-E4A7-3539B0F01BD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7:42.555" v="3816" actId="207"/>
          <ac:cxnSpMkLst>
            <pc:docMk/>
            <pc:sldMk cId="1151215240" sldId="256"/>
            <ac:cxnSpMk id="305" creationId="{85575911-2F15-C175-FB2E-1A21F585F40E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7:42.555" v="3816" actId="207"/>
          <ac:cxnSpMkLst>
            <pc:docMk/>
            <pc:sldMk cId="1151215240" sldId="256"/>
            <ac:cxnSpMk id="306" creationId="{4BC179A5-BE99-CFE3-CD75-32936A91BD92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4" creationId="{8418456E-2B41-E1C5-1F00-C6EC14926CDC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6" creationId="{0EE1EBBA-4435-5E39-9A8F-533B9FE28AF4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7" creationId="{779E71CB-C8BD-283A-6EE6-327DC8A8D5A4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9" creationId="{2865260A-DB62-A7C2-5C41-C4D943C663AD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20" creationId="{60DE216B-0F3B-A4C2-4EA2-B095D77CBF73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25" creationId="{9EB266B0-2116-FAA2-235A-6942B64B250A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26" creationId="{1F5B2737-3786-F7F3-94F7-FE71B2C4D4AA}"/>
          </ac:cxnSpMkLst>
        </pc:cxnChg>
        <pc:cxnChg chg="add mod ord">
          <ac:chgData name="Fiechter Sebastian (IT-PTR-EXT-EXT2 - Extern)" userId="f23e6d81-0328-4361-b5a9-44eea62aa731" providerId="ADAL" clId="{9681DBBF-CC28-48CE-8222-BE1E4CADF4A4}" dt="2024-07-18T06:25:22.906" v="5607" actId="167"/>
          <ac:cxnSpMkLst>
            <pc:docMk/>
            <pc:sldMk cId="1151215240" sldId="256"/>
            <ac:cxnSpMk id="328" creationId="{BB4C371E-C7CE-4A49-9211-FA03320B856F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30" creationId="{E205D36B-33B1-EF02-18DB-D4A364DE4BEC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33" creationId="{CDD861C5-4CEE-228E-3090-CEED54AAAB89}"/>
          </ac:cxnSpMkLst>
        </pc:cxnChg>
        <pc:cxnChg chg="add mod or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34" creationId="{BE374973-94F8-8DB7-BDBA-497130F8527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8975250" cy="1485405"/>
          </a:xfrm>
          <a:prstGeom prst="rect">
            <a:avLst/>
          </a:prstGeom>
        </p:spPr>
        <p:txBody>
          <a:bodyPr vert="horz" lIns="287507" tIns="143753" rIns="287507" bIns="143753" rtlCol="0"/>
          <a:lstStyle>
            <a:lvl1pPr algn="l">
              <a:defRPr sz="39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11732071" y="1"/>
            <a:ext cx="8975250" cy="1485405"/>
          </a:xfrm>
          <a:prstGeom prst="rect">
            <a:avLst/>
          </a:prstGeom>
        </p:spPr>
        <p:txBody>
          <a:bodyPr vert="horz" lIns="287507" tIns="143753" rIns="287507" bIns="143753" rtlCol="0"/>
          <a:lstStyle>
            <a:lvl1pPr algn="r">
              <a:defRPr sz="3900"/>
            </a:lvl1pPr>
          </a:lstStyle>
          <a:p>
            <a:fld id="{37C84E4B-B338-4193-A47A-275E09D9F7E4}" type="datetimeFigureOut">
              <a:rPr lang="de-CH" smtClean="0"/>
              <a:t>21.10.2024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74788" y="3700463"/>
            <a:ext cx="17762537" cy="999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87507" tIns="143753" rIns="287507" bIns="143753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071214" y="14247546"/>
            <a:ext cx="16569689" cy="11657081"/>
          </a:xfrm>
          <a:prstGeom prst="rect">
            <a:avLst/>
          </a:prstGeom>
        </p:spPr>
        <p:txBody>
          <a:bodyPr vert="horz" lIns="287507" tIns="143753" rIns="287507" bIns="143753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28119889"/>
            <a:ext cx="8975250" cy="1485402"/>
          </a:xfrm>
          <a:prstGeom prst="rect">
            <a:avLst/>
          </a:prstGeom>
        </p:spPr>
        <p:txBody>
          <a:bodyPr vert="horz" lIns="287507" tIns="143753" rIns="287507" bIns="143753" rtlCol="0" anchor="b"/>
          <a:lstStyle>
            <a:lvl1pPr algn="l">
              <a:defRPr sz="39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11732071" y="28119889"/>
            <a:ext cx="8975250" cy="1485402"/>
          </a:xfrm>
          <a:prstGeom prst="rect">
            <a:avLst/>
          </a:prstGeom>
        </p:spPr>
        <p:txBody>
          <a:bodyPr vert="horz" lIns="287507" tIns="143753" rIns="287507" bIns="143753" rtlCol="0" anchor="b"/>
          <a:lstStyle>
            <a:lvl1pPr algn="r">
              <a:defRPr sz="3900"/>
            </a:lvl1pPr>
          </a:lstStyle>
          <a:p>
            <a:fld id="{B7D8CAFA-F76C-4071-8A22-CC03982D233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0731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8CAFA-F76C-4071-8A22-CC03982D233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59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7B89A-612C-F2FB-35D6-C186B1517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510C32-11AF-B162-C0A6-6E194D3E7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7C08CB-AFBC-5A8B-6DEE-9EB0D274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21.10.2024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D2E1AD-DAD0-C96C-0BB6-D637974C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266909-67ED-7097-46AC-962D54C4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151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09979-E246-467F-8894-90F20531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4ED5B9-14B8-177E-260A-2878F4CCB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DBE512-DC77-AF75-9B3E-E13322C2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21.10.2024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64471-6C05-2E33-9630-A8677D82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EC467D-5BF6-D066-AD9C-77F7AA27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530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FAE68B-8D0A-93D7-849C-A361D5F5A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598BF0-D430-7F82-6706-2BF54AC74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045F76-5EF9-CCF5-359A-FEDF8A8F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21.10.2024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D05B10-9632-03EC-6585-CABC6947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1A7D22-47EB-E98D-1C56-360EDE25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890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5E91F-AD45-526D-B5AF-FD1848BF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55F53-A0C1-D3B4-529C-0FB3CC905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623415-FDDA-D788-D939-F0DC7C5C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21.10.2024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728040-ABB1-914A-973A-7F7CDC27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F1F05B-88BB-2566-B23F-0E7B120B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246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55495-C4F1-F6B8-E4D0-016C7712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D6A98E-EE55-B0E4-99E1-A781329E8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7D51BD-3243-234B-E320-B83AE654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21.10.2024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1759CD-F705-BA4B-4A98-88984AB8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91D742-E106-382C-D06E-D9C7AA97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770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84582-F20A-1C62-0074-B8C0F325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F93553-9DBC-8EC5-FC9E-B43EA696B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200225-9B35-424A-827B-A1D614492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9B2C8C-2ED6-5529-73D7-CE2BFCF3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21.10.2024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15A43B-A271-3970-CD95-C9B0C14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F26327-EEB2-B978-B62D-F2C69732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463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C5E70-F852-BB25-C5B3-98651F59A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F98C65-0E04-5401-70E4-F0B47B3A6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AA3299-1013-F017-8368-AA98CC2E2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1F6742-8C7A-6E8B-CAEC-C0855E44A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261C52-726E-BC3D-9B68-D799DED07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6E644D-CE03-14C3-08F9-01C110C8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21.10.2024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51B4AA-55B4-810C-4364-70C5E758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E3D9231-8135-08BB-C1A4-67C3D5BF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651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3CE7B-3DEA-A207-33C4-BB0FFC71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D324E4-0056-5D8F-D28E-D8447412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21.10.2024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6122D9-652E-C314-6650-630EF758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B9D646-C6F9-E873-BA7D-17ED51FF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676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14D1410-DDE3-6C58-F7FB-BE720A96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21.10.2024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91396F-89DA-AB57-8346-3E336309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F6D8F8-4ADD-765C-1F54-DEC763A6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115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99DF2-02F9-D3C7-722E-744CBBD7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C35821-1FE2-35D5-DDC8-4751E0BCB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63BE18-F960-8B5D-A2A8-59F7EAAFC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DFF2C7-BDB3-DA0D-08E9-50A8510A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21.10.2024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0953AF-B0FE-919D-E289-1DAE44E6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2D6116-3B4F-B3CA-2C1E-D90424DB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884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D40A5-E801-01CE-2C4A-0AA2608D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82D265-3AFA-EDD1-8CFE-AE4F7856B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18E389-16B7-A0C7-B86A-7C3FC0418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82ADC0-F358-8145-0331-E0A1009B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21.10.2024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3C08EE-F26F-3110-E194-74AA6DA8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D1C13D-0D6F-85C7-1317-82B6F6D7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913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24AAA41-E67E-982B-CFC7-95CBC392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671153-FCD3-B2D5-79A2-454A294FD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E217A8-5448-A1E1-B3C8-29DD21232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D283FB-C38C-4A98-BBD1-312954666360}" type="datetimeFigureOut">
              <a:rPr lang="de-CH" smtClean="0"/>
              <a:t>21.10.2024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5571A7-37EE-CC58-F633-896D9FB9C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D560A3-A616-392B-129C-CF60322C7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3864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Gerader Verbinder 329">
            <a:extLst>
              <a:ext uri="{FF2B5EF4-FFF2-40B4-BE49-F238E27FC236}">
                <a16:creationId xmlns:a16="http://schemas.microsoft.com/office/drawing/2014/main" id="{E205D36B-33B1-EF02-18DB-D4A364DE4BEC}"/>
              </a:ext>
            </a:extLst>
          </p:cNvPr>
          <p:cNvCxnSpPr>
            <a:cxnSpLocks/>
          </p:cNvCxnSpPr>
          <p:nvPr/>
        </p:nvCxnSpPr>
        <p:spPr>
          <a:xfrm flipV="1">
            <a:off x="6701947" y="6037652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Gerader Verbinder 327">
            <a:extLst>
              <a:ext uri="{FF2B5EF4-FFF2-40B4-BE49-F238E27FC236}">
                <a16:creationId xmlns:a16="http://schemas.microsoft.com/office/drawing/2014/main" id="{BB4C371E-C7CE-4A49-9211-FA03320B856F}"/>
              </a:ext>
            </a:extLst>
          </p:cNvPr>
          <p:cNvCxnSpPr>
            <a:cxnSpLocks/>
          </p:cNvCxnSpPr>
          <p:nvPr/>
        </p:nvCxnSpPr>
        <p:spPr>
          <a:xfrm flipV="1">
            <a:off x="5199313" y="6037652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C0CB8B89-3A69-2DA5-EC0F-5A47BC3DEDC1}"/>
              </a:ext>
            </a:extLst>
          </p:cNvPr>
          <p:cNvSpPr/>
          <p:nvPr/>
        </p:nvSpPr>
        <p:spPr>
          <a:xfrm>
            <a:off x="10858809" y="1823168"/>
            <a:ext cx="1213288" cy="113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Stufen Frontend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34" name="Gerader Verbinder 333">
            <a:extLst>
              <a:ext uri="{FF2B5EF4-FFF2-40B4-BE49-F238E27FC236}">
                <a16:creationId xmlns:a16="http://schemas.microsoft.com/office/drawing/2014/main" id="{BE374973-94F8-8DB7-BDBA-497130F8527D}"/>
              </a:ext>
            </a:extLst>
          </p:cNvPr>
          <p:cNvCxnSpPr>
            <a:cxnSpLocks/>
          </p:cNvCxnSpPr>
          <p:nvPr/>
        </p:nvCxnSpPr>
        <p:spPr>
          <a:xfrm flipV="1">
            <a:off x="10746483" y="6059756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24EFB557-61FB-E9A9-2C4B-35729A86A8D4}"/>
              </a:ext>
            </a:extLst>
          </p:cNvPr>
          <p:cNvSpPr txBox="1"/>
          <p:nvPr/>
        </p:nvSpPr>
        <p:spPr>
          <a:xfrm>
            <a:off x="134024" y="3249448"/>
            <a:ext cx="118791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SBB Light" pitchFamily="2" charset="0"/>
              </a:rPr>
              <a:t>2024/2025 (Spring / Frontend)</a:t>
            </a:r>
            <a:endParaRPr lang="de-CH" dirty="0">
              <a:latin typeface="SBB Light" pitchFamily="2" charset="0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4999556B-8817-BAB0-FBCB-D0128EEB7849}"/>
              </a:ext>
            </a:extLst>
          </p:cNvPr>
          <p:cNvSpPr/>
          <p:nvPr/>
        </p:nvSpPr>
        <p:spPr>
          <a:xfrm>
            <a:off x="11256092" y="240546"/>
            <a:ext cx="820358" cy="1523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Basics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OOP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OOD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Maven / Testing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Spring 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Projektreife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EAC6CC-25BE-AB92-19CC-72B263E07EFB}"/>
              </a:ext>
            </a:extLst>
          </p:cNvPr>
          <p:cNvSpPr txBox="1"/>
          <p:nvPr/>
        </p:nvSpPr>
        <p:spPr>
          <a:xfrm>
            <a:off x="134024" y="78859"/>
            <a:ext cx="10668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SBB Light" pitchFamily="2" charset="0"/>
              </a:rPr>
              <a:t>               2024/2025 (Java / GIT)</a:t>
            </a:r>
            <a:endParaRPr lang="de-CH" dirty="0">
              <a:latin typeface="SBB Light" pitchFamily="2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7890DF1-B8D4-07A2-447C-335F5F61F007}"/>
              </a:ext>
            </a:extLst>
          </p:cNvPr>
          <p:cNvGrpSpPr/>
          <p:nvPr/>
        </p:nvGrpSpPr>
        <p:grpSpPr>
          <a:xfrm>
            <a:off x="569703" y="482233"/>
            <a:ext cx="914400" cy="1590808"/>
            <a:chOff x="1097280" y="1092558"/>
            <a:chExt cx="914400" cy="1590808"/>
          </a:xfrm>
          <a:solidFill>
            <a:schemeClr val="bg1">
              <a:lumMod val="85000"/>
            </a:schemeClr>
          </a:solidFill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CBCB821D-6740-D326-5B8E-71AE9ECB6231}"/>
                </a:ext>
              </a:extLst>
            </p:cNvPr>
            <p:cNvSpPr/>
            <p:nvPr/>
          </p:nvSpPr>
          <p:spPr>
            <a:xfrm>
              <a:off x="1097280" y="1092558"/>
              <a:ext cx="914400" cy="15908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LOWO / Onboarding</a:t>
              </a:r>
            </a:p>
            <a:p>
              <a:pPr algn="ctr"/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Login-Woche + Einführung 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SBB / Puzzle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Übergang Schule / Berufslehre</a:t>
              </a:r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837D66A9-5031-A241-FED6-FE8E1B008EA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FE5F2328-F4E2-9E91-DB79-FC59821E1B9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85113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4579987-63CF-5C9A-0540-B4F5636CE7CE}"/>
              </a:ext>
            </a:extLst>
          </p:cNvPr>
          <p:cNvGrpSpPr/>
          <p:nvPr/>
        </p:nvGrpSpPr>
        <p:grpSpPr>
          <a:xfrm>
            <a:off x="1674857" y="924597"/>
            <a:ext cx="777240" cy="928570"/>
            <a:chOff x="1167384" y="1534922"/>
            <a:chExt cx="777240" cy="928570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B0CC850-2319-73AE-0C78-46068D7B243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5D3F1CA7-2501-DAEE-B7E5-7CA2E37AB74C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46349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70BB2E5-1817-B437-27AF-B1CEF0CA1DAF}"/>
              </a:ext>
            </a:extLst>
          </p:cNvPr>
          <p:cNvGrpSpPr/>
          <p:nvPr/>
        </p:nvGrpSpPr>
        <p:grpSpPr>
          <a:xfrm>
            <a:off x="1506652" y="482233"/>
            <a:ext cx="914400" cy="1608399"/>
            <a:chOff x="1097280" y="1092558"/>
            <a:chExt cx="914400" cy="1608399"/>
          </a:xfrm>
          <a:solidFill>
            <a:schemeClr val="bg1">
              <a:lumMod val="85000"/>
            </a:schemeClr>
          </a:solidFill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A97B6C5E-6AFB-F969-3ADF-74ABAAD650A0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IDE / GIT</a:t>
              </a:r>
            </a:p>
            <a:p>
              <a:pPr algn="ctr"/>
              <a:endParaRPr lang="de-DE" sz="10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Setup Laptop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First Steps GIT (Plenum / Gruppe)</a:t>
              </a:r>
            </a:p>
          </p:txBody>
        </p: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9F6126FC-1EF3-0171-255C-67201F5562E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247081E4-10D6-28A1-B6B7-250202C35D2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5ACA997-819D-17AE-C206-6F2E47CB66B2}"/>
              </a:ext>
            </a:extLst>
          </p:cNvPr>
          <p:cNvGrpSpPr/>
          <p:nvPr/>
        </p:nvGrpSpPr>
        <p:grpSpPr>
          <a:xfrm>
            <a:off x="2439710" y="482233"/>
            <a:ext cx="914400" cy="1608399"/>
            <a:chOff x="1097280" y="1092558"/>
            <a:chExt cx="914400" cy="160839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ABF0390A-817A-4BE9-51E9-85DC7D74B4FD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 Debugging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64B4D1EC-D83D-B867-3414-59EEDAD3250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3937DE97-77EA-1287-7428-E5EF5842BCD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4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1C79572-E199-19FF-6B28-DB93A550215B}"/>
              </a:ext>
            </a:extLst>
          </p:cNvPr>
          <p:cNvGrpSpPr/>
          <p:nvPr/>
        </p:nvGrpSpPr>
        <p:grpSpPr>
          <a:xfrm>
            <a:off x="3370046" y="482233"/>
            <a:ext cx="914400" cy="1608399"/>
            <a:chOff x="1097280" y="1092558"/>
            <a:chExt cx="914400" cy="160839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5EE31C42-18D7-6D0A-796D-30F478865109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OOP</a:t>
              </a:r>
            </a:p>
          </p:txBody>
        </p: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CEB2AA0-2CA1-ABF6-896C-0402E8A017E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89BAB7A7-69FC-92C2-5C0D-523428FF5C3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4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055EE09-7CB5-CEC9-BBD4-094D20B9B6CE}"/>
              </a:ext>
            </a:extLst>
          </p:cNvPr>
          <p:cNvGrpSpPr/>
          <p:nvPr/>
        </p:nvGrpSpPr>
        <p:grpSpPr>
          <a:xfrm>
            <a:off x="4300852" y="482233"/>
            <a:ext cx="914400" cy="1599517"/>
            <a:chOff x="1097280" y="1092558"/>
            <a:chExt cx="914400" cy="159951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265F4B7A-9649-6F6D-F41C-AEFE7C3ED77C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Listen, Streams, Generics</a:t>
              </a:r>
            </a:p>
          </p:txBody>
        </p: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DFF531EF-8497-00A6-2F54-224D6F40736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5CA7D30E-687E-98F5-3289-D55CB96F376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2BFBB1D2-CE8A-9504-CFFC-8085935F3107}"/>
              </a:ext>
            </a:extLst>
          </p:cNvPr>
          <p:cNvGrpSpPr/>
          <p:nvPr/>
        </p:nvGrpSpPr>
        <p:grpSpPr>
          <a:xfrm>
            <a:off x="6155895" y="482233"/>
            <a:ext cx="914400" cy="1608398"/>
            <a:chOff x="1097280" y="1092558"/>
            <a:chExt cx="914400" cy="160839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E9B7E3CE-C4EC-1BAE-CE4A-5E1B87A8E6C9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GIT</a:t>
              </a:r>
            </a:p>
            <a:p>
              <a:pPr algn="ctr"/>
              <a:endParaRPr lang="de-DE" sz="10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Konzept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Workflow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(Standard/Trunc)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Command Line</a:t>
              </a:r>
            </a:p>
          </p:txBody>
        </p: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9601F60-127A-21D9-B792-CC89E86F9D9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CEEF527B-C68D-2C0D-83E0-DDA609F0BB5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3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1CDA2FEC-2AC8-B645-2387-445A84D65674}"/>
              </a:ext>
            </a:extLst>
          </p:cNvPr>
          <p:cNvGrpSpPr/>
          <p:nvPr/>
        </p:nvGrpSpPr>
        <p:grpSpPr>
          <a:xfrm>
            <a:off x="7088149" y="482233"/>
            <a:ext cx="914400" cy="1608398"/>
            <a:chOff x="1097280" y="1092558"/>
            <a:chExt cx="914400" cy="160839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2576F466-8A27-0A7E-AA24-FA202E87B71B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OOD, Vererbung, Interfaces</a:t>
              </a:r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51F19173-BB88-186F-8109-9C0BE13CC0A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B54BA7A7-6A52-57BD-3A9B-BDA7CB6872D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FC1A4126-11B2-5004-1997-153608DB0410}"/>
              </a:ext>
            </a:extLst>
          </p:cNvPr>
          <p:cNvGrpSpPr/>
          <p:nvPr/>
        </p:nvGrpSpPr>
        <p:grpSpPr>
          <a:xfrm>
            <a:off x="8950795" y="491900"/>
            <a:ext cx="914400" cy="1599517"/>
            <a:chOff x="1097280" y="1092558"/>
            <a:chExt cx="914400" cy="1599517"/>
          </a:xfrm>
        </p:grpSpPr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348194DB-0126-807A-0ABB-463196A295E9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Maven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Lifecycle</a:t>
              </a:r>
            </a:p>
            <a:p>
              <a:pPr algn="ctr"/>
              <a:r>
                <a:rPr lang="de-DE" sz="800" dirty="0" err="1">
                  <a:solidFill>
                    <a:schemeClr val="tx1"/>
                  </a:solidFill>
                  <a:latin typeface="SBB Light" pitchFamily="2" charset="0"/>
                </a:rPr>
                <a:t>Artifactory</a:t>
              </a:r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(Plenum / Gruppe)</a:t>
              </a:r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CBF44F3F-A605-290C-A231-B3ED6739FFA2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60E0D5AF-2F40-ED89-74E2-25761A5C964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7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BFB85A2-6D93-FB35-81D5-E37E04FCFDA5}"/>
              </a:ext>
            </a:extLst>
          </p:cNvPr>
          <p:cNvGrpSpPr/>
          <p:nvPr/>
        </p:nvGrpSpPr>
        <p:grpSpPr>
          <a:xfrm>
            <a:off x="9888321" y="482233"/>
            <a:ext cx="914400" cy="1608398"/>
            <a:chOff x="1097280" y="1092558"/>
            <a:chExt cx="914400" cy="160839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F7797959-86BB-C3AB-479A-060A45706B32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  <a:latin typeface="SBB Light" pitchFamily="2" charset="0"/>
                </a:rPr>
                <a:t>Testing</a:t>
              </a:r>
              <a:endParaRPr lang="de-DE" sz="11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Konzepte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Test-Mgmt, TDD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JUnit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Mockito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REST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DB-Testing</a:t>
              </a:r>
              <a:br>
                <a:rPr lang="de-DE" sz="800" dirty="0">
                  <a:solidFill>
                    <a:srgbClr val="FF0000"/>
                  </a:solidFill>
                  <a:latin typeface="SBB Light" pitchFamily="2" charset="0"/>
                </a:rPr>
              </a:br>
              <a:endParaRPr lang="de-DE" sz="800" dirty="0">
                <a:solidFill>
                  <a:srgbClr val="FF0000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8DC75392-9DA1-AB95-2135-C692BBCBF8B0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A36D8F13-189F-05B0-AFA7-9F53AEBFF37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6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8340234C-AF41-65DE-C09A-F7CF96895054}"/>
              </a:ext>
            </a:extLst>
          </p:cNvPr>
          <p:cNvGrpSpPr/>
          <p:nvPr/>
        </p:nvGrpSpPr>
        <p:grpSpPr>
          <a:xfrm>
            <a:off x="8019401" y="486959"/>
            <a:ext cx="914400" cy="1608398"/>
            <a:chOff x="1097280" y="1092558"/>
            <a:chExt cx="914400" cy="1608398"/>
          </a:xfrm>
        </p:grpSpPr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A5A579D4-80F3-3395-C6D5-7EEA83C126A3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üK ICT-Arbeitsplatz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ICT-Arbeitsplatz mit Betriebssystem in Betrieb nehmen</a:t>
              </a:r>
            </a:p>
            <a:p>
              <a:pPr algn="ctr"/>
              <a:endParaRPr lang="de-DE" sz="800" dirty="0">
                <a:solidFill>
                  <a:srgbClr val="FF0000"/>
                </a:solidFill>
                <a:latin typeface="SBB Light" pitchFamily="2" charset="0"/>
              </a:endParaRPr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FB097BDE-249E-59E2-ECC0-1EED7061024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3B4DD4B6-C865-82E6-AD54-9342F251DA3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6DBF1FF3-D634-6FCF-C197-5887C2958B00}"/>
              </a:ext>
            </a:extLst>
          </p:cNvPr>
          <p:cNvGrpSpPr/>
          <p:nvPr/>
        </p:nvGrpSpPr>
        <p:grpSpPr>
          <a:xfrm>
            <a:off x="536813" y="3656205"/>
            <a:ext cx="914400" cy="1608398"/>
            <a:chOff x="1097280" y="1092558"/>
            <a:chExt cx="914400" cy="160839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6" name="Rechteck: abgerundete Ecken 55">
              <a:extLst>
                <a:ext uri="{FF2B5EF4-FFF2-40B4-BE49-F238E27FC236}">
                  <a16:creationId xmlns:a16="http://schemas.microsoft.com/office/drawing/2014/main" id="{272D621F-2FBC-BD66-E2D7-734DB06F955F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 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Exception Handling</a:t>
              </a:r>
              <a:endParaRPr lang="de-DE" sz="800" dirty="0">
                <a:solidFill>
                  <a:srgbClr val="FF0000"/>
                </a:solidFill>
                <a:latin typeface="SBB Light" pitchFamily="2" charset="0"/>
              </a:endParaRPr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A43EAB1-0948-97F5-199E-42C8EDFA1F39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F7499BC2-D305-C154-AA9B-68C4FE81DE9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hteck 58">
            <a:extLst>
              <a:ext uri="{FF2B5EF4-FFF2-40B4-BE49-F238E27FC236}">
                <a16:creationId xmlns:a16="http://schemas.microsoft.com/office/drawing/2014/main" id="{6C0FA560-CBD3-3253-E0E2-645F9341A85D}"/>
              </a:ext>
            </a:extLst>
          </p:cNvPr>
          <p:cNvSpPr/>
          <p:nvPr/>
        </p:nvSpPr>
        <p:spPr>
          <a:xfrm>
            <a:off x="10863164" y="78190"/>
            <a:ext cx="1213288" cy="16862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Stufen Backend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BD29887-709F-7F65-4E9A-97C54C7800D9}"/>
              </a:ext>
            </a:extLst>
          </p:cNvPr>
          <p:cNvSpPr/>
          <p:nvPr/>
        </p:nvSpPr>
        <p:spPr>
          <a:xfrm>
            <a:off x="10946950" y="268665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4AE48C32-AC3E-9487-AEFF-37665D022A7F}"/>
              </a:ext>
            </a:extLst>
          </p:cNvPr>
          <p:cNvSpPr/>
          <p:nvPr/>
        </p:nvSpPr>
        <p:spPr>
          <a:xfrm>
            <a:off x="2432988" y="1825463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8A127E72-E4D2-9AE9-5EB9-3E20647E9123}"/>
              </a:ext>
            </a:extLst>
          </p:cNvPr>
          <p:cNvSpPr/>
          <p:nvPr/>
        </p:nvSpPr>
        <p:spPr>
          <a:xfrm>
            <a:off x="2770524" y="1797186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86522A0C-7CE1-6D32-8167-6C46128E6E53}"/>
              </a:ext>
            </a:extLst>
          </p:cNvPr>
          <p:cNvSpPr/>
          <p:nvPr/>
        </p:nvSpPr>
        <p:spPr>
          <a:xfrm>
            <a:off x="2450710" y="2113379"/>
            <a:ext cx="903400" cy="1765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D1670B7-C724-71E1-36B6-2B32249B4A09}"/>
              </a:ext>
            </a:extLst>
          </p:cNvPr>
          <p:cNvSpPr/>
          <p:nvPr/>
        </p:nvSpPr>
        <p:spPr>
          <a:xfrm>
            <a:off x="10942593" y="515275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5C4CFF8B-D577-51E4-4421-7C6C33F5AF7E}"/>
              </a:ext>
            </a:extLst>
          </p:cNvPr>
          <p:cNvSpPr/>
          <p:nvPr/>
        </p:nvSpPr>
        <p:spPr>
          <a:xfrm>
            <a:off x="10942592" y="762223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CB0ADF76-01A1-8717-FD4D-50A122E421C7}"/>
              </a:ext>
            </a:extLst>
          </p:cNvPr>
          <p:cNvSpPr/>
          <p:nvPr/>
        </p:nvSpPr>
        <p:spPr>
          <a:xfrm>
            <a:off x="10942591" y="1002439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4F40E1C0-6A3E-6E05-7B9A-783CD78F41FF}"/>
              </a:ext>
            </a:extLst>
          </p:cNvPr>
          <p:cNvSpPr/>
          <p:nvPr/>
        </p:nvSpPr>
        <p:spPr>
          <a:xfrm>
            <a:off x="10942591" y="1253518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4D21AF21-99C3-158E-A860-341CDB11186D}"/>
              </a:ext>
            </a:extLst>
          </p:cNvPr>
          <p:cNvSpPr/>
          <p:nvPr/>
        </p:nvSpPr>
        <p:spPr>
          <a:xfrm>
            <a:off x="10946945" y="1500375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5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CC15B194-85DE-A5AA-6DE5-6BD1ABFB35D1}"/>
              </a:ext>
            </a:extLst>
          </p:cNvPr>
          <p:cNvSpPr/>
          <p:nvPr/>
        </p:nvSpPr>
        <p:spPr>
          <a:xfrm>
            <a:off x="11258325" y="1956948"/>
            <a:ext cx="690475" cy="937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HTML / CSS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JavaScript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Angular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Projektreife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4B69AC86-1F63-ACF6-0128-CDB158059353}"/>
              </a:ext>
            </a:extLst>
          </p:cNvPr>
          <p:cNvSpPr/>
          <p:nvPr/>
        </p:nvSpPr>
        <p:spPr>
          <a:xfrm>
            <a:off x="10926693" y="2005972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8A089B93-3AD1-57F2-EA47-3A3A75476B9A}"/>
              </a:ext>
            </a:extLst>
          </p:cNvPr>
          <p:cNvSpPr/>
          <p:nvPr/>
        </p:nvSpPr>
        <p:spPr>
          <a:xfrm>
            <a:off x="10926693" y="2245711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03A82B69-6CEF-7329-D404-A208D2EE4FC5}"/>
              </a:ext>
            </a:extLst>
          </p:cNvPr>
          <p:cNvSpPr/>
          <p:nvPr/>
        </p:nvSpPr>
        <p:spPr>
          <a:xfrm>
            <a:off x="10926693" y="2473672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80CA85C-3361-D293-D8EE-27F52C230152}"/>
              </a:ext>
            </a:extLst>
          </p:cNvPr>
          <p:cNvSpPr/>
          <p:nvPr/>
        </p:nvSpPr>
        <p:spPr>
          <a:xfrm>
            <a:off x="10926693" y="2694538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A6BBA908-BBA9-8077-AE60-77527DF83760}"/>
              </a:ext>
            </a:extLst>
          </p:cNvPr>
          <p:cNvSpPr/>
          <p:nvPr/>
        </p:nvSpPr>
        <p:spPr>
          <a:xfrm>
            <a:off x="4300852" y="2107196"/>
            <a:ext cx="903400" cy="1765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4C375384-9117-7A16-5B2A-943BD89D6A1C}"/>
              </a:ext>
            </a:extLst>
          </p:cNvPr>
          <p:cNvSpPr/>
          <p:nvPr/>
        </p:nvSpPr>
        <p:spPr>
          <a:xfrm>
            <a:off x="7088149" y="2109902"/>
            <a:ext cx="903400" cy="1765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9E428900-841A-221D-EFC2-7F1CF80A330A}"/>
              </a:ext>
            </a:extLst>
          </p:cNvPr>
          <p:cNvSpPr/>
          <p:nvPr/>
        </p:nvSpPr>
        <p:spPr>
          <a:xfrm>
            <a:off x="528189" y="5281168"/>
            <a:ext cx="903400" cy="1765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4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A9AC84EE-03CB-E6EE-2AEC-95E0C7E031F7}"/>
              </a:ext>
            </a:extLst>
          </p:cNvPr>
          <p:cNvSpPr/>
          <p:nvPr/>
        </p:nvSpPr>
        <p:spPr>
          <a:xfrm>
            <a:off x="3358261" y="1820492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45659069-615F-E7EC-5A89-A8FFB2B1B6D1}"/>
              </a:ext>
            </a:extLst>
          </p:cNvPr>
          <p:cNvSpPr/>
          <p:nvPr/>
        </p:nvSpPr>
        <p:spPr>
          <a:xfrm>
            <a:off x="4286486" y="1838454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906441AD-BB23-61E6-CDF6-43163E1BAA93}"/>
              </a:ext>
            </a:extLst>
          </p:cNvPr>
          <p:cNvSpPr/>
          <p:nvPr/>
        </p:nvSpPr>
        <p:spPr>
          <a:xfrm>
            <a:off x="6163046" y="1831958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AA11313C-16BA-D24E-51C3-9018B062631E}"/>
              </a:ext>
            </a:extLst>
          </p:cNvPr>
          <p:cNvSpPr/>
          <p:nvPr/>
        </p:nvSpPr>
        <p:spPr>
          <a:xfrm>
            <a:off x="7086987" y="1829201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1E7BD1D6-8D5F-8937-1246-CA2D2D8254C8}"/>
              </a:ext>
            </a:extLst>
          </p:cNvPr>
          <p:cNvSpPr/>
          <p:nvPr/>
        </p:nvSpPr>
        <p:spPr>
          <a:xfrm>
            <a:off x="8951646" y="1838868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556636FB-227F-0D93-8D88-B8677C80CADE}"/>
              </a:ext>
            </a:extLst>
          </p:cNvPr>
          <p:cNvSpPr/>
          <p:nvPr/>
        </p:nvSpPr>
        <p:spPr>
          <a:xfrm>
            <a:off x="9875546" y="1838521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4919E085-60A6-95C0-9328-9E1D3F0BC0C3}"/>
              </a:ext>
            </a:extLst>
          </p:cNvPr>
          <p:cNvSpPr/>
          <p:nvPr/>
        </p:nvSpPr>
        <p:spPr>
          <a:xfrm>
            <a:off x="538402" y="4995008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2134C6C8-AF30-CE0F-A708-54A5E8C2579E}"/>
              </a:ext>
            </a:extLst>
          </p:cNvPr>
          <p:cNvSpPr/>
          <p:nvPr/>
        </p:nvSpPr>
        <p:spPr>
          <a:xfrm>
            <a:off x="8011234" y="1842809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187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6" name="Rechteck: abgerundete Ecken 105">
            <a:extLst>
              <a:ext uri="{FF2B5EF4-FFF2-40B4-BE49-F238E27FC236}">
                <a16:creationId xmlns:a16="http://schemas.microsoft.com/office/drawing/2014/main" id="{59A0ECB6-CA80-2A69-7356-1B15F2C4EE6C}"/>
              </a:ext>
            </a:extLst>
          </p:cNvPr>
          <p:cNvSpPr/>
          <p:nvPr/>
        </p:nvSpPr>
        <p:spPr>
          <a:xfrm>
            <a:off x="3690556" y="1803723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07" name="Rechteck: abgerundete Ecken 106">
            <a:extLst>
              <a:ext uri="{FF2B5EF4-FFF2-40B4-BE49-F238E27FC236}">
                <a16:creationId xmlns:a16="http://schemas.microsoft.com/office/drawing/2014/main" id="{76273311-B2B7-1D86-EE30-77EFC4592299}"/>
              </a:ext>
            </a:extLst>
          </p:cNvPr>
          <p:cNvSpPr/>
          <p:nvPr/>
        </p:nvSpPr>
        <p:spPr>
          <a:xfrm>
            <a:off x="4631927" y="1811988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37540EE6-2489-5334-C991-F086E7962D18}"/>
              </a:ext>
            </a:extLst>
          </p:cNvPr>
          <p:cNvSpPr/>
          <p:nvPr/>
        </p:nvSpPr>
        <p:spPr>
          <a:xfrm>
            <a:off x="6519966" y="181154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#S1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09" name="Rechteck: abgerundete Ecken 108">
            <a:extLst>
              <a:ext uri="{FF2B5EF4-FFF2-40B4-BE49-F238E27FC236}">
                <a16:creationId xmlns:a16="http://schemas.microsoft.com/office/drawing/2014/main" id="{4594E220-51C1-FF85-D151-166622C73ABF}"/>
              </a:ext>
            </a:extLst>
          </p:cNvPr>
          <p:cNvSpPr/>
          <p:nvPr/>
        </p:nvSpPr>
        <p:spPr>
          <a:xfrm>
            <a:off x="7433598" y="1809417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0" name="Rechteck: abgerundete Ecken 109">
            <a:extLst>
              <a:ext uri="{FF2B5EF4-FFF2-40B4-BE49-F238E27FC236}">
                <a16:creationId xmlns:a16="http://schemas.microsoft.com/office/drawing/2014/main" id="{83EB4039-8DD1-19C5-757A-E56658A3DB13}"/>
              </a:ext>
            </a:extLst>
          </p:cNvPr>
          <p:cNvSpPr/>
          <p:nvPr/>
        </p:nvSpPr>
        <p:spPr>
          <a:xfrm>
            <a:off x="9285871" y="180941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#S2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1" name="Rechteck: abgerundete Ecken 110">
            <a:extLst>
              <a:ext uri="{FF2B5EF4-FFF2-40B4-BE49-F238E27FC236}">
                <a16:creationId xmlns:a16="http://schemas.microsoft.com/office/drawing/2014/main" id="{C5D45F6C-F290-7F57-5F3C-3B774D6D1BEF}"/>
              </a:ext>
            </a:extLst>
          </p:cNvPr>
          <p:cNvSpPr/>
          <p:nvPr/>
        </p:nvSpPr>
        <p:spPr>
          <a:xfrm>
            <a:off x="10229216" y="1799747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#J4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2" name="Rechteck: abgerundete Ecken 111">
            <a:extLst>
              <a:ext uri="{FF2B5EF4-FFF2-40B4-BE49-F238E27FC236}">
                <a16:creationId xmlns:a16="http://schemas.microsoft.com/office/drawing/2014/main" id="{1B51D3C6-7E38-A895-14C8-199A49704A73}"/>
              </a:ext>
            </a:extLst>
          </p:cNvPr>
          <p:cNvSpPr/>
          <p:nvPr/>
        </p:nvSpPr>
        <p:spPr>
          <a:xfrm>
            <a:off x="8356675" y="1816269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#Ü1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3" name="Rechteck: abgerundete Ecken 112">
            <a:extLst>
              <a:ext uri="{FF2B5EF4-FFF2-40B4-BE49-F238E27FC236}">
                <a16:creationId xmlns:a16="http://schemas.microsoft.com/office/drawing/2014/main" id="{F4E5E1B6-E3F2-D27B-23BA-0B2CAD156597}"/>
              </a:ext>
            </a:extLst>
          </p:cNvPr>
          <p:cNvSpPr/>
          <p:nvPr/>
        </p:nvSpPr>
        <p:spPr>
          <a:xfrm>
            <a:off x="845535" y="499446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#J5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4" name="Pfeil: nach rechts 113">
            <a:extLst>
              <a:ext uri="{FF2B5EF4-FFF2-40B4-BE49-F238E27FC236}">
                <a16:creationId xmlns:a16="http://schemas.microsoft.com/office/drawing/2014/main" id="{CE4D81EF-D872-9083-3659-51955BC86EFA}"/>
              </a:ext>
            </a:extLst>
          </p:cNvPr>
          <p:cNvSpPr/>
          <p:nvPr/>
        </p:nvSpPr>
        <p:spPr>
          <a:xfrm>
            <a:off x="134708" y="6562026"/>
            <a:ext cx="84429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Bollwerk 10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116" name="Pfeil: nach rechts 115">
            <a:extLst>
              <a:ext uri="{FF2B5EF4-FFF2-40B4-BE49-F238E27FC236}">
                <a16:creationId xmlns:a16="http://schemas.microsoft.com/office/drawing/2014/main" id="{C8FDA20B-1FB9-624F-C08A-E2074BA482DD}"/>
              </a:ext>
            </a:extLst>
          </p:cNvPr>
          <p:cNvSpPr/>
          <p:nvPr/>
        </p:nvSpPr>
        <p:spPr>
          <a:xfrm>
            <a:off x="1167030" y="6562026"/>
            <a:ext cx="84429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83CBEB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BBC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117" name="Pfeil: nach rechts 116">
            <a:extLst>
              <a:ext uri="{FF2B5EF4-FFF2-40B4-BE49-F238E27FC236}">
                <a16:creationId xmlns:a16="http://schemas.microsoft.com/office/drawing/2014/main" id="{39492428-2083-3AEE-E4EF-634306357D31}"/>
              </a:ext>
            </a:extLst>
          </p:cNvPr>
          <p:cNvSpPr/>
          <p:nvPr/>
        </p:nvSpPr>
        <p:spPr>
          <a:xfrm>
            <a:off x="2180439" y="6562026"/>
            <a:ext cx="84429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Ferien GiBB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118" name="Pfeil: nach rechts 117">
            <a:extLst>
              <a:ext uri="{FF2B5EF4-FFF2-40B4-BE49-F238E27FC236}">
                <a16:creationId xmlns:a16="http://schemas.microsoft.com/office/drawing/2014/main" id="{B773DC4B-6D74-B3A1-4560-70DB88A01FE9}"/>
              </a:ext>
            </a:extLst>
          </p:cNvPr>
          <p:cNvSpPr/>
          <p:nvPr/>
        </p:nvSpPr>
        <p:spPr>
          <a:xfrm>
            <a:off x="573822" y="2999262"/>
            <a:ext cx="663345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5.-9.8.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9" name="Pfeil: nach rechts 118">
            <a:extLst>
              <a:ext uri="{FF2B5EF4-FFF2-40B4-BE49-F238E27FC236}">
                <a16:creationId xmlns:a16="http://schemas.microsoft.com/office/drawing/2014/main" id="{0FCFE983-9F03-2F8B-A15B-6017497CA3C4}"/>
              </a:ext>
            </a:extLst>
          </p:cNvPr>
          <p:cNvSpPr/>
          <p:nvPr/>
        </p:nvSpPr>
        <p:spPr>
          <a:xfrm>
            <a:off x="1271587" y="3010082"/>
            <a:ext cx="6779604" cy="185448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sp>
        <p:nvSpPr>
          <p:cNvPr id="121" name="Pfeil: nach rechts 120">
            <a:extLst>
              <a:ext uri="{FF2B5EF4-FFF2-40B4-BE49-F238E27FC236}">
                <a16:creationId xmlns:a16="http://schemas.microsoft.com/office/drawing/2014/main" id="{F111A7AB-120F-446D-9135-D552FD034876}"/>
              </a:ext>
            </a:extLst>
          </p:cNvPr>
          <p:cNvSpPr/>
          <p:nvPr/>
        </p:nvSpPr>
        <p:spPr>
          <a:xfrm>
            <a:off x="8960666" y="3003744"/>
            <a:ext cx="1849697" cy="189449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sp>
        <p:nvSpPr>
          <p:cNvPr id="122" name="Pfeil: nach rechts 121">
            <a:extLst>
              <a:ext uri="{FF2B5EF4-FFF2-40B4-BE49-F238E27FC236}">
                <a16:creationId xmlns:a16="http://schemas.microsoft.com/office/drawing/2014/main" id="{AF88951D-3640-18E3-45B9-EB9F0F05ECE8}"/>
              </a:ext>
            </a:extLst>
          </p:cNvPr>
          <p:cNvSpPr/>
          <p:nvPr/>
        </p:nvSpPr>
        <p:spPr>
          <a:xfrm>
            <a:off x="3151603" y="6562026"/>
            <a:ext cx="64356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Login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1101E683-50CB-7C60-DD60-F6D83FEE8A02}"/>
              </a:ext>
            </a:extLst>
          </p:cNvPr>
          <p:cNvSpPr txBox="1"/>
          <p:nvPr/>
        </p:nvSpPr>
        <p:spPr>
          <a:xfrm rot="16200000">
            <a:off x="-537113" y="1167998"/>
            <a:ext cx="17116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Java-Module Basics</a:t>
            </a:r>
          </a:p>
          <a:p>
            <a:pPr algn="ctr"/>
            <a:r>
              <a:rPr lang="de-DE" sz="900" b="1" dirty="0">
                <a:latin typeface="SBB Light" pitchFamily="2" charset="0"/>
              </a:rPr>
              <a:t>GIT / Maven</a:t>
            </a:r>
            <a:endParaRPr lang="de-CH" sz="900" b="1" dirty="0">
              <a:latin typeface="SBB Light" pitchFamily="2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19784017-5C16-7B51-9186-9207128EB74C}"/>
              </a:ext>
            </a:extLst>
          </p:cNvPr>
          <p:cNvSpPr txBox="1"/>
          <p:nvPr/>
        </p:nvSpPr>
        <p:spPr>
          <a:xfrm rot="16200000">
            <a:off x="-51425" y="2420043"/>
            <a:ext cx="7402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Berufsüber-</a:t>
            </a:r>
            <a:br>
              <a:rPr lang="de-DE" sz="900" b="1" dirty="0">
                <a:latin typeface="SBB Light" pitchFamily="2" charset="0"/>
              </a:rPr>
            </a:br>
            <a:r>
              <a:rPr lang="de-DE" sz="900" b="1" dirty="0">
                <a:latin typeface="SBB Light" pitchFamily="2" charset="0"/>
              </a:rPr>
              <a:t>gr. Module</a:t>
            </a:r>
            <a:endParaRPr lang="de-CH" sz="900" b="1" dirty="0">
              <a:latin typeface="SBB Light" pitchFamily="2" charset="0"/>
            </a:endParaRPr>
          </a:p>
        </p:txBody>
      </p:sp>
      <p:sp>
        <p:nvSpPr>
          <p:cNvPr id="126" name="Rechteck: abgerundete Ecken 125">
            <a:extLst>
              <a:ext uri="{FF2B5EF4-FFF2-40B4-BE49-F238E27FC236}">
                <a16:creationId xmlns:a16="http://schemas.microsoft.com/office/drawing/2014/main" id="{6F3E13D2-6A2C-EA8A-512F-ADC3284BE6FE}"/>
              </a:ext>
            </a:extLst>
          </p:cNvPr>
          <p:cNvSpPr/>
          <p:nvPr/>
        </p:nvSpPr>
        <p:spPr>
          <a:xfrm>
            <a:off x="1794502" y="2377057"/>
            <a:ext cx="1107908" cy="2325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SBB Light" pitchFamily="2" charset="0"/>
              </a:rPr>
              <a:t>Arbeitsmethodik A1</a:t>
            </a:r>
          </a:p>
        </p:txBody>
      </p:sp>
      <p:sp>
        <p:nvSpPr>
          <p:cNvPr id="129" name="Rechteck: abgerundete Ecken 128">
            <a:extLst>
              <a:ext uri="{FF2B5EF4-FFF2-40B4-BE49-F238E27FC236}">
                <a16:creationId xmlns:a16="http://schemas.microsoft.com/office/drawing/2014/main" id="{64919A96-6BCA-CF6A-B8C2-F047D1A17D9B}"/>
              </a:ext>
            </a:extLst>
          </p:cNvPr>
          <p:cNvSpPr/>
          <p:nvPr/>
        </p:nvSpPr>
        <p:spPr>
          <a:xfrm>
            <a:off x="5185442" y="2632887"/>
            <a:ext cx="1399545" cy="2054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Schlüsselkompetenzen S2</a:t>
            </a:r>
          </a:p>
        </p:txBody>
      </p:sp>
      <p:sp>
        <p:nvSpPr>
          <p:cNvPr id="130" name="Rechteck: abgerundete Ecken 129">
            <a:extLst>
              <a:ext uri="{FF2B5EF4-FFF2-40B4-BE49-F238E27FC236}">
                <a16:creationId xmlns:a16="http://schemas.microsoft.com/office/drawing/2014/main" id="{D7FDE015-8719-D1FE-8ED0-440D214D4F01}"/>
              </a:ext>
            </a:extLst>
          </p:cNvPr>
          <p:cNvSpPr/>
          <p:nvPr/>
        </p:nvSpPr>
        <p:spPr>
          <a:xfrm>
            <a:off x="3677731" y="5800782"/>
            <a:ext cx="1516184" cy="2038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Datenbearbeitung</a:t>
            </a:r>
          </a:p>
        </p:txBody>
      </p:sp>
      <p:sp>
        <p:nvSpPr>
          <p:cNvPr id="131" name="Rechteck: abgerundete Ecken 130">
            <a:extLst>
              <a:ext uri="{FF2B5EF4-FFF2-40B4-BE49-F238E27FC236}">
                <a16:creationId xmlns:a16="http://schemas.microsoft.com/office/drawing/2014/main" id="{0667A343-4221-77F8-9EBD-C2EEDAA69E9A}"/>
              </a:ext>
            </a:extLst>
          </p:cNvPr>
          <p:cNvSpPr/>
          <p:nvPr/>
        </p:nvSpPr>
        <p:spPr>
          <a:xfrm>
            <a:off x="3629810" y="2637116"/>
            <a:ext cx="1532444" cy="2095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KI-Umgang / SBB AI Chat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7EAE1CC-0944-F004-0D08-86DAD9BA3570}"/>
              </a:ext>
            </a:extLst>
          </p:cNvPr>
          <p:cNvSpPr txBox="1"/>
          <p:nvPr/>
        </p:nvSpPr>
        <p:spPr>
          <a:xfrm rot="16200000">
            <a:off x="-537113" y="4335278"/>
            <a:ext cx="17116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Java-Module Advanced</a:t>
            </a:r>
          </a:p>
          <a:p>
            <a:pPr algn="ctr"/>
            <a:r>
              <a:rPr lang="de-DE" sz="900" b="1" dirty="0">
                <a:latin typeface="SBB Light" pitchFamily="2" charset="0"/>
              </a:rPr>
              <a:t>Frontend-Module</a:t>
            </a:r>
            <a:endParaRPr lang="de-CH" sz="900" b="1" dirty="0">
              <a:latin typeface="SBB Light" pitchFamily="2" charset="0"/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D3CE49AF-79B5-41DD-D1C2-4E63BC1A0955}"/>
              </a:ext>
            </a:extLst>
          </p:cNvPr>
          <p:cNvSpPr txBox="1"/>
          <p:nvPr/>
        </p:nvSpPr>
        <p:spPr>
          <a:xfrm rot="16200000">
            <a:off x="-51425" y="5587323"/>
            <a:ext cx="7402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Berufsüber-</a:t>
            </a:r>
            <a:br>
              <a:rPr lang="de-DE" sz="900" b="1" dirty="0">
                <a:latin typeface="SBB Light" pitchFamily="2" charset="0"/>
              </a:rPr>
            </a:br>
            <a:r>
              <a:rPr lang="de-DE" sz="900" b="1" dirty="0">
                <a:latin typeface="SBB Light" pitchFamily="2" charset="0"/>
              </a:rPr>
              <a:t>gr. Module</a:t>
            </a:r>
            <a:endParaRPr lang="de-CH" sz="900" b="1" dirty="0">
              <a:latin typeface="SBB Light" pitchFamily="2" charset="0"/>
            </a:endParaRPr>
          </a:p>
        </p:txBody>
      </p:sp>
      <p:grpSp>
        <p:nvGrpSpPr>
          <p:cNvPr id="216" name="Gruppieren 215">
            <a:extLst>
              <a:ext uri="{FF2B5EF4-FFF2-40B4-BE49-F238E27FC236}">
                <a16:creationId xmlns:a16="http://schemas.microsoft.com/office/drawing/2014/main" id="{92DE262A-C562-6EAA-0A5C-3A7B90D53212}"/>
              </a:ext>
            </a:extLst>
          </p:cNvPr>
          <p:cNvGrpSpPr/>
          <p:nvPr/>
        </p:nvGrpSpPr>
        <p:grpSpPr>
          <a:xfrm>
            <a:off x="1479756" y="3665356"/>
            <a:ext cx="914400" cy="1590808"/>
            <a:chOff x="1097280" y="1092558"/>
            <a:chExt cx="914400" cy="1590808"/>
          </a:xfrm>
          <a:solidFill>
            <a:srgbClr val="5AC036"/>
          </a:solidFill>
        </p:grpSpPr>
        <p:sp>
          <p:nvSpPr>
            <p:cNvPr id="217" name="Rechteck: abgerundete Ecken 216">
              <a:extLst>
                <a:ext uri="{FF2B5EF4-FFF2-40B4-BE49-F238E27FC236}">
                  <a16:creationId xmlns:a16="http://schemas.microsoft.com/office/drawing/2014/main" id="{4CE992C0-9EC7-945C-5C57-44C9C8FC0345}"/>
                </a:ext>
              </a:extLst>
            </p:cNvPr>
            <p:cNvSpPr/>
            <p:nvPr/>
          </p:nvSpPr>
          <p:spPr>
            <a:xfrm>
              <a:off x="1097280" y="1092558"/>
              <a:ext cx="914400" cy="15908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endParaRPr lang="de-DE" sz="11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Collections</a:t>
              </a:r>
            </a:p>
          </p:txBody>
        </p:sp>
        <p:cxnSp>
          <p:nvCxnSpPr>
            <p:cNvPr id="218" name="Gerader Verbinder 217">
              <a:extLst>
                <a:ext uri="{FF2B5EF4-FFF2-40B4-BE49-F238E27FC236}">
                  <a16:creationId xmlns:a16="http://schemas.microsoft.com/office/drawing/2014/main" id="{01D223C2-D8F1-3CF0-D46A-37A88E46C82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B890E64C-F286-E09F-D4AF-01A6BA729AF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85113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804241A9-3597-894B-1F3C-CBBAFDA18873}"/>
              </a:ext>
            </a:extLst>
          </p:cNvPr>
          <p:cNvGrpSpPr/>
          <p:nvPr/>
        </p:nvGrpSpPr>
        <p:grpSpPr>
          <a:xfrm>
            <a:off x="2584910" y="4107720"/>
            <a:ext cx="777240" cy="928570"/>
            <a:chOff x="1167384" y="1534922"/>
            <a:chExt cx="777240" cy="928570"/>
          </a:xfrm>
        </p:grpSpPr>
        <p:cxnSp>
          <p:nvCxnSpPr>
            <p:cNvPr id="221" name="Gerader Verbinder 220">
              <a:extLst>
                <a:ext uri="{FF2B5EF4-FFF2-40B4-BE49-F238E27FC236}">
                  <a16:creationId xmlns:a16="http://schemas.microsoft.com/office/drawing/2014/main" id="{87A9BC50-93B4-7907-01FF-57C139717AC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r Verbinder 221">
              <a:extLst>
                <a:ext uri="{FF2B5EF4-FFF2-40B4-BE49-F238E27FC236}">
                  <a16:creationId xmlns:a16="http://schemas.microsoft.com/office/drawing/2014/main" id="{9E1B104B-387E-0505-E521-049517AB0BF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46349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BF4B5F24-8899-4BCD-6006-5CBE0A87F468}"/>
              </a:ext>
            </a:extLst>
          </p:cNvPr>
          <p:cNvGrpSpPr/>
          <p:nvPr/>
        </p:nvGrpSpPr>
        <p:grpSpPr>
          <a:xfrm>
            <a:off x="2416705" y="3665356"/>
            <a:ext cx="914400" cy="1608399"/>
            <a:chOff x="1097280" y="1092558"/>
            <a:chExt cx="914400" cy="1608399"/>
          </a:xfrm>
          <a:solidFill>
            <a:srgbClr val="5AC036"/>
          </a:solidFill>
        </p:grpSpPr>
        <p:sp>
          <p:nvSpPr>
            <p:cNvPr id="224" name="Rechteck: abgerundete Ecken 223">
              <a:extLst>
                <a:ext uri="{FF2B5EF4-FFF2-40B4-BE49-F238E27FC236}">
                  <a16:creationId xmlns:a16="http://schemas.microsoft.com/office/drawing/2014/main" id="{2EF997B0-14BB-E652-56B4-DDDE3005B29C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</a:p>
            <a:p>
              <a:pPr algn="ctr"/>
              <a:endParaRPr lang="de-DE" sz="10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JDBC</a:t>
              </a:r>
            </a:p>
          </p:txBody>
        </p:sp>
        <p:cxnSp>
          <p:nvCxnSpPr>
            <p:cNvPr id="225" name="Gerader Verbinder 224">
              <a:extLst>
                <a:ext uri="{FF2B5EF4-FFF2-40B4-BE49-F238E27FC236}">
                  <a16:creationId xmlns:a16="http://schemas.microsoft.com/office/drawing/2014/main" id="{6E8F540D-BFC6-FA0E-42F5-64FAB3EFB32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25">
              <a:extLst>
                <a:ext uri="{FF2B5EF4-FFF2-40B4-BE49-F238E27FC236}">
                  <a16:creationId xmlns:a16="http://schemas.microsoft.com/office/drawing/2014/main" id="{01C68BB6-639A-C4BD-295C-566C41F17ED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61C0040B-3201-5395-883D-D8B9B71BD2D7}"/>
              </a:ext>
            </a:extLst>
          </p:cNvPr>
          <p:cNvGrpSpPr/>
          <p:nvPr/>
        </p:nvGrpSpPr>
        <p:grpSpPr>
          <a:xfrm>
            <a:off x="3419867" y="4114070"/>
            <a:ext cx="777240" cy="835132"/>
            <a:chOff x="1167384" y="1541272"/>
            <a:chExt cx="777240" cy="835132"/>
          </a:xfrm>
          <a:solidFill>
            <a:srgbClr val="5AC036"/>
          </a:solidFill>
        </p:grpSpPr>
        <p:cxnSp>
          <p:nvCxnSpPr>
            <p:cNvPr id="229" name="Gerader Verbinder 228">
              <a:extLst>
                <a:ext uri="{FF2B5EF4-FFF2-40B4-BE49-F238E27FC236}">
                  <a16:creationId xmlns:a16="http://schemas.microsoft.com/office/drawing/2014/main" id="{652B9BE9-0500-2723-07C6-075BE251284B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r Verbinder 229">
              <a:extLst>
                <a:ext uri="{FF2B5EF4-FFF2-40B4-BE49-F238E27FC236}">
                  <a16:creationId xmlns:a16="http://schemas.microsoft.com/office/drawing/2014/main" id="{110AE289-7542-750B-BCB5-4E63B19AFBE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4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uppieren 230">
            <a:extLst>
              <a:ext uri="{FF2B5EF4-FFF2-40B4-BE49-F238E27FC236}">
                <a16:creationId xmlns:a16="http://schemas.microsoft.com/office/drawing/2014/main" id="{C45C6D42-0C82-55BC-CDE6-2DDA0F431759}"/>
              </a:ext>
            </a:extLst>
          </p:cNvPr>
          <p:cNvGrpSpPr/>
          <p:nvPr/>
        </p:nvGrpSpPr>
        <p:grpSpPr>
          <a:xfrm>
            <a:off x="3356725" y="3665356"/>
            <a:ext cx="914400" cy="1608399"/>
            <a:chOff x="1097280" y="1092558"/>
            <a:chExt cx="914400" cy="1608399"/>
          </a:xfrm>
          <a:solidFill>
            <a:srgbClr val="5AC036"/>
          </a:solidFill>
        </p:grpSpPr>
        <p:sp>
          <p:nvSpPr>
            <p:cNvPr id="232" name="Rechteck: abgerundete Ecken 231">
              <a:extLst>
                <a:ext uri="{FF2B5EF4-FFF2-40B4-BE49-F238E27FC236}">
                  <a16:creationId xmlns:a16="http://schemas.microsoft.com/office/drawing/2014/main" id="{BCC01DE4-9270-97A3-6405-C3A4600AC644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Spring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IoC / DI</a:t>
              </a:r>
            </a:p>
          </p:txBody>
        </p:sp>
        <p:cxnSp>
          <p:nvCxnSpPr>
            <p:cNvPr id="233" name="Gerader Verbinder 232">
              <a:extLst>
                <a:ext uri="{FF2B5EF4-FFF2-40B4-BE49-F238E27FC236}">
                  <a16:creationId xmlns:a16="http://schemas.microsoft.com/office/drawing/2014/main" id="{15EA2892-17A4-681C-67FB-826B1F8D259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r Verbinder 233">
              <a:extLst>
                <a:ext uri="{FF2B5EF4-FFF2-40B4-BE49-F238E27FC236}">
                  <a16:creationId xmlns:a16="http://schemas.microsoft.com/office/drawing/2014/main" id="{413CBC2E-2485-0978-3A3C-395CF725454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4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0E10E691-4D74-D2C2-09DA-9FD2E9FEA63B}"/>
              </a:ext>
            </a:extLst>
          </p:cNvPr>
          <p:cNvGrpSpPr/>
          <p:nvPr/>
        </p:nvGrpSpPr>
        <p:grpSpPr>
          <a:xfrm>
            <a:off x="4287531" y="3665356"/>
            <a:ext cx="914400" cy="1599517"/>
            <a:chOff x="1097280" y="1092558"/>
            <a:chExt cx="914400" cy="1599517"/>
          </a:xfrm>
          <a:solidFill>
            <a:srgbClr val="5AC036"/>
          </a:solidFill>
        </p:grpSpPr>
        <p:sp>
          <p:nvSpPr>
            <p:cNvPr id="236" name="Rechteck: abgerundete Ecken 235">
              <a:extLst>
                <a:ext uri="{FF2B5EF4-FFF2-40B4-BE49-F238E27FC236}">
                  <a16:creationId xmlns:a16="http://schemas.microsoft.com/office/drawing/2014/main" id="{293AB4FA-0836-4CE0-5AAA-6F8D77BF5DA9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Spring Boot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Swagger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Insomnia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Debugging</a:t>
              </a:r>
            </a:p>
          </p:txBody>
        </p:sp>
        <p:cxnSp>
          <p:nvCxnSpPr>
            <p:cNvPr id="237" name="Gerader Verbinder 236">
              <a:extLst>
                <a:ext uri="{FF2B5EF4-FFF2-40B4-BE49-F238E27FC236}">
                  <a16:creationId xmlns:a16="http://schemas.microsoft.com/office/drawing/2014/main" id="{E73D4BFC-49E7-04F0-19C0-80D084C3AC27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CD6CB446-FDCE-D040-8A91-61EE83F252A0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45F68CA-BBF2-9108-FE8C-D7DD8D879CA4}"/>
              </a:ext>
            </a:extLst>
          </p:cNvPr>
          <p:cNvGrpSpPr/>
          <p:nvPr/>
        </p:nvGrpSpPr>
        <p:grpSpPr>
          <a:xfrm>
            <a:off x="5237630" y="3665356"/>
            <a:ext cx="914400" cy="1608398"/>
            <a:chOff x="1097280" y="1092558"/>
            <a:chExt cx="914400" cy="160839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44" name="Rechteck: abgerundete Ecken 243">
              <a:extLst>
                <a:ext uri="{FF2B5EF4-FFF2-40B4-BE49-F238E27FC236}">
                  <a16:creationId xmlns:a16="http://schemas.microsoft.com/office/drawing/2014/main" id="{99C14E4A-271C-619B-8240-00641DA9092D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Frontend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IDE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IDE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Tools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Frameworks (Plenum/Gruppe)</a:t>
              </a:r>
            </a:p>
          </p:txBody>
        </p: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F5A223D0-A293-BD84-7BAC-B7770235B425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4E9BB5F2-CD87-5C2B-0D93-8864C6B334E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uppieren 246">
            <a:extLst>
              <a:ext uri="{FF2B5EF4-FFF2-40B4-BE49-F238E27FC236}">
                <a16:creationId xmlns:a16="http://schemas.microsoft.com/office/drawing/2014/main" id="{04E9F4DF-C71D-7ABF-8AF4-34CC017C296B}"/>
              </a:ext>
            </a:extLst>
          </p:cNvPr>
          <p:cNvGrpSpPr/>
          <p:nvPr/>
        </p:nvGrpSpPr>
        <p:grpSpPr>
          <a:xfrm>
            <a:off x="6169880" y="3665356"/>
            <a:ext cx="914400" cy="1599517"/>
            <a:chOff x="1097280" y="1092558"/>
            <a:chExt cx="914400" cy="159951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48" name="Rechteck: abgerundete Ecken 247">
              <a:extLst>
                <a:ext uri="{FF2B5EF4-FFF2-40B4-BE49-F238E27FC236}">
                  <a16:creationId xmlns:a16="http://schemas.microsoft.com/office/drawing/2014/main" id="{27364F25-F67B-698F-8BB1-B7E13419785A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HTML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CSS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</p:txBody>
        </p: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9ADE8A7F-5A5C-1456-1DCB-09322AE95AA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21642D67-7239-53D5-4D5A-192059C2F85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7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uppieren 250">
            <a:extLst>
              <a:ext uri="{FF2B5EF4-FFF2-40B4-BE49-F238E27FC236}">
                <a16:creationId xmlns:a16="http://schemas.microsoft.com/office/drawing/2014/main" id="{A9CE1213-CB71-7C89-7799-F46A98CAEA0B}"/>
              </a:ext>
            </a:extLst>
          </p:cNvPr>
          <p:cNvGrpSpPr/>
          <p:nvPr/>
        </p:nvGrpSpPr>
        <p:grpSpPr>
          <a:xfrm>
            <a:off x="7096216" y="3665356"/>
            <a:ext cx="914400" cy="1608398"/>
            <a:chOff x="1097280" y="1092558"/>
            <a:chExt cx="914400" cy="160839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52" name="Rechteck: abgerundete Ecken 251">
              <a:extLst>
                <a:ext uri="{FF2B5EF4-FFF2-40B4-BE49-F238E27FC236}">
                  <a16:creationId xmlns:a16="http://schemas.microsoft.com/office/drawing/2014/main" id="{156F21F8-EC9C-F814-2168-48DA880E38FC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JavaScript</a:t>
              </a:r>
            </a:p>
            <a:p>
              <a:pPr algn="ctr"/>
              <a:endParaRPr lang="de-DE" sz="11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Debugging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D7A01F6A-BAF5-353B-4CC7-60CF813F7C6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Gerader Verbinder 253">
              <a:extLst>
                <a:ext uri="{FF2B5EF4-FFF2-40B4-BE49-F238E27FC236}">
                  <a16:creationId xmlns:a16="http://schemas.microsoft.com/office/drawing/2014/main" id="{D91C292B-FCD9-B212-10CB-A8A349529850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6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uppieren 254">
            <a:extLst>
              <a:ext uri="{FF2B5EF4-FFF2-40B4-BE49-F238E27FC236}">
                <a16:creationId xmlns:a16="http://schemas.microsoft.com/office/drawing/2014/main" id="{06052D20-4F9C-FA68-4E10-204F600C440A}"/>
              </a:ext>
            </a:extLst>
          </p:cNvPr>
          <p:cNvGrpSpPr/>
          <p:nvPr/>
        </p:nvGrpSpPr>
        <p:grpSpPr>
          <a:xfrm>
            <a:off x="8031901" y="3665356"/>
            <a:ext cx="914400" cy="1608398"/>
            <a:chOff x="1097280" y="1092558"/>
            <a:chExt cx="914400" cy="1608398"/>
          </a:xfrm>
        </p:grpSpPr>
        <p:sp>
          <p:nvSpPr>
            <p:cNvPr id="256" name="Rechteck: abgerundete Ecken 255">
              <a:extLst>
                <a:ext uri="{FF2B5EF4-FFF2-40B4-BE49-F238E27FC236}">
                  <a16:creationId xmlns:a16="http://schemas.microsoft.com/office/drawing/2014/main" id="{B501EA4F-8156-8F37-0409-DB697A45CF22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üK DB </a:t>
              </a: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(PiBS: DB Modul)</a:t>
              </a:r>
              <a:endParaRPr lang="de-DE" sz="11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Datenbanken abfragen, bearbeiten und warten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cxnSp>
          <p:nvCxnSpPr>
            <p:cNvPr id="257" name="Gerader Verbinder 256">
              <a:extLst>
                <a:ext uri="{FF2B5EF4-FFF2-40B4-BE49-F238E27FC236}">
                  <a16:creationId xmlns:a16="http://schemas.microsoft.com/office/drawing/2014/main" id="{4F4DFA61-028F-7EE7-95DC-8AE0B52119D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Gerader Verbinder 257">
              <a:extLst>
                <a:ext uri="{FF2B5EF4-FFF2-40B4-BE49-F238E27FC236}">
                  <a16:creationId xmlns:a16="http://schemas.microsoft.com/office/drawing/2014/main" id="{91D2B3AE-4408-44AD-6CBA-7E51DDC4AE5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345F925D-340C-BE52-7995-D5CF1062E8D4}"/>
              </a:ext>
            </a:extLst>
          </p:cNvPr>
          <p:cNvGrpSpPr/>
          <p:nvPr/>
        </p:nvGrpSpPr>
        <p:grpSpPr>
          <a:xfrm>
            <a:off x="8960667" y="3665356"/>
            <a:ext cx="914400" cy="1608398"/>
            <a:chOff x="1097280" y="1092558"/>
            <a:chExt cx="914400" cy="160839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60" name="Rechteck: abgerundete Ecken 259">
              <a:extLst>
                <a:ext uri="{FF2B5EF4-FFF2-40B4-BE49-F238E27FC236}">
                  <a16:creationId xmlns:a16="http://schemas.microsoft.com/office/drawing/2014/main" id="{F0FAC932-16CD-5C67-8EFC-6FDAB853AA57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Angular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TypeScript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Debugging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Testing</a:t>
              </a:r>
            </a:p>
          </p:txBody>
        </p:sp>
        <p:cxnSp>
          <p:nvCxnSpPr>
            <p:cNvPr id="261" name="Gerader Verbinder 260">
              <a:extLst>
                <a:ext uri="{FF2B5EF4-FFF2-40B4-BE49-F238E27FC236}">
                  <a16:creationId xmlns:a16="http://schemas.microsoft.com/office/drawing/2014/main" id="{BDB2E23B-83D2-4414-885C-A49ADC930FCB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Gerader Verbinder 261">
              <a:extLst>
                <a:ext uri="{FF2B5EF4-FFF2-40B4-BE49-F238E27FC236}">
                  <a16:creationId xmlns:a16="http://schemas.microsoft.com/office/drawing/2014/main" id="{EB6B7A9B-B82D-2F50-D9E7-CE42B9E6641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Rechteck 272">
            <a:extLst>
              <a:ext uri="{FF2B5EF4-FFF2-40B4-BE49-F238E27FC236}">
                <a16:creationId xmlns:a16="http://schemas.microsoft.com/office/drawing/2014/main" id="{F076F8C5-9FB1-31D0-2582-88675739A37E}"/>
              </a:ext>
            </a:extLst>
          </p:cNvPr>
          <p:cNvSpPr/>
          <p:nvPr/>
        </p:nvSpPr>
        <p:spPr>
          <a:xfrm>
            <a:off x="4287531" y="5290319"/>
            <a:ext cx="903400" cy="176592"/>
          </a:xfrm>
          <a:prstGeom prst="rect">
            <a:avLst/>
          </a:prstGeom>
          <a:solidFill>
            <a:srgbClr val="5AC0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5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AEC26FF5-0325-7865-5118-E90AF89FD721}"/>
              </a:ext>
            </a:extLst>
          </p:cNvPr>
          <p:cNvSpPr/>
          <p:nvPr/>
        </p:nvSpPr>
        <p:spPr>
          <a:xfrm>
            <a:off x="6169880" y="5292171"/>
            <a:ext cx="903400" cy="176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907FA588-A234-C11A-265E-18F8566F8A56}"/>
              </a:ext>
            </a:extLst>
          </p:cNvPr>
          <p:cNvSpPr/>
          <p:nvPr/>
        </p:nvSpPr>
        <p:spPr>
          <a:xfrm>
            <a:off x="8952043" y="5290319"/>
            <a:ext cx="903400" cy="176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6" name="Ellipse 275">
            <a:extLst>
              <a:ext uri="{FF2B5EF4-FFF2-40B4-BE49-F238E27FC236}">
                <a16:creationId xmlns:a16="http://schemas.microsoft.com/office/drawing/2014/main" id="{12CD96D9-F380-146E-FDBB-81CAF53E1664}"/>
              </a:ext>
            </a:extLst>
          </p:cNvPr>
          <p:cNvSpPr/>
          <p:nvPr/>
        </p:nvSpPr>
        <p:spPr>
          <a:xfrm>
            <a:off x="3344940" y="5003615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31E4536F-5FAD-4A66-8CF3-68F6DDD66B07}"/>
              </a:ext>
            </a:extLst>
          </p:cNvPr>
          <p:cNvSpPr/>
          <p:nvPr/>
        </p:nvSpPr>
        <p:spPr>
          <a:xfrm>
            <a:off x="4273165" y="5021577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79" name="Ellipse 278">
            <a:extLst>
              <a:ext uri="{FF2B5EF4-FFF2-40B4-BE49-F238E27FC236}">
                <a16:creationId xmlns:a16="http://schemas.microsoft.com/office/drawing/2014/main" id="{9BB9BD7A-8518-34F3-6ED3-17BFAA9FC375}"/>
              </a:ext>
            </a:extLst>
          </p:cNvPr>
          <p:cNvSpPr/>
          <p:nvPr/>
        </p:nvSpPr>
        <p:spPr>
          <a:xfrm>
            <a:off x="5236468" y="5012324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0" name="Ellipse 279">
            <a:extLst>
              <a:ext uri="{FF2B5EF4-FFF2-40B4-BE49-F238E27FC236}">
                <a16:creationId xmlns:a16="http://schemas.microsoft.com/office/drawing/2014/main" id="{DAD21ACB-D566-E4B3-1C45-3252DF5CF6A2}"/>
              </a:ext>
            </a:extLst>
          </p:cNvPr>
          <p:cNvSpPr/>
          <p:nvPr/>
        </p:nvSpPr>
        <p:spPr>
          <a:xfrm>
            <a:off x="6170731" y="5012324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61B54EC7-3BE4-4F85-93AA-970D790FEF7F}"/>
              </a:ext>
            </a:extLst>
          </p:cNvPr>
          <p:cNvSpPr/>
          <p:nvPr/>
        </p:nvSpPr>
        <p:spPr>
          <a:xfrm>
            <a:off x="7083441" y="5021644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2" name="Ellipse 281">
            <a:extLst>
              <a:ext uri="{FF2B5EF4-FFF2-40B4-BE49-F238E27FC236}">
                <a16:creationId xmlns:a16="http://schemas.microsoft.com/office/drawing/2014/main" id="{4039402A-B998-FCC4-F90D-3D4F30BE77A8}"/>
              </a:ext>
            </a:extLst>
          </p:cNvPr>
          <p:cNvSpPr/>
          <p:nvPr/>
        </p:nvSpPr>
        <p:spPr>
          <a:xfrm>
            <a:off x="8962256" y="5004159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6258A5E3-F44D-9F0C-F925-CEE453C48C41}"/>
              </a:ext>
            </a:extLst>
          </p:cNvPr>
          <p:cNvSpPr/>
          <p:nvPr/>
        </p:nvSpPr>
        <p:spPr>
          <a:xfrm>
            <a:off x="8023734" y="5021206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106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4" name="Rechteck: abgerundete Ecken 283">
            <a:extLst>
              <a:ext uri="{FF2B5EF4-FFF2-40B4-BE49-F238E27FC236}">
                <a16:creationId xmlns:a16="http://schemas.microsoft.com/office/drawing/2014/main" id="{138D2AF1-8700-C6FD-058E-1A658D51F2B9}"/>
              </a:ext>
            </a:extLst>
          </p:cNvPr>
          <p:cNvSpPr/>
          <p:nvPr/>
        </p:nvSpPr>
        <p:spPr>
          <a:xfrm>
            <a:off x="3677235" y="4986846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#J10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5" name="Rechteck: abgerundete Ecken 284">
            <a:extLst>
              <a:ext uri="{FF2B5EF4-FFF2-40B4-BE49-F238E27FC236}">
                <a16:creationId xmlns:a16="http://schemas.microsoft.com/office/drawing/2014/main" id="{969CD681-78D2-BD98-97E7-AC1166EC9D03}"/>
              </a:ext>
            </a:extLst>
          </p:cNvPr>
          <p:cNvSpPr/>
          <p:nvPr/>
        </p:nvSpPr>
        <p:spPr>
          <a:xfrm>
            <a:off x="4618606" y="4995111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#J11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7" name="Rechteck: abgerundete Ecken 286">
            <a:extLst>
              <a:ext uri="{FF2B5EF4-FFF2-40B4-BE49-F238E27FC236}">
                <a16:creationId xmlns:a16="http://schemas.microsoft.com/office/drawing/2014/main" id="{EC9F7846-4B2F-AC59-A87A-FAF7E58A97EA}"/>
              </a:ext>
            </a:extLst>
          </p:cNvPr>
          <p:cNvSpPr/>
          <p:nvPr/>
        </p:nvSpPr>
        <p:spPr>
          <a:xfrm>
            <a:off x="5583079" y="4992540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8" name="Rechteck: abgerundete Ecken 287">
            <a:extLst>
              <a:ext uri="{FF2B5EF4-FFF2-40B4-BE49-F238E27FC236}">
                <a16:creationId xmlns:a16="http://schemas.microsoft.com/office/drawing/2014/main" id="{5F07765F-3DC5-4DF5-05E3-607C72C0D00A}"/>
              </a:ext>
            </a:extLst>
          </p:cNvPr>
          <p:cNvSpPr/>
          <p:nvPr/>
        </p:nvSpPr>
        <p:spPr>
          <a:xfrm>
            <a:off x="6504956" y="4982870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9" name="Rechteck: abgerundete Ecken 288">
            <a:extLst>
              <a:ext uri="{FF2B5EF4-FFF2-40B4-BE49-F238E27FC236}">
                <a16:creationId xmlns:a16="http://schemas.microsoft.com/office/drawing/2014/main" id="{998C8571-9785-47C0-AAC0-35F3166F5BE3}"/>
              </a:ext>
            </a:extLst>
          </p:cNvPr>
          <p:cNvSpPr/>
          <p:nvPr/>
        </p:nvSpPr>
        <p:spPr>
          <a:xfrm>
            <a:off x="7437111" y="4982870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#F4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0" name="Rechteck: abgerundete Ecken 289">
            <a:extLst>
              <a:ext uri="{FF2B5EF4-FFF2-40B4-BE49-F238E27FC236}">
                <a16:creationId xmlns:a16="http://schemas.microsoft.com/office/drawing/2014/main" id="{72599F34-80C7-61DF-01A8-68828305277C}"/>
              </a:ext>
            </a:extLst>
          </p:cNvPr>
          <p:cNvSpPr/>
          <p:nvPr/>
        </p:nvSpPr>
        <p:spPr>
          <a:xfrm>
            <a:off x="8369175" y="4994666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#Ü2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1" name="Rechteck: abgerundete Ecken 290">
            <a:extLst>
              <a:ext uri="{FF2B5EF4-FFF2-40B4-BE49-F238E27FC236}">
                <a16:creationId xmlns:a16="http://schemas.microsoft.com/office/drawing/2014/main" id="{29237D60-4DD5-5AFA-EAFD-A672367E751B}"/>
              </a:ext>
            </a:extLst>
          </p:cNvPr>
          <p:cNvSpPr/>
          <p:nvPr/>
        </p:nvSpPr>
        <p:spPr>
          <a:xfrm>
            <a:off x="9269389" y="5003615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#F5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2" name="Pfeil: nach rechts 291">
            <a:extLst>
              <a:ext uri="{FF2B5EF4-FFF2-40B4-BE49-F238E27FC236}">
                <a16:creationId xmlns:a16="http://schemas.microsoft.com/office/drawing/2014/main" id="{CC80D1CB-E5D6-1B24-95A0-6F9EFB6853E9}"/>
              </a:ext>
            </a:extLst>
          </p:cNvPr>
          <p:cNvSpPr/>
          <p:nvPr/>
        </p:nvSpPr>
        <p:spPr>
          <a:xfrm>
            <a:off x="573822" y="6160195"/>
            <a:ext cx="7477370" cy="175093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sp>
        <p:nvSpPr>
          <p:cNvPr id="294" name="Ellipse 293">
            <a:extLst>
              <a:ext uri="{FF2B5EF4-FFF2-40B4-BE49-F238E27FC236}">
                <a16:creationId xmlns:a16="http://schemas.microsoft.com/office/drawing/2014/main" id="{9066EC92-C8BD-78A5-9797-9EB17B73CF43}"/>
              </a:ext>
            </a:extLst>
          </p:cNvPr>
          <p:cNvSpPr/>
          <p:nvPr/>
        </p:nvSpPr>
        <p:spPr>
          <a:xfrm>
            <a:off x="1456968" y="5014019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95" name="Rechteck: abgerundete Ecken 294">
            <a:extLst>
              <a:ext uri="{FF2B5EF4-FFF2-40B4-BE49-F238E27FC236}">
                <a16:creationId xmlns:a16="http://schemas.microsoft.com/office/drawing/2014/main" id="{AB58F419-1C40-24D9-2249-49BE425897DB}"/>
              </a:ext>
            </a:extLst>
          </p:cNvPr>
          <p:cNvSpPr/>
          <p:nvPr/>
        </p:nvSpPr>
        <p:spPr>
          <a:xfrm>
            <a:off x="1794504" y="4985742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#J7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6" name="Ellipse 295">
            <a:extLst>
              <a:ext uri="{FF2B5EF4-FFF2-40B4-BE49-F238E27FC236}">
                <a16:creationId xmlns:a16="http://schemas.microsoft.com/office/drawing/2014/main" id="{49573702-AF55-DE38-4B70-99BAAADAD269}"/>
              </a:ext>
            </a:extLst>
          </p:cNvPr>
          <p:cNvSpPr/>
          <p:nvPr/>
        </p:nvSpPr>
        <p:spPr>
          <a:xfrm>
            <a:off x="2415866" y="5013281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97" name="Rechteck: abgerundete Ecken 296">
            <a:extLst>
              <a:ext uri="{FF2B5EF4-FFF2-40B4-BE49-F238E27FC236}">
                <a16:creationId xmlns:a16="http://schemas.microsoft.com/office/drawing/2014/main" id="{10C207DC-31E3-A9AC-F9FC-E90E8F0DD100}"/>
              </a:ext>
            </a:extLst>
          </p:cNvPr>
          <p:cNvSpPr/>
          <p:nvPr/>
        </p:nvSpPr>
        <p:spPr>
          <a:xfrm>
            <a:off x="2753402" y="498500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#J8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DB7401DA-EC44-AE62-B9F7-F6A0D3C14C04}"/>
              </a:ext>
            </a:extLst>
          </p:cNvPr>
          <p:cNvSpPr/>
          <p:nvPr/>
        </p:nvSpPr>
        <p:spPr>
          <a:xfrm>
            <a:off x="7096349" y="5280929"/>
            <a:ext cx="903400" cy="176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00" name="Pfeil: nach rechts 299">
            <a:extLst>
              <a:ext uri="{FF2B5EF4-FFF2-40B4-BE49-F238E27FC236}">
                <a16:creationId xmlns:a16="http://schemas.microsoft.com/office/drawing/2014/main" id="{02257FEF-DA9A-E201-738A-1B4B117E9FCA}"/>
              </a:ext>
            </a:extLst>
          </p:cNvPr>
          <p:cNvSpPr/>
          <p:nvPr/>
        </p:nvSpPr>
        <p:spPr>
          <a:xfrm>
            <a:off x="8946300" y="6157166"/>
            <a:ext cx="2104269" cy="16955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cxnSp>
        <p:nvCxnSpPr>
          <p:cNvPr id="302" name="Gerader Verbinder 301">
            <a:extLst>
              <a:ext uri="{FF2B5EF4-FFF2-40B4-BE49-F238E27FC236}">
                <a16:creationId xmlns:a16="http://schemas.microsoft.com/office/drawing/2014/main" id="{2E33902B-4A75-29D9-E4A7-3539B0F01BDA}"/>
              </a:ext>
            </a:extLst>
          </p:cNvPr>
          <p:cNvCxnSpPr/>
          <p:nvPr/>
        </p:nvCxnSpPr>
        <p:spPr>
          <a:xfrm>
            <a:off x="123391" y="6465085"/>
            <a:ext cx="11938071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3" name="Gruppieren 302">
            <a:extLst>
              <a:ext uri="{FF2B5EF4-FFF2-40B4-BE49-F238E27FC236}">
                <a16:creationId xmlns:a16="http://schemas.microsoft.com/office/drawing/2014/main" id="{BCA6009D-8362-3C1A-6239-4AD76864058D}"/>
              </a:ext>
            </a:extLst>
          </p:cNvPr>
          <p:cNvGrpSpPr/>
          <p:nvPr/>
        </p:nvGrpSpPr>
        <p:grpSpPr>
          <a:xfrm>
            <a:off x="9896156" y="3665356"/>
            <a:ext cx="1154414" cy="1608398"/>
            <a:chOff x="1097280" y="1092558"/>
            <a:chExt cx="914400" cy="1608398"/>
          </a:xfrm>
          <a:solidFill>
            <a:srgbClr val="077C7F"/>
          </a:solidFill>
        </p:grpSpPr>
        <p:sp>
          <p:nvSpPr>
            <p:cNvPr id="304" name="Rechteck: abgerundete Ecken 303">
              <a:extLst>
                <a:ext uri="{FF2B5EF4-FFF2-40B4-BE49-F238E27FC236}">
                  <a16:creationId xmlns:a16="http://schemas.microsoft.com/office/drawing/2014/main" id="{31578568-8F19-1ADE-5D48-460EBDB93BB7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bg1"/>
                  </a:solidFill>
                  <a:latin typeface="SBB Light" pitchFamily="2" charset="0"/>
                </a:rPr>
                <a:t>Projekt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bg1"/>
                  </a:solidFill>
                  <a:latin typeface="SBB Light" pitchFamily="2" charset="0"/>
                </a:rPr>
                <a:t>Regulärer Projekteinsatz Backend / Frontend</a:t>
              </a:r>
            </a:p>
          </p:txBody>
        </p:sp>
        <p:cxnSp>
          <p:nvCxnSpPr>
            <p:cNvPr id="305" name="Gerader Verbinder 304">
              <a:extLst>
                <a:ext uri="{FF2B5EF4-FFF2-40B4-BE49-F238E27FC236}">
                  <a16:creationId xmlns:a16="http://schemas.microsoft.com/office/drawing/2014/main" id="{85575911-2F15-C175-FB2E-1A21F585F40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Gerader Verbinder 305">
              <a:extLst>
                <a:ext uri="{FF2B5EF4-FFF2-40B4-BE49-F238E27FC236}">
                  <a16:creationId xmlns:a16="http://schemas.microsoft.com/office/drawing/2014/main" id="{4BC179A5-BE99-CFE3-CD75-32936A91BD92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" name="Ellipse 306">
            <a:extLst>
              <a:ext uri="{FF2B5EF4-FFF2-40B4-BE49-F238E27FC236}">
                <a16:creationId xmlns:a16="http://schemas.microsoft.com/office/drawing/2014/main" id="{CD8F80FC-A024-3AC7-CAF2-8F441913EAE1}"/>
              </a:ext>
            </a:extLst>
          </p:cNvPr>
          <p:cNvSpPr/>
          <p:nvPr/>
        </p:nvSpPr>
        <p:spPr>
          <a:xfrm>
            <a:off x="9896156" y="5021577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5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BD779CB8-596F-E331-8F9E-71F5AD462276}"/>
              </a:ext>
            </a:extLst>
          </p:cNvPr>
          <p:cNvSpPr/>
          <p:nvPr/>
        </p:nvSpPr>
        <p:spPr>
          <a:xfrm>
            <a:off x="10161823" y="5021205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310" name="Pfeil: nach rechts 309">
            <a:extLst>
              <a:ext uri="{FF2B5EF4-FFF2-40B4-BE49-F238E27FC236}">
                <a16:creationId xmlns:a16="http://schemas.microsoft.com/office/drawing/2014/main" id="{D1B23F8F-CC18-0B4A-F984-BB25F4A42F14}"/>
              </a:ext>
            </a:extLst>
          </p:cNvPr>
          <p:cNvSpPr/>
          <p:nvPr/>
        </p:nvSpPr>
        <p:spPr>
          <a:xfrm>
            <a:off x="5143257" y="6191784"/>
            <a:ext cx="1385911" cy="15677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31.3.-20.4.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311" name="Pfeil: nach rechts 310">
            <a:extLst>
              <a:ext uri="{FF2B5EF4-FFF2-40B4-BE49-F238E27FC236}">
                <a16:creationId xmlns:a16="http://schemas.microsoft.com/office/drawing/2014/main" id="{67BC26AC-5167-3DCE-3975-799F649795E0}"/>
              </a:ext>
            </a:extLst>
          </p:cNvPr>
          <p:cNvSpPr/>
          <p:nvPr/>
        </p:nvSpPr>
        <p:spPr>
          <a:xfrm>
            <a:off x="10015319" y="6198882"/>
            <a:ext cx="1027937" cy="16955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30.6.-10.8.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312" name="Pfeil: nach rechts 311">
            <a:extLst>
              <a:ext uri="{FF2B5EF4-FFF2-40B4-BE49-F238E27FC236}">
                <a16:creationId xmlns:a16="http://schemas.microsoft.com/office/drawing/2014/main" id="{4C4AF730-4E9E-05BC-07EF-1762E83A29E0}"/>
              </a:ext>
            </a:extLst>
          </p:cNvPr>
          <p:cNvSpPr/>
          <p:nvPr/>
        </p:nvSpPr>
        <p:spPr>
          <a:xfrm>
            <a:off x="10858809" y="3003711"/>
            <a:ext cx="78501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23.12.-5.1.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7CFD026B-B94D-5F2E-478F-B3B4E6A46FD4}"/>
              </a:ext>
            </a:extLst>
          </p:cNvPr>
          <p:cNvSpPr/>
          <p:nvPr/>
        </p:nvSpPr>
        <p:spPr>
          <a:xfrm>
            <a:off x="4822659" y="2835057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Oktober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14" name="Gerader Verbinder 313">
            <a:extLst>
              <a:ext uri="{FF2B5EF4-FFF2-40B4-BE49-F238E27FC236}">
                <a16:creationId xmlns:a16="http://schemas.microsoft.com/office/drawing/2014/main" id="{8418456E-2B41-E1C5-1F00-C6EC14926CDC}"/>
              </a:ext>
            </a:extLst>
          </p:cNvPr>
          <p:cNvCxnSpPr>
            <a:cxnSpLocks/>
          </p:cNvCxnSpPr>
          <p:nvPr/>
        </p:nvCxnSpPr>
        <p:spPr>
          <a:xfrm flipV="1">
            <a:off x="2416697" y="287135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>
            <a:extLst>
              <a:ext uri="{FF2B5EF4-FFF2-40B4-BE49-F238E27FC236}">
                <a16:creationId xmlns:a16="http://schemas.microsoft.com/office/drawing/2014/main" id="{0EE1EBBA-4435-5E39-9A8F-533B9FE28AF4}"/>
              </a:ext>
            </a:extLst>
          </p:cNvPr>
          <p:cNvCxnSpPr>
            <a:cxnSpLocks/>
          </p:cNvCxnSpPr>
          <p:nvPr/>
        </p:nvCxnSpPr>
        <p:spPr>
          <a:xfrm flipV="1">
            <a:off x="6154043" y="287135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Gerader Verbinder 316">
            <a:extLst>
              <a:ext uri="{FF2B5EF4-FFF2-40B4-BE49-F238E27FC236}">
                <a16:creationId xmlns:a16="http://schemas.microsoft.com/office/drawing/2014/main" id="{779E71CB-C8BD-283A-6EE6-327DC8A8D5A4}"/>
              </a:ext>
            </a:extLst>
          </p:cNvPr>
          <p:cNvCxnSpPr>
            <a:cxnSpLocks/>
          </p:cNvCxnSpPr>
          <p:nvPr/>
        </p:nvCxnSpPr>
        <p:spPr>
          <a:xfrm flipV="1">
            <a:off x="4279507" y="287135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9" name="Pfeil: nach rechts 308">
            <a:extLst>
              <a:ext uri="{FF2B5EF4-FFF2-40B4-BE49-F238E27FC236}">
                <a16:creationId xmlns:a16="http://schemas.microsoft.com/office/drawing/2014/main" id="{DAA8E3C3-086E-E14C-1037-E1FFD3211F3D}"/>
              </a:ext>
            </a:extLst>
          </p:cNvPr>
          <p:cNvSpPr/>
          <p:nvPr/>
        </p:nvSpPr>
        <p:spPr>
          <a:xfrm>
            <a:off x="4072079" y="3035388"/>
            <a:ext cx="1295680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23.9.-13.10.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3E673FB9-C2F6-2DCE-D80C-7CBB472E73AA}"/>
              </a:ext>
            </a:extLst>
          </p:cNvPr>
          <p:cNvSpPr/>
          <p:nvPr/>
        </p:nvSpPr>
        <p:spPr>
          <a:xfrm>
            <a:off x="2902410" y="2843978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September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19" name="Gerader Verbinder 318">
            <a:extLst>
              <a:ext uri="{FF2B5EF4-FFF2-40B4-BE49-F238E27FC236}">
                <a16:creationId xmlns:a16="http://schemas.microsoft.com/office/drawing/2014/main" id="{2865260A-DB62-A7C2-5C41-C4D943C663AD}"/>
              </a:ext>
            </a:extLst>
          </p:cNvPr>
          <p:cNvCxnSpPr>
            <a:cxnSpLocks/>
          </p:cNvCxnSpPr>
          <p:nvPr/>
        </p:nvCxnSpPr>
        <p:spPr>
          <a:xfrm flipV="1">
            <a:off x="8223999" y="287135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Gerader Verbinder 319">
            <a:extLst>
              <a:ext uri="{FF2B5EF4-FFF2-40B4-BE49-F238E27FC236}">
                <a16:creationId xmlns:a16="http://schemas.microsoft.com/office/drawing/2014/main" id="{60DE216B-0F3B-A4C2-4EA2-B095D77CBF73}"/>
              </a:ext>
            </a:extLst>
          </p:cNvPr>
          <p:cNvCxnSpPr>
            <a:cxnSpLocks/>
          </p:cNvCxnSpPr>
          <p:nvPr/>
        </p:nvCxnSpPr>
        <p:spPr>
          <a:xfrm flipV="1">
            <a:off x="10808002" y="288869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1" name="Rechteck 320">
            <a:extLst>
              <a:ext uri="{FF2B5EF4-FFF2-40B4-BE49-F238E27FC236}">
                <a16:creationId xmlns:a16="http://schemas.microsoft.com/office/drawing/2014/main" id="{D38661AF-329D-9419-2C92-76B0C82407F0}"/>
              </a:ext>
            </a:extLst>
          </p:cNvPr>
          <p:cNvSpPr/>
          <p:nvPr/>
        </p:nvSpPr>
        <p:spPr>
          <a:xfrm>
            <a:off x="6669712" y="2832271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November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22404C69-D46F-79B7-4483-20C8D136736A}"/>
              </a:ext>
            </a:extLst>
          </p:cNvPr>
          <p:cNvSpPr/>
          <p:nvPr/>
        </p:nvSpPr>
        <p:spPr>
          <a:xfrm>
            <a:off x="9049773" y="2825464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Dezember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39B83BDF-2EE7-B62C-EB6C-A39277BC93CA}"/>
              </a:ext>
            </a:extLst>
          </p:cNvPr>
          <p:cNvSpPr/>
          <p:nvPr/>
        </p:nvSpPr>
        <p:spPr>
          <a:xfrm>
            <a:off x="1089274" y="2840515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August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E4AA3B9A-F81D-5F1E-B88F-ABAA69B0129D}"/>
              </a:ext>
            </a:extLst>
          </p:cNvPr>
          <p:cNvSpPr/>
          <p:nvPr/>
        </p:nvSpPr>
        <p:spPr>
          <a:xfrm>
            <a:off x="558619" y="5983380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Januar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25" name="Gerader Verbinder 324">
            <a:extLst>
              <a:ext uri="{FF2B5EF4-FFF2-40B4-BE49-F238E27FC236}">
                <a16:creationId xmlns:a16="http://schemas.microsoft.com/office/drawing/2014/main" id="{9EB266B0-2116-FAA2-235A-6942B64B250A}"/>
              </a:ext>
            </a:extLst>
          </p:cNvPr>
          <p:cNvCxnSpPr>
            <a:cxnSpLocks/>
          </p:cNvCxnSpPr>
          <p:nvPr/>
        </p:nvCxnSpPr>
        <p:spPr>
          <a:xfrm flipV="1">
            <a:off x="1445293" y="6030138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Gerader Verbinder 325">
            <a:extLst>
              <a:ext uri="{FF2B5EF4-FFF2-40B4-BE49-F238E27FC236}">
                <a16:creationId xmlns:a16="http://schemas.microsoft.com/office/drawing/2014/main" id="{1F5B2737-3786-F7F3-94F7-FE71B2C4D4AA}"/>
              </a:ext>
            </a:extLst>
          </p:cNvPr>
          <p:cNvCxnSpPr>
            <a:cxnSpLocks/>
          </p:cNvCxnSpPr>
          <p:nvPr/>
        </p:nvCxnSpPr>
        <p:spPr>
          <a:xfrm flipV="1">
            <a:off x="3312510" y="6035748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Rechteck 326">
            <a:extLst>
              <a:ext uri="{FF2B5EF4-FFF2-40B4-BE49-F238E27FC236}">
                <a16:creationId xmlns:a16="http://schemas.microsoft.com/office/drawing/2014/main" id="{7E8808E2-5203-11EF-2A41-DA53282C38D9}"/>
              </a:ext>
            </a:extLst>
          </p:cNvPr>
          <p:cNvSpPr/>
          <p:nvPr/>
        </p:nvSpPr>
        <p:spPr>
          <a:xfrm>
            <a:off x="2025639" y="6002795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Februar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86E2D0B5-9634-3216-2383-07932CA88A56}"/>
              </a:ext>
            </a:extLst>
          </p:cNvPr>
          <p:cNvSpPr/>
          <p:nvPr/>
        </p:nvSpPr>
        <p:spPr>
          <a:xfrm>
            <a:off x="3850145" y="6014981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März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62C978A-DE99-72A5-4BE2-EB2A13DDA6FC}"/>
              </a:ext>
            </a:extLst>
          </p:cNvPr>
          <p:cNvSpPr/>
          <p:nvPr/>
        </p:nvSpPr>
        <p:spPr>
          <a:xfrm>
            <a:off x="5698302" y="5994320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April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43F29CAB-82D5-7B72-CD09-81F022643D0F}"/>
              </a:ext>
            </a:extLst>
          </p:cNvPr>
          <p:cNvSpPr/>
          <p:nvPr/>
        </p:nvSpPr>
        <p:spPr>
          <a:xfrm>
            <a:off x="7032761" y="5995161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Mai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33" name="Gerader Verbinder 332">
            <a:extLst>
              <a:ext uri="{FF2B5EF4-FFF2-40B4-BE49-F238E27FC236}">
                <a16:creationId xmlns:a16="http://schemas.microsoft.com/office/drawing/2014/main" id="{CDD861C5-4CEE-228E-3090-CEED54AAAB89}"/>
              </a:ext>
            </a:extLst>
          </p:cNvPr>
          <p:cNvCxnSpPr>
            <a:cxnSpLocks/>
          </p:cNvCxnSpPr>
          <p:nvPr/>
        </p:nvCxnSpPr>
        <p:spPr>
          <a:xfrm flipV="1">
            <a:off x="8041693" y="6051367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5" name="Rechteck 334">
            <a:extLst>
              <a:ext uri="{FF2B5EF4-FFF2-40B4-BE49-F238E27FC236}">
                <a16:creationId xmlns:a16="http://schemas.microsoft.com/office/drawing/2014/main" id="{79E7866D-D0EC-B0B8-ED41-4EC783630AFD}"/>
              </a:ext>
            </a:extLst>
          </p:cNvPr>
          <p:cNvSpPr/>
          <p:nvPr/>
        </p:nvSpPr>
        <p:spPr>
          <a:xfrm>
            <a:off x="9075377" y="6009685"/>
            <a:ext cx="903400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Juni/Juli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D4BB213-6FE1-8198-C42C-A8875D1980C8}"/>
              </a:ext>
            </a:extLst>
          </p:cNvPr>
          <p:cNvSpPr/>
          <p:nvPr/>
        </p:nvSpPr>
        <p:spPr>
          <a:xfrm>
            <a:off x="3930590" y="6505004"/>
            <a:ext cx="1319167" cy="296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chemeClr val="tx1"/>
                </a:solidFill>
                <a:latin typeface="SBB Light" pitchFamily="2" charset="0"/>
              </a:rPr>
              <a:t>üK Daten WayUp: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F49FB3D0-B08A-7266-C56E-B9B85283E142}"/>
              </a:ext>
            </a:extLst>
          </p:cNvPr>
          <p:cNvCxnSpPr>
            <a:cxnSpLocks/>
          </p:cNvCxnSpPr>
          <p:nvPr/>
        </p:nvCxnSpPr>
        <p:spPr>
          <a:xfrm flipV="1">
            <a:off x="3922339" y="6477223"/>
            <a:ext cx="8712" cy="32475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D43096F-1256-D613-1EE9-D843B8551845}"/>
              </a:ext>
            </a:extLst>
          </p:cNvPr>
          <p:cNvSpPr/>
          <p:nvPr/>
        </p:nvSpPr>
        <p:spPr>
          <a:xfrm>
            <a:off x="5071801" y="6526541"/>
            <a:ext cx="1705159" cy="2783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     ICT-Arbeitsplatz: 28.8.-5.9.24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Kursgruppe: 187-AE-W-24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28355F5-BEF2-7B62-26CC-EFB7F5CAA42E}"/>
              </a:ext>
            </a:extLst>
          </p:cNvPr>
          <p:cNvSpPr/>
          <p:nvPr/>
        </p:nvSpPr>
        <p:spPr>
          <a:xfrm>
            <a:off x="6769246" y="6526542"/>
            <a:ext cx="1657685" cy="2783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Datenbanken: 5.2.-13.2.25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Kursgruppe: 106-AE-W-24</a:t>
            </a:r>
          </a:p>
          <a:p>
            <a:pPr algn="ctr"/>
            <a:endParaRPr lang="de-DE" sz="800" dirty="0">
              <a:solidFill>
                <a:srgbClr val="FF0000"/>
              </a:solidFill>
              <a:latin typeface="SBB Light" pitchFamily="2" charset="0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D67503D-1BD9-A5D7-9E41-3A6FEA8798FD}"/>
              </a:ext>
            </a:extLst>
          </p:cNvPr>
          <p:cNvSpPr/>
          <p:nvPr/>
        </p:nvSpPr>
        <p:spPr>
          <a:xfrm>
            <a:off x="8466691" y="6526541"/>
            <a:ext cx="1657685" cy="2770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Public Cloud: 23.4.-1.5.25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Kursgruppe: 210-AE-W24</a:t>
            </a:r>
          </a:p>
          <a:p>
            <a:pPr algn="ctr"/>
            <a:endParaRPr lang="de-DE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71D530C-5F4E-1CAF-1C1A-3CA3CA83FF44}"/>
              </a:ext>
            </a:extLst>
          </p:cNvPr>
          <p:cNvSpPr/>
          <p:nvPr/>
        </p:nvSpPr>
        <p:spPr>
          <a:xfrm>
            <a:off x="10171850" y="6526541"/>
            <a:ext cx="1885442" cy="2770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   Frontend Webapp: 18.6.-26.6.25 Kursgruppe: 294-AE-W-24</a:t>
            </a:r>
          </a:p>
          <a:p>
            <a:pPr algn="ctr"/>
            <a:endParaRPr lang="de-DE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56BD2C7-7005-2E87-4962-3232F326F316}"/>
              </a:ext>
            </a:extLst>
          </p:cNvPr>
          <p:cNvSpPr/>
          <p:nvPr/>
        </p:nvSpPr>
        <p:spPr>
          <a:xfrm>
            <a:off x="6776960" y="6540322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106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31281033-19C7-C1F9-B693-F9749B7E8173}"/>
              </a:ext>
            </a:extLst>
          </p:cNvPr>
          <p:cNvSpPr/>
          <p:nvPr/>
        </p:nvSpPr>
        <p:spPr>
          <a:xfrm>
            <a:off x="5085737" y="6541784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187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B8E8E110-F7F3-FFA2-CE7D-34A9D2AA0B80}"/>
              </a:ext>
            </a:extLst>
          </p:cNvPr>
          <p:cNvSpPr/>
          <p:nvPr/>
        </p:nvSpPr>
        <p:spPr>
          <a:xfrm>
            <a:off x="8474405" y="6540322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210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743ADCDB-F1FC-F469-E46B-989904361B40}"/>
              </a:ext>
            </a:extLst>
          </p:cNvPr>
          <p:cNvSpPr/>
          <p:nvPr/>
        </p:nvSpPr>
        <p:spPr>
          <a:xfrm>
            <a:off x="10184696" y="6540322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194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64" name="Rechteck: abgerundete Ecken 263">
            <a:extLst>
              <a:ext uri="{FF2B5EF4-FFF2-40B4-BE49-F238E27FC236}">
                <a16:creationId xmlns:a16="http://schemas.microsoft.com/office/drawing/2014/main" id="{C749B144-D63B-122B-70BA-A10E6697345E}"/>
              </a:ext>
            </a:extLst>
          </p:cNvPr>
          <p:cNvSpPr/>
          <p:nvPr/>
        </p:nvSpPr>
        <p:spPr>
          <a:xfrm rot="20938405">
            <a:off x="8863941" y="5537152"/>
            <a:ext cx="631963" cy="31563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Security-Workshop</a:t>
            </a:r>
            <a:endParaRPr lang="de-DE" sz="400" dirty="0">
              <a:solidFill>
                <a:schemeClr val="tx1"/>
              </a:solidFill>
              <a:latin typeface="SBB Light" pitchFamily="2" charset="0"/>
            </a:endParaRPr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C629921F-AD10-4187-9BE4-8C22260DB2EB}"/>
              </a:ext>
            </a:extLst>
          </p:cNvPr>
          <p:cNvGrpSpPr/>
          <p:nvPr/>
        </p:nvGrpSpPr>
        <p:grpSpPr>
          <a:xfrm>
            <a:off x="5198501" y="479207"/>
            <a:ext cx="953764" cy="1783084"/>
            <a:chOff x="3318640" y="485438"/>
            <a:chExt cx="953764" cy="1783084"/>
          </a:xfrm>
        </p:grpSpPr>
        <p:grpSp>
          <p:nvGrpSpPr>
            <p:cNvPr id="239" name="Gruppieren 238">
              <a:extLst>
                <a:ext uri="{FF2B5EF4-FFF2-40B4-BE49-F238E27FC236}">
                  <a16:creationId xmlns:a16="http://schemas.microsoft.com/office/drawing/2014/main" id="{0820E3D1-B002-297F-6C46-97FD615057C8}"/>
                </a:ext>
              </a:extLst>
            </p:cNvPr>
            <p:cNvGrpSpPr/>
            <p:nvPr/>
          </p:nvGrpSpPr>
          <p:grpSpPr>
            <a:xfrm>
              <a:off x="3358004" y="485438"/>
              <a:ext cx="914400" cy="1608398"/>
              <a:chOff x="1097280" y="1092558"/>
              <a:chExt cx="914400" cy="1608398"/>
            </a:xfrm>
          </p:grpSpPr>
          <p:sp>
            <p:nvSpPr>
              <p:cNvPr id="240" name="Rechteck: abgerundete Ecken 239">
                <a:extLst>
                  <a:ext uri="{FF2B5EF4-FFF2-40B4-BE49-F238E27FC236}">
                    <a16:creationId xmlns:a16="http://schemas.microsoft.com/office/drawing/2014/main" id="{7C7E71E9-5E38-AFD9-902A-C20CE1E0E58E}"/>
                  </a:ext>
                </a:extLst>
              </p:cNvPr>
              <p:cNvSpPr/>
              <p:nvPr/>
            </p:nvSpPr>
            <p:spPr>
              <a:xfrm>
                <a:off x="1097280" y="1092558"/>
                <a:ext cx="914400" cy="1608398"/>
              </a:xfrm>
              <a:prstGeom prst="roundRect">
                <a:avLst/>
              </a:prstGeom>
              <a:solidFill>
                <a:srgbClr val="FFD65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de-DE" sz="1100" dirty="0">
                    <a:solidFill>
                      <a:schemeClr val="tx1"/>
                    </a:solidFill>
                    <a:latin typeface="SBB Light" pitchFamily="2" charset="0"/>
                  </a:rPr>
                  <a:t>UX</a:t>
                </a:r>
              </a:p>
              <a:p>
                <a:pPr algn="ctr"/>
                <a:endParaRPr lang="de-DE" sz="1000" dirty="0">
                  <a:solidFill>
                    <a:schemeClr val="tx1"/>
                  </a:solidFill>
                  <a:latin typeface="SBB Light" pitchFamily="2" charset="0"/>
                </a:endParaRPr>
              </a:p>
              <a:p>
                <a:pPr algn="ctr"/>
                <a:endParaRPr lang="de-DE" sz="800" dirty="0">
                  <a:solidFill>
                    <a:schemeClr val="tx1"/>
                  </a:solidFill>
                  <a:latin typeface="SBB Light" pitchFamily="2" charset="0"/>
                </a:endParaRPr>
              </a:p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SBB Light" pitchFamily="2" charset="0"/>
                  </a:rPr>
                  <a:t>UX</a:t>
                </a:r>
                <a:br>
                  <a:rPr lang="de-DE" sz="800" dirty="0">
                    <a:solidFill>
                      <a:schemeClr val="tx1"/>
                    </a:solidFill>
                    <a:latin typeface="SBB Light" pitchFamily="2" charset="0"/>
                  </a:rPr>
                </a:br>
                <a:r>
                  <a:rPr lang="de-DE" sz="800" dirty="0">
                    <a:solidFill>
                      <a:schemeClr val="tx1"/>
                    </a:solidFill>
                    <a:latin typeface="SBB Light" pitchFamily="2" charset="0"/>
                  </a:rPr>
                  <a:t>Benutzerforsch.</a:t>
                </a:r>
              </a:p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SBB Light" pitchFamily="2" charset="0"/>
                  </a:rPr>
                  <a:t>Datenanalyse, </a:t>
                </a:r>
              </a:p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SBB Light" pitchFamily="2" charset="0"/>
                  </a:rPr>
                  <a:t>Accessibility</a:t>
                </a:r>
              </a:p>
            </p:txBody>
          </p:sp>
          <p:cxnSp>
            <p:nvCxnSpPr>
              <p:cNvPr id="241" name="Gerader Verbinder 240">
                <a:extLst>
                  <a:ext uri="{FF2B5EF4-FFF2-40B4-BE49-F238E27FC236}">
                    <a16:creationId xmlns:a16="http://schemas.microsoft.com/office/drawing/2014/main" id="{69E0E9C7-0A22-B1A6-3C7C-35B5ABBF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7384" y="1541272"/>
                <a:ext cx="77724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Gerader Verbinder 241">
                <a:extLst>
                  <a:ext uri="{FF2B5EF4-FFF2-40B4-BE49-F238E27FC236}">
                    <a16:creationId xmlns:a16="http://schemas.microsoft.com/office/drawing/2014/main" id="{DAB56C4A-C1AC-4948-07EC-DFFED6D77F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7384" y="2376403"/>
                <a:ext cx="77724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8" name="Ellipse 277">
              <a:extLst>
                <a:ext uri="{FF2B5EF4-FFF2-40B4-BE49-F238E27FC236}">
                  <a16:creationId xmlns:a16="http://schemas.microsoft.com/office/drawing/2014/main" id="{32F86C01-C858-1987-372B-D2D61D769834}"/>
                </a:ext>
              </a:extLst>
            </p:cNvPr>
            <p:cNvSpPr/>
            <p:nvPr/>
          </p:nvSpPr>
          <p:spPr>
            <a:xfrm>
              <a:off x="3380785" y="1835163"/>
              <a:ext cx="252549" cy="252549"/>
            </a:xfrm>
            <a:prstGeom prst="ellipse">
              <a:avLst/>
            </a:prstGeom>
            <a:solidFill>
              <a:srgbClr val="FFCC66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bg1"/>
                  </a:solidFill>
                  <a:latin typeface="SBB Light" pitchFamily="2" charset="0"/>
                </a:rPr>
                <a:t>0</a:t>
              </a:r>
              <a:endParaRPr lang="de-CH" sz="1000" b="1" dirty="0">
                <a:solidFill>
                  <a:schemeClr val="bg1"/>
                </a:solidFill>
                <a:latin typeface="SBB Light" pitchFamily="2" charset="0"/>
              </a:endParaRPr>
            </a:p>
          </p:txBody>
        </p:sp>
        <p:sp>
          <p:nvSpPr>
            <p:cNvPr id="286" name="Rechteck: abgerundete Ecken 285">
              <a:extLst>
                <a:ext uri="{FF2B5EF4-FFF2-40B4-BE49-F238E27FC236}">
                  <a16:creationId xmlns:a16="http://schemas.microsoft.com/office/drawing/2014/main" id="{60D0597F-CBEE-77BD-C752-20BA3F456121}"/>
                </a:ext>
              </a:extLst>
            </p:cNvPr>
            <p:cNvSpPr/>
            <p:nvPr/>
          </p:nvSpPr>
          <p:spPr>
            <a:xfrm>
              <a:off x="3737705" y="1814749"/>
              <a:ext cx="498599" cy="235995"/>
            </a:xfrm>
            <a:prstGeom prst="round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SBB Light" pitchFamily="2" charset="0"/>
                </a:rPr>
                <a:t>#F1</a:t>
              </a:r>
              <a:endParaRPr lang="de-CH" sz="10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sp>
          <p:nvSpPr>
            <p:cNvPr id="267" name="Textfeld 266">
              <a:extLst>
                <a:ext uri="{FF2B5EF4-FFF2-40B4-BE49-F238E27FC236}">
                  <a16:creationId xmlns:a16="http://schemas.microsoft.com/office/drawing/2014/main" id="{CDDD8627-EDB3-E469-FDF9-1DBCB8AA7248}"/>
                </a:ext>
              </a:extLst>
            </p:cNvPr>
            <p:cNvSpPr txBox="1"/>
            <p:nvPr/>
          </p:nvSpPr>
          <p:spPr>
            <a:xfrm>
              <a:off x="3318640" y="2068467"/>
              <a:ext cx="820306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de-DE"/>
              </a:defPPr>
              <a:lvl1pPr>
                <a:defRPr sz="700">
                  <a:latin typeface="SBB Light" pitchFamily="2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dirty="0">
                  <a:solidFill>
                    <a:schemeClr val="tx1"/>
                  </a:solidFill>
                </a:rPr>
                <a:t>30.10. – 6.11.</a:t>
              </a:r>
              <a:endParaRPr lang="de-CH" dirty="0">
                <a:solidFill>
                  <a:schemeClr val="tx1"/>
                </a:solidFill>
              </a:endParaRPr>
            </a:p>
          </p:txBody>
        </p:sp>
      </p:grpSp>
      <p:sp>
        <p:nvSpPr>
          <p:cNvPr id="268" name="Rechteck: abgerundete Ecken 267">
            <a:extLst>
              <a:ext uri="{FF2B5EF4-FFF2-40B4-BE49-F238E27FC236}">
                <a16:creationId xmlns:a16="http://schemas.microsoft.com/office/drawing/2014/main" id="{A7307A72-0A5C-F7BE-0A80-4651BC75CDEC}"/>
              </a:ext>
            </a:extLst>
          </p:cNvPr>
          <p:cNvSpPr/>
          <p:nvPr/>
        </p:nvSpPr>
        <p:spPr>
          <a:xfrm>
            <a:off x="1806535" y="2632887"/>
            <a:ext cx="1437474" cy="2054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Schlüsselkompetenzen S1</a:t>
            </a:r>
          </a:p>
        </p:txBody>
      </p:sp>
      <p:sp>
        <p:nvSpPr>
          <p:cNvPr id="269" name="Rechteck: abgerundete Ecken 268">
            <a:extLst>
              <a:ext uri="{FF2B5EF4-FFF2-40B4-BE49-F238E27FC236}">
                <a16:creationId xmlns:a16="http://schemas.microsoft.com/office/drawing/2014/main" id="{7A2E22F8-05D0-7205-B23C-4ADA9BF669CE}"/>
              </a:ext>
            </a:extLst>
          </p:cNvPr>
          <p:cNvSpPr/>
          <p:nvPr/>
        </p:nvSpPr>
        <p:spPr>
          <a:xfrm>
            <a:off x="9652276" y="5772053"/>
            <a:ext cx="1154415" cy="2325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Arbeitsmethodik A2</a:t>
            </a:r>
          </a:p>
        </p:txBody>
      </p:sp>
      <p:sp>
        <p:nvSpPr>
          <p:cNvPr id="270" name="Rechteck: abgerundete Ecken 269">
            <a:extLst>
              <a:ext uri="{FF2B5EF4-FFF2-40B4-BE49-F238E27FC236}">
                <a16:creationId xmlns:a16="http://schemas.microsoft.com/office/drawing/2014/main" id="{75AEEB2F-36E9-C484-359B-AA19B5FFC02B}"/>
              </a:ext>
            </a:extLst>
          </p:cNvPr>
          <p:cNvSpPr/>
          <p:nvPr/>
        </p:nvSpPr>
        <p:spPr>
          <a:xfrm>
            <a:off x="978803" y="5799180"/>
            <a:ext cx="1399545" cy="2054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Schlüsselkompetenzen S3</a:t>
            </a:r>
          </a:p>
        </p:txBody>
      </p:sp>
      <p:sp>
        <p:nvSpPr>
          <p:cNvPr id="272" name="Rechteck: abgerundete Ecken 271">
            <a:extLst>
              <a:ext uri="{FF2B5EF4-FFF2-40B4-BE49-F238E27FC236}">
                <a16:creationId xmlns:a16="http://schemas.microsoft.com/office/drawing/2014/main" id="{2F0B24E8-8990-9B37-E0B3-856043ACD4FC}"/>
              </a:ext>
            </a:extLst>
          </p:cNvPr>
          <p:cNvSpPr/>
          <p:nvPr/>
        </p:nvSpPr>
        <p:spPr>
          <a:xfrm>
            <a:off x="6934695" y="5772053"/>
            <a:ext cx="1154415" cy="2325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Arbeitsmethodik A2</a:t>
            </a:r>
          </a:p>
        </p:txBody>
      </p:sp>
      <p:sp>
        <p:nvSpPr>
          <p:cNvPr id="120" name="Pfeil: nach rechts 119">
            <a:extLst>
              <a:ext uri="{FF2B5EF4-FFF2-40B4-BE49-F238E27FC236}">
                <a16:creationId xmlns:a16="http://schemas.microsoft.com/office/drawing/2014/main" id="{2B26E032-3A92-8E3F-1F7E-C2F9012D2FB9}"/>
              </a:ext>
            </a:extLst>
          </p:cNvPr>
          <p:cNvSpPr/>
          <p:nvPr/>
        </p:nvSpPr>
        <p:spPr>
          <a:xfrm>
            <a:off x="8085611" y="3012976"/>
            <a:ext cx="826594" cy="181472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83CBEB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2: 20.11. - 28.11.</a:t>
            </a:r>
            <a:br>
              <a:rPr lang="de-DE" sz="600" dirty="0">
                <a:solidFill>
                  <a:schemeClr val="tx1"/>
                </a:solidFill>
                <a:latin typeface="SBB Light" pitchFamily="2" charset="0"/>
              </a:rPr>
            </a:br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3: 27.11. – 5.12.</a:t>
            </a:r>
            <a:endParaRPr lang="de-CH" sz="6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000120B-9442-2E8F-46B2-4327946FACA2}"/>
              </a:ext>
            </a:extLst>
          </p:cNvPr>
          <p:cNvSpPr/>
          <p:nvPr/>
        </p:nvSpPr>
        <p:spPr>
          <a:xfrm>
            <a:off x="8000468" y="2090248"/>
            <a:ext cx="849206" cy="402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Kursgruppen: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2: 187-AE-K2-24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3: 187-AE-K3-24</a:t>
            </a:r>
            <a:br>
              <a:rPr lang="de-DE" sz="700" dirty="0">
                <a:solidFill>
                  <a:schemeClr val="tx1"/>
                </a:solidFill>
                <a:latin typeface="SBB Light" pitchFamily="2" charset="0"/>
              </a:rPr>
            </a:br>
            <a:endParaRPr lang="de-CH" sz="7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5" name="Pfeil: nach rechts 64">
            <a:extLst>
              <a:ext uri="{FF2B5EF4-FFF2-40B4-BE49-F238E27FC236}">
                <a16:creationId xmlns:a16="http://schemas.microsoft.com/office/drawing/2014/main" id="{7F555871-FC67-799D-C5F1-AC181D63A124}"/>
              </a:ext>
            </a:extLst>
          </p:cNvPr>
          <p:cNvSpPr/>
          <p:nvPr/>
        </p:nvSpPr>
        <p:spPr>
          <a:xfrm>
            <a:off x="8080043" y="6158760"/>
            <a:ext cx="832162" cy="189795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83CBEB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3: 4.6. – 13.6. </a:t>
            </a:r>
            <a:br>
              <a:rPr lang="de-DE" sz="600" dirty="0">
                <a:solidFill>
                  <a:schemeClr val="tx1"/>
                </a:solidFill>
                <a:latin typeface="SBB Light" pitchFamily="2" charset="0"/>
              </a:rPr>
            </a:br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2: 18.6. – 26.6.</a:t>
            </a:r>
            <a:endParaRPr lang="de-CH" sz="6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B672839B-34A8-4F87-679B-5E13FBA3D450}"/>
              </a:ext>
            </a:extLst>
          </p:cNvPr>
          <p:cNvSpPr/>
          <p:nvPr/>
        </p:nvSpPr>
        <p:spPr>
          <a:xfrm>
            <a:off x="8007770" y="5251560"/>
            <a:ext cx="906467" cy="402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Kursgruppen: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3: 106-AE-K3-24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2: 106-AE-K2-24</a:t>
            </a:r>
            <a:br>
              <a:rPr lang="de-DE" sz="700" dirty="0">
                <a:solidFill>
                  <a:schemeClr val="tx1"/>
                </a:solidFill>
                <a:latin typeface="SBB Light" pitchFamily="2" charset="0"/>
              </a:rPr>
            </a:br>
            <a:endParaRPr lang="de-CH" sz="7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1" name="Rechteck: abgerundete Ecken 270">
            <a:extLst>
              <a:ext uri="{FF2B5EF4-FFF2-40B4-BE49-F238E27FC236}">
                <a16:creationId xmlns:a16="http://schemas.microsoft.com/office/drawing/2014/main" id="{6AAE397B-F5BA-828B-34DF-067B2E020C3D}"/>
              </a:ext>
            </a:extLst>
          </p:cNvPr>
          <p:cNvSpPr/>
          <p:nvPr/>
        </p:nvSpPr>
        <p:spPr>
          <a:xfrm>
            <a:off x="608786" y="5557907"/>
            <a:ext cx="1705516" cy="212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SBB Light" pitchFamily="2" charset="0"/>
              </a:rPr>
              <a:t>Barrierefreiheit/Accessibility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42697A38-BA43-BB46-0E29-AE20908BE8DA}"/>
              </a:ext>
            </a:extLst>
          </p:cNvPr>
          <p:cNvSpPr txBox="1"/>
          <p:nvPr/>
        </p:nvSpPr>
        <p:spPr>
          <a:xfrm>
            <a:off x="2280947" y="5556027"/>
            <a:ext cx="554729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>
              <a:defRPr sz="700">
                <a:latin typeface="SBB Light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dirty="0">
                <a:solidFill>
                  <a:schemeClr val="tx1"/>
                </a:solidFill>
              </a:rPr>
              <a:t>29.1./5.2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41300194-F313-0DE8-57A2-ADEF07FD7A10}"/>
              </a:ext>
            </a:extLst>
          </p:cNvPr>
          <p:cNvSpPr/>
          <p:nvPr/>
        </p:nvSpPr>
        <p:spPr>
          <a:xfrm rot="21282194">
            <a:off x="4718710" y="2259488"/>
            <a:ext cx="1088515" cy="291717"/>
          </a:xfrm>
          <a:prstGeom prst="roundRect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de-DE" sz="800" dirty="0" err="1">
                <a:solidFill>
                  <a:schemeClr val="tx1"/>
                </a:solidFill>
                <a:latin typeface="SBB Light" pitchFamily="2" charset="0"/>
              </a:rPr>
              <a:t>Innorookie</a:t>
            </a: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Workshop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Design </a:t>
            </a:r>
            <a:r>
              <a:rPr lang="de-DE" sz="800" dirty="0" err="1">
                <a:solidFill>
                  <a:schemeClr val="tx1"/>
                </a:solidFill>
                <a:latin typeface="SBB Light" pitchFamily="2" charset="0"/>
              </a:rPr>
              <a:t>Thinking</a:t>
            </a:r>
            <a:endParaRPr lang="de-DE" sz="4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4215E334-A156-0A37-8EA1-E7F9F90CC8AE}"/>
              </a:ext>
            </a:extLst>
          </p:cNvPr>
          <p:cNvSpPr/>
          <p:nvPr/>
        </p:nvSpPr>
        <p:spPr>
          <a:xfrm rot="21057795">
            <a:off x="2826171" y="5371031"/>
            <a:ext cx="902204" cy="3570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Architektur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Workshop Puzzle</a:t>
            </a:r>
            <a:endParaRPr lang="de-DE" sz="4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76" name="Pfeil: nach unten gekrümmt 75">
            <a:extLst>
              <a:ext uri="{FF2B5EF4-FFF2-40B4-BE49-F238E27FC236}">
                <a16:creationId xmlns:a16="http://schemas.microsoft.com/office/drawing/2014/main" id="{80350C06-731E-672B-B2BB-AF3E8A44C99C}"/>
              </a:ext>
            </a:extLst>
          </p:cNvPr>
          <p:cNvSpPr/>
          <p:nvPr/>
        </p:nvSpPr>
        <p:spPr>
          <a:xfrm flipH="1">
            <a:off x="2394155" y="47753"/>
            <a:ext cx="3895161" cy="321755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2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cda5d11-f0ac-46b3-967d-af1b2e1bd01a}" enabled="0" method="" siteId="{2cda5d11-f0ac-46b3-967d-af1b2e1bd01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Breitbild</PresentationFormat>
  <Paragraphs>253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SBB Light</vt:lpstr>
      <vt:lpstr>Office</vt:lpstr>
      <vt:lpstr>PowerPoint-Präsentation</vt:lpstr>
    </vt:vector>
  </TitlesOfParts>
  <Company>SBB CFF FFS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Fiechter Sebastian (IT-PTR-EXT-EXT2 - Extern)</dc:creator>
  <cp:lastModifiedBy>Fiechter Sebastian (IT-PTR-EXT-EXT2 - Extern)</cp:lastModifiedBy>
  <cp:revision>9</cp:revision>
  <cp:lastPrinted>2024-07-22T11:28:16Z</cp:lastPrinted>
  <dcterms:created xsi:type="dcterms:W3CDTF">2024-06-24T12:51:46Z</dcterms:created>
  <dcterms:modified xsi:type="dcterms:W3CDTF">2024-10-21T19:21:01Z</dcterms:modified>
</cp:coreProperties>
</file>