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036"/>
    <a:srgbClr val="008659"/>
    <a:srgbClr val="FFD653"/>
    <a:srgbClr val="077C7F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118" d="100"/>
          <a:sy n="118" d="100"/>
        </p:scale>
        <p:origin x="10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25.10.2024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3695972"/>
            <a:ext cx="1154412" cy="1241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0746483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672517"/>
            <a:ext cx="820358" cy="129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3365831" y="482233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7093689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8023170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4300321" y="484489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954422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510162"/>
            <a:ext cx="1150057" cy="150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70063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94724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119419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434410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68548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3829752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387877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4118515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435625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46015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3365831" y="2107196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8023170" y="2109902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3351465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8022008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946255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3696906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7457760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8368619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4635397" y="180200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9291696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Learn Factory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6" y="3010082"/>
            <a:ext cx="7722595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9895963" y="3003744"/>
            <a:ext cx="914400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8960667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428753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8952043" y="529031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896225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926938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#J6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6"/>
            <a:ext cx="2104269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9896156" y="3665356"/>
            <a:ext cx="914207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9896156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0161823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015319" y="6198882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506139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893895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9869161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8072207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930449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075377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9858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8625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80630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9396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8863941" y="5537152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6136295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652276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9030318" y="300808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935489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5656504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Innorookie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2826171" y="5371031"/>
            <a:ext cx="902204" cy="357064"/>
          </a:xfrm>
          <a:prstGeom prst="round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F2B4EAF-AC4D-3341-A25B-39E0E6F9FDF9}"/>
              </a:ext>
            </a:extLst>
          </p:cNvPr>
          <p:cNvSpPr/>
          <p:nvPr/>
        </p:nvSpPr>
        <p:spPr>
          <a:xfrm>
            <a:off x="4335596" y="2949591"/>
            <a:ext cx="373056" cy="18099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3883558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12F87D8F-B52E-E8B5-F623-BDE94F6F9F0A}"/>
              </a:ext>
            </a:extLst>
          </p:cNvPr>
          <p:cNvSpPr txBox="1"/>
          <p:nvPr/>
        </p:nvSpPr>
        <p:spPr>
          <a:xfrm>
            <a:off x="4199255" y="2805385"/>
            <a:ext cx="930918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Login Transfer-Tag</a:t>
            </a:r>
            <a:endParaRPr lang="de-CH" dirty="0">
              <a:solidFill>
                <a:schemeClr val="tx1"/>
              </a:solidFill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BDFF7F91-9EAB-49F7-DF38-D21FF0CD1F19}"/>
              </a:ext>
            </a:extLst>
          </p:cNvPr>
          <p:cNvGrpSpPr/>
          <p:nvPr/>
        </p:nvGrpSpPr>
        <p:grpSpPr>
          <a:xfrm>
            <a:off x="5234743" y="495330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2BA76329-B41E-268B-E3B0-0EC58AFF6B3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Lombok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Reduce Boilerplate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Code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E383B0EE-4FD9-851C-7C64-3EF22F09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76D251A-85E8-221E-19A6-3C0993462DB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6CBC57F-3819-65EB-BCD8-D01270BBC726}"/>
              </a:ext>
            </a:extLst>
          </p:cNvPr>
          <p:cNvSpPr/>
          <p:nvPr/>
        </p:nvSpPr>
        <p:spPr>
          <a:xfrm>
            <a:off x="5596335" y="180575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BCA0B289-C902-C71A-6DEF-A5931A2104D6}"/>
              </a:ext>
            </a:extLst>
          </p:cNvPr>
          <p:cNvSpPr/>
          <p:nvPr/>
        </p:nvSpPr>
        <p:spPr>
          <a:xfrm>
            <a:off x="3711492" y="499253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Breitbild</PresentationFormat>
  <Paragraphs>244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18</cp:revision>
  <cp:lastPrinted>2024-07-22T11:28:16Z</cp:lastPrinted>
  <dcterms:created xsi:type="dcterms:W3CDTF">2024-06-24T12:51:46Z</dcterms:created>
  <dcterms:modified xsi:type="dcterms:W3CDTF">2024-10-25T08:04:42Z</dcterms:modified>
</cp:coreProperties>
</file>