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9"/>
  </p:notesMasterIdLst>
  <p:sldIdLst>
    <p:sldId id="256" r:id="rId2"/>
    <p:sldId id="332" r:id="rId3"/>
    <p:sldId id="333" r:id="rId4"/>
    <p:sldId id="259" r:id="rId5"/>
    <p:sldId id="334" r:id="rId6"/>
    <p:sldId id="336" r:id="rId7"/>
    <p:sldId id="337" r:id="rId8"/>
    <p:sldId id="338" r:id="rId9"/>
    <p:sldId id="317" r:id="rId10"/>
    <p:sldId id="343" r:id="rId11"/>
    <p:sldId id="339" r:id="rId12"/>
    <p:sldId id="313" r:id="rId13"/>
    <p:sldId id="340" r:id="rId14"/>
    <p:sldId id="341" r:id="rId15"/>
    <p:sldId id="342" r:id="rId16"/>
    <p:sldId id="329"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CA85AE-4AA1-44C5-AEAB-B497AB451553}">
          <p14:sldIdLst>
            <p14:sldId id="256"/>
          </p14:sldIdLst>
        </p14:section>
        <p14:section name="New part" id="{B466F439-F576-4AD4-B342-2E3869DEAEEF}">
          <p14:sldIdLst>
            <p14:sldId id="332"/>
            <p14:sldId id="333"/>
          </p14:sldIdLst>
        </p14:section>
        <p14:section name="Untitled Section" id="{53C89E9D-3AB2-495B-9652-FB22FC3CCB79}">
          <p14:sldIdLst>
            <p14:sldId id="259"/>
            <p14:sldId id="334"/>
            <p14:sldId id="336"/>
            <p14:sldId id="337"/>
            <p14:sldId id="338"/>
            <p14:sldId id="317"/>
            <p14:sldId id="343"/>
            <p14:sldId id="339"/>
            <p14:sldId id="313"/>
            <p14:sldId id="340"/>
            <p14:sldId id="341"/>
            <p14:sldId id="342"/>
            <p14:sldId id="329"/>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1361E-505A-41B1-ABF7-A81D5E882B95}" v="68" dt="2021-06-02T20:38:5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449" autoAdjust="0"/>
    <p:restoredTop sz="50881" autoAdjust="0"/>
  </p:normalViewPr>
  <p:slideViewPr>
    <p:cSldViewPr>
      <p:cViewPr varScale="1">
        <p:scale>
          <a:sx n="58" d="100"/>
          <a:sy n="58" d="100"/>
        </p:scale>
        <p:origin x="2892" y="78"/>
      </p:cViewPr>
      <p:guideLst>
        <p:guide orient="horz" pos="2160"/>
        <p:guide pos="3840"/>
      </p:guideLst>
    </p:cSldViewPr>
  </p:slideViewPr>
  <p:outlineViewPr>
    <p:cViewPr>
      <p:scale>
        <a:sx n="33" d="100"/>
        <a:sy n="33" d="100"/>
      </p:scale>
      <p:origin x="0" y="-390"/>
    </p:cViewPr>
  </p:outlineViewPr>
  <p:notesTextViewPr>
    <p:cViewPr>
      <p:scale>
        <a:sx n="150" d="100"/>
        <a:sy n="150" d="100"/>
      </p:scale>
      <p:origin x="0" y="0"/>
    </p:cViewPr>
  </p:notesTextViewPr>
  <p:sorterViewPr>
    <p:cViewPr>
      <p:scale>
        <a:sx n="150" d="100"/>
        <a:sy n="150" d="100"/>
      </p:scale>
      <p:origin x="0" y="-905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sz" userId="ca8d45ae-21cb-4030-bbab-1d3a5fb8cc81" providerId="ADAL" clId="{9175EAAB-6DAF-40B5-B3E8-C7AAB6B2C322}"/>
    <pc:docChg chg="undo custSel addSld delSld modSld sldOrd modMainMaster modNotesMaster">
      <pc:chgData name="Mariusz" userId="ca8d45ae-21cb-4030-bbab-1d3a5fb8cc81" providerId="ADAL" clId="{9175EAAB-6DAF-40B5-B3E8-C7AAB6B2C322}" dt="2020-06-03T15:45:26.117" v="3311" actId="20577"/>
      <pc:docMkLst>
        <pc:docMk/>
      </pc:docMkLst>
      <pc:sldChg chg="modSp modNotesTx">
        <pc:chgData name="Mariusz" userId="ca8d45ae-21cb-4030-bbab-1d3a5fb8cc81" providerId="ADAL" clId="{9175EAAB-6DAF-40B5-B3E8-C7AAB6B2C322}" dt="2020-06-02T08:23:27.145" v="932" actId="313"/>
        <pc:sldMkLst>
          <pc:docMk/>
          <pc:sldMk cId="0" sldId="256"/>
        </pc:sldMkLst>
        <pc:spChg chg="mod">
          <ac:chgData name="Mariusz" userId="ca8d45ae-21cb-4030-bbab-1d3a5fb8cc81" providerId="ADAL" clId="{9175EAAB-6DAF-40B5-B3E8-C7AAB6B2C322}" dt="2020-05-31T15:23:08.757" v="57"/>
          <ac:spMkLst>
            <pc:docMk/>
            <pc:sldMk cId="0" sldId="256"/>
            <ac:spMk id="2" creationId="{00000000-0000-0000-0000-000000000000}"/>
          </ac:spMkLst>
        </pc:spChg>
        <pc:spChg chg="mod">
          <ac:chgData name="Mariusz" userId="ca8d45ae-21cb-4030-bbab-1d3a5fb8cc81" providerId="ADAL" clId="{9175EAAB-6DAF-40B5-B3E8-C7AAB6B2C322}" dt="2020-05-31T15:23:08.757" v="57"/>
          <ac:spMkLst>
            <pc:docMk/>
            <pc:sldMk cId="0" sldId="256"/>
            <ac:spMk id="3" creationId="{00000000-0000-0000-0000-000000000000}"/>
          </ac:spMkLst>
        </pc:spChg>
        <pc:spChg chg="mod">
          <ac:chgData name="Mariusz" userId="ca8d45ae-21cb-4030-bbab-1d3a5fb8cc81" providerId="ADAL" clId="{9175EAAB-6DAF-40B5-B3E8-C7AAB6B2C322}" dt="2020-05-31T15:23:08.757" v="57"/>
          <ac:spMkLst>
            <pc:docMk/>
            <pc:sldMk cId="0" sldId="256"/>
            <ac:spMk id="4" creationId="{0C78CABB-431C-446F-969A-9307007A42F5}"/>
          </ac:spMkLst>
        </pc:spChg>
        <pc:spChg chg="mod">
          <ac:chgData name="Mariusz" userId="ca8d45ae-21cb-4030-bbab-1d3a5fb8cc81" providerId="ADAL" clId="{9175EAAB-6DAF-40B5-B3E8-C7AAB6B2C322}" dt="2020-05-31T15:23:08.757" v="57"/>
          <ac:spMkLst>
            <pc:docMk/>
            <pc:sldMk cId="0" sldId="256"/>
            <ac:spMk id="5" creationId="{5778DE7F-5880-47F1-A950-DFAA9F7DBB65}"/>
          </ac:spMkLst>
        </pc:spChg>
      </pc:sldChg>
      <pc:sldChg chg="addSp delSp modSp mod ord modNotes modNotesTx">
        <pc:chgData name="Mariusz" userId="ca8d45ae-21cb-4030-bbab-1d3a5fb8cc81" providerId="ADAL" clId="{9175EAAB-6DAF-40B5-B3E8-C7AAB6B2C322}" dt="2020-06-03T11:39:50.137" v="3224" actId="790"/>
        <pc:sldMkLst>
          <pc:docMk/>
          <pc:sldMk cId="0" sldId="258"/>
        </pc:sldMkLst>
        <pc:spChg chg="mod">
          <ac:chgData name="Mariusz" userId="ca8d45ae-21cb-4030-bbab-1d3a5fb8cc81" providerId="ADAL" clId="{9175EAAB-6DAF-40B5-B3E8-C7AAB6B2C322}" dt="2020-05-31T21:24:46.273" v="176"/>
          <ac:spMkLst>
            <pc:docMk/>
            <pc:sldMk cId="0" sldId="258"/>
            <ac:spMk id="2" creationId="{00000000-0000-0000-0000-000000000000}"/>
          </ac:spMkLst>
        </pc:spChg>
        <pc:spChg chg="mod">
          <ac:chgData name="Mariusz" userId="ca8d45ae-21cb-4030-bbab-1d3a5fb8cc81" providerId="ADAL" clId="{9175EAAB-6DAF-40B5-B3E8-C7AAB6B2C322}" dt="2020-06-02T14:32:15.848" v="1806" actId="6549"/>
          <ac:spMkLst>
            <pc:docMk/>
            <pc:sldMk cId="0" sldId="258"/>
            <ac:spMk id="3" creationId="{00000000-0000-0000-0000-000000000000}"/>
          </ac:spMkLst>
        </pc:spChg>
        <pc:spChg chg="add del mod">
          <ac:chgData name="Mariusz" userId="ca8d45ae-21cb-4030-bbab-1d3a5fb8cc81" providerId="ADAL" clId="{9175EAAB-6DAF-40B5-B3E8-C7AAB6B2C322}" dt="2020-05-31T14:44:36.468" v="2"/>
          <ac:spMkLst>
            <pc:docMk/>
            <pc:sldMk cId="0" sldId="258"/>
            <ac:spMk id="4" creationId="{2BE9D18B-A266-478F-9A43-7B2884E12F3E}"/>
          </ac:spMkLst>
        </pc:spChg>
        <pc:spChg chg="add del mod">
          <ac:chgData name="Mariusz" userId="ca8d45ae-21cb-4030-bbab-1d3a5fb8cc81" providerId="ADAL" clId="{9175EAAB-6DAF-40B5-B3E8-C7AAB6B2C322}" dt="2020-05-31T14:44:36.468" v="2"/>
          <ac:spMkLst>
            <pc:docMk/>
            <pc:sldMk cId="0" sldId="258"/>
            <ac:spMk id="5" creationId="{965B272E-3E47-40CE-A765-C999C954DD0C}"/>
          </ac:spMkLst>
        </pc:spChg>
        <pc:spChg chg="mod">
          <ac:chgData name="Mariusz" userId="ca8d45ae-21cb-4030-bbab-1d3a5fb8cc81" providerId="ADAL" clId="{9175EAAB-6DAF-40B5-B3E8-C7AAB6B2C322}" dt="2020-05-31T21:24:46.273" v="176"/>
          <ac:spMkLst>
            <pc:docMk/>
            <pc:sldMk cId="0" sldId="258"/>
            <ac:spMk id="6" creationId="{AC203A70-5F65-42F2-A9E6-B442A348DA1F}"/>
          </ac:spMkLst>
        </pc:spChg>
        <pc:spChg chg="mod">
          <ac:chgData name="Mariusz" userId="ca8d45ae-21cb-4030-bbab-1d3a5fb8cc81" providerId="ADAL" clId="{9175EAAB-6DAF-40B5-B3E8-C7AAB6B2C322}" dt="2020-05-31T21:24:46.273" v="176"/>
          <ac:spMkLst>
            <pc:docMk/>
            <pc:sldMk cId="0" sldId="258"/>
            <ac:spMk id="7" creationId="{5B1B033F-DD1F-4D19-8955-F1866D846694}"/>
          </ac:spMkLst>
        </pc:spChg>
        <pc:spChg chg="add del mod">
          <ac:chgData name="Mariusz" userId="ca8d45ae-21cb-4030-bbab-1d3a5fb8cc81" providerId="ADAL" clId="{9175EAAB-6DAF-40B5-B3E8-C7AAB6B2C322}" dt="2020-05-31T21:24:46.273" v="176"/>
          <ac:spMkLst>
            <pc:docMk/>
            <pc:sldMk cId="0" sldId="258"/>
            <ac:spMk id="8" creationId="{8E47D811-041F-4EAD-956F-931EC28486E2}"/>
          </ac:spMkLst>
        </pc:spChg>
        <pc:spChg chg="add del mod">
          <ac:chgData name="Mariusz" userId="ca8d45ae-21cb-4030-bbab-1d3a5fb8cc81" providerId="ADAL" clId="{9175EAAB-6DAF-40B5-B3E8-C7AAB6B2C322}" dt="2020-05-31T21:24:46.273" v="176"/>
          <ac:spMkLst>
            <pc:docMk/>
            <pc:sldMk cId="0" sldId="258"/>
            <ac:spMk id="9" creationId="{B54EB663-8064-4882-8955-2A0DA5394FA3}"/>
          </ac:spMkLst>
        </pc:spChg>
        <pc:spChg chg="add del mod">
          <ac:chgData name="Mariusz" userId="ca8d45ae-21cb-4030-bbab-1d3a5fb8cc81" providerId="ADAL" clId="{9175EAAB-6DAF-40B5-B3E8-C7AAB6B2C322}" dt="2020-05-31T21:24:46.273" v="176"/>
          <ac:spMkLst>
            <pc:docMk/>
            <pc:sldMk cId="0" sldId="258"/>
            <ac:spMk id="10" creationId="{D792CD9B-344D-40BF-8802-F404A0D6198B}"/>
          </ac:spMkLst>
        </pc:spChg>
        <pc:spChg chg="add del mod">
          <ac:chgData name="Mariusz" userId="ca8d45ae-21cb-4030-bbab-1d3a5fb8cc81" providerId="ADAL" clId="{9175EAAB-6DAF-40B5-B3E8-C7AAB6B2C322}" dt="2020-05-31T21:24:46.273" v="176"/>
          <ac:spMkLst>
            <pc:docMk/>
            <pc:sldMk cId="0" sldId="258"/>
            <ac:spMk id="11" creationId="{032DEB62-B813-43DA-920A-207BB8B54E9D}"/>
          </ac:spMkLst>
        </pc:spChg>
      </pc:sldChg>
      <pc:sldChg chg="addSp delSp modSp modNotes modNotesTx">
        <pc:chgData name="Mariusz" userId="ca8d45ae-21cb-4030-bbab-1d3a5fb8cc81" providerId="ADAL" clId="{9175EAAB-6DAF-40B5-B3E8-C7AAB6B2C322}" dt="2020-06-03T11:43:17.491" v="3227" actId="20577"/>
        <pc:sldMkLst>
          <pc:docMk/>
          <pc:sldMk cId="0" sldId="259"/>
        </pc:sldMkLst>
        <pc:spChg chg="mod">
          <ac:chgData name="Mariusz" userId="ca8d45ae-21cb-4030-bbab-1d3a5fb8cc81" providerId="ADAL" clId="{9175EAAB-6DAF-40B5-B3E8-C7AAB6B2C322}" dt="2020-05-31T21:24:33.664" v="175"/>
          <ac:spMkLst>
            <pc:docMk/>
            <pc:sldMk cId="0" sldId="259"/>
            <ac:spMk id="2" creationId="{00000000-0000-0000-0000-000000000000}"/>
          </ac:spMkLst>
        </pc:spChg>
        <pc:spChg chg="mod">
          <ac:chgData name="Mariusz" userId="ca8d45ae-21cb-4030-bbab-1d3a5fb8cc81" providerId="ADAL" clId="{9175EAAB-6DAF-40B5-B3E8-C7AAB6B2C322}" dt="2020-05-31T21:24:33.664" v="175"/>
          <ac:spMkLst>
            <pc:docMk/>
            <pc:sldMk cId="0" sldId="259"/>
            <ac:spMk id="3" creationId="{00000000-0000-0000-0000-000000000000}"/>
          </ac:spMkLst>
        </pc:spChg>
        <pc:spChg chg="mod">
          <ac:chgData name="Mariusz" userId="ca8d45ae-21cb-4030-bbab-1d3a5fb8cc81" providerId="ADAL" clId="{9175EAAB-6DAF-40B5-B3E8-C7AAB6B2C322}" dt="2020-05-31T21:24:33.664" v="175"/>
          <ac:spMkLst>
            <pc:docMk/>
            <pc:sldMk cId="0" sldId="259"/>
            <ac:spMk id="4" creationId="{2BEB5A4A-2FF1-44A4-B709-26C18E086146}"/>
          </ac:spMkLst>
        </pc:spChg>
        <pc:spChg chg="mod">
          <ac:chgData name="Mariusz" userId="ca8d45ae-21cb-4030-bbab-1d3a5fb8cc81" providerId="ADAL" clId="{9175EAAB-6DAF-40B5-B3E8-C7AAB6B2C322}" dt="2020-05-31T21:24:33.664" v="175"/>
          <ac:spMkLst>
            <pc:docMk/>
            <pc:sldMk cId="0" sldId="259"/>
            <ac:spMk id="5" creationId="{A2F09D9E-3B78-4403-9D5E-9DCA51EA2CDD}"/>
          </ac:spMkLst>
        </pc:spChg>
        <pc:spChg chg="add del mod">
          <ac:chgData name="Mariusz" userId="ca8d45ae-21cb-4030-bbab-1d3a5fb8cc81" providerId="ADAL" clId="{9175EAAB-6DAF-40B5-B3E8-C7AAB6B2C322}" dt="2020-05-31T21:24:33.664" v="175"/>
          <ac:spMkLst>
            <pc:docMk/>
            <pc:sldMk cId="0" sldId="259"/>
            <ac:spMk id="6" creationId="{807B2AE0-3FC7-49AA-98FC-755632114E5B}"/>
          </ac:spMkLst>
        </pc:spChg>
        <pc:spChg chg="add del mod">
          <ac:chgData name="Mariusz" userId="ca8d45ae-21cb-4030-bbab-1d3a5fb8cc81" providerId="ADAL" clId="{9175EAAB-6DAF-40B5-B3E8-C7AAB6B2C322}" dt="2020-05-31T21:24:33.664" v="175"/>
          <ac:spMkLst>
            <pc:docMk/>
            <pc:sldMk cId="0" sldId="259"/>
            <ac:spMk id="7" creationId="{2A060F67-9637-4E69-B255-F4B8A8C74347}"/>
          </ac:spMkLst>
        </pc:spChg>
        <pc:spChg chg="add del mod">
          <ac:chgData name="Mariusz" userId="ca8d45ae-21cb-4030-bbab-1d3a5fb8cc81" providerId="ADAL" clId="{9175EAAB-6DAF-40B5-B3E8-C7AAB6B2C322}" dt="2020-05-31T21:24:33.664" v="175"/>
          <ac:spMkLst>
            <pc:docMk/>
            <pc:sldMk cId="0" sldId="259"/>
            <ac:spMk id="8" creationId="{32EF27D8-2A9C-4379-BD39-656D54FA1FDC}"/>
          </ac:spMkLst>
        </pc:spChg>
        <pc:spChg chg="add del mod">
          <ac:chgData name="Mariusz" userId="ca8d45ae-21cb-4030-bbab-1d3a5fb8cc81" providerId="ADAL" clId="{9175EAAB-6DAF-40B5-B3E8-C7AAB6B2C322}" dt="2020-05-31T21:24:33.664" v="175"/>
          <ac:spMkLst>
            <pc:docMk/>
            <pc:sldMk cId="0" sldId="259"/>
            <ac:spMk id="9" creationId="{551A9C09-6D22-4A02-A884-8987F20D4C79}"/>
          </ac:spMkLst>
        </pc:spChg>
      </pc:sldChg>
      <pc:sldChg chg="modSp del ord">
        <pc:chgData name="Mariusz" userId="ca8d45ae-21cb-4030-bbab-1d3a5fb8cc81" providerId="ADAL" clId="{9175EAAB-6DAF-40B5-B3E8-C7AAB6B2C322}" dt="2020-05-31T19:35:55.507" v="137" actId="47"/>
        <pc:sldMkLst>
          <pc:docMk/>
          <pc:sldMk cId="3191445385" sldId="282"/>
        </pc:sldMkLst>
        <pc:spChg chg="mod">
          <ac:chgData name="Mariusz" userId="ca8d45ae-21cb-4030-bbab-1d3a5fb8cc81" providerId="ADAL" clId="{9175EAAB-6DAF-40B5-B3E8-C7AAB6B2C322}" dt="2020-05-31T15:23:08.757" v="57"/>
          <ac:spMkLst>
            <pc:docMk/>
            <pc:sldMk cId="3191445385" sldId="282"/>
            <ac:spMk id="2" creationId="{D781E209-46FD-44B5-A460-8ED62C69985E}"/>
          </ac:spMkLst>
        </pc:spChg>
        <pc:spChg chg="mod">
          <ac:chgData name="Mariusz" userId="ca8d45ae-21cb-4030-bbab-1d3a5fb8cc81" providerId="ADAL" clId="{9175EAAB-6DAF-40B5-B3E8-C7AAB6B2C322}" dt="2020-05-31T15:23:08.757" v="57"/>
          <ac:spMkLst>
            <pc:docMk/>
            <pc:sldMk cId="3191445385" sldId="282"/>
            <ac:spMk id="4" creationId="{00000000-0000-0000-0000-000000000000}"/>
          </ac:spMkLst>
        </pc:spChg>
        <pc:spChg chg="mod">
          <ac:chgData name="Mariusz" userId="ca8d45ae-21cb-4030-bbab-1d3a5fb8cc81" providerId="ADAL" clId="{9175EAAB-6DAF-40B5-B3E8-C7AAB6B2C322}" dt="2020-05-31T15:23:08.757" v="57"/>
          <ac:spMkLst>
            <pc:docMk/>
            <pc:sldMk cId="3191445385" sldId="282"/>
            <ac:spMk id="5" creationId="{1536B0D1-8066-4DD8-B152-5C48A5926C34}"/>
          </ac:spMkLst>
        </pc:spChg>
        <pc:spChg chg="mod">
          <ac:chgData name="Mariusz" userId="ca8d45ae-21cb-4030-bbab-1d3a5fb8cc81" providerId="ADAL" clId="{9175EAAB-6DAF-40B5-B3E8-C7AAB6B2C322}" dt="2020-05-31T15:23:08.757" v="57"/>
          <ac:spMkLst>
            <pc:docMk/>
            <pc:sldMk cId="3191445385" sldId="282"/>
            <ac:spMk id="6" creationId="{00000000-0000-0000-0000-000000000000}"/>
          </ac:spMkLst>
        </pc:spChg>
        <pc:spChg chg="mod">
          <ac:chgData name="Mariusz" userId="ca8d45ae-21cb-4030-bbab-1d3a5fb8cc81" providerId="ADAL" clId="{9175EAAB-6DAF-40B5-B3E8-C7AAB6B2C322}" dt="2020-05-31T15:23:08.757" v="57"/>
          <ac:spMkLst>
            <pc:docMk/>
            <pc:sldMk cId="3191445385" sldId="282"/>
            <ac:spMk id="7" creationId="{C5CC3D2C-9BC6-43E2-A060-D9779FCBF96C}"/>
          </ac:spMkLst>
        </pc:spChg>
        <pc:picChg chg="mod">
          <ac:chgData name="Mariusz" userId="ca8d45ae-21cb-4030-bbab-1d3a5fb8cc81" providerId="ADAL" clId="{9175EAAB-6DAF-40B5-B3E8-C7AAB6B2C322}" dt="2020-05-31T15:23:08.757" v="57"/>
          <ac:picMkLst>
            <pc:docMk/>
            <pc:sldMk cId="3191445385" sldId="282"/>
            <ac:picMk id="3" creationId="{13BCACCB-A39F-461F-8F5B-EF30887F8D2E}"/>
          </ac:picMkLst>
        </pc:picChg>
      </pc:sldChg>
      <pc:sldChg chg="addSp delSp modSp mod modNotes modNotesTx">
        <pc:chgData name="Mariusz" userId="ca8d45ae-21cb-4030-bbab-1d3a5fb8cc81" providerId="ADAL" clId="{9175EAAB-6DAF-40B5-B3E8-C7AAB6B2C322}" dt="2020-06-03T12:14:59.432" v="3306" actId="20577"/>
        <pc:sldMkLst>
          <pc:docMk/>
          <pc:sldMk cId="4019951972" sldId="283"/>
        </pc:sldMkLst>
        <pc:spChg chg="mod">
          <ac:chgData name="Mariusz" userId="ca8d45ae-21cb-4030-bbab-1d3a5fb8cc81" providerId="ADAL" clId="{9175EAAB-6DAF-40B5-B3E8-C7AAB6B2C322}" dt="2020-06-03T10:20:07.648" v="3096" actId="5793"/>
          <ac:spMkLst>
            <pc:docMk/>
            <pc:sldMk cId="4019951972" sldId="283"/>
            <ac:spMk id="2" creationId="{00000000-0000-0000-0000-000000000000}"/>
          </ac:spMkLst>
        </pc:spChg>
        <pc:spChg chg="mod">
          <ac:chgData name="Mariusz" userId="ca8d45ae-21cb-4030-bbab-1d3a5fb8cc81" providerId="ADAL" clId="{9175EAAB-6DAF-40B5-B3E8-C7AAB6B2C322}" dt="2020-05-31T19:43:13.195" v="161"/>
          <ac:spMkLst>
            <pc:docMk/>
            <pc:sldMk cId="4019951972" sldId="283"/>
            <ac:spMk id="3" creationId="{00000000-0000-0000-0000-000000000000}"/>
          </ac:spMkLst>
        </pc:spChg>
        <pc:spChg chg="mod">
          <ac:chgData name="Mariusz" userId="ca8d45ae-21cb-4030-bbab-1d3a5fb8cc81" providerId="ADAL" clId="{9175EAAB-6DAF-40B5-B3E8-C7AAB6B2C322}" dt="2020-05-31T19:43:13.195" v="161"/>
          <ac:spMkLst>
            <pc:docMk/>
            <pc:sldMk cId="4019951972" sldId="283"/>
            <ac:spMk id="4" creationId="{77FF8E0E-69A8-4891-AA42-81487B835B63}"/>
          </ac:spMkLst>
        </pc:spChg>
        <pc:spChg chg="mod">
          <ac:chgData name="Mariusz" userId="ca8d45ae-21cb-4030-bbab-1d3a5fb8cc81" providerId="ADAL" clId="{9175EAAB-6DAF-40B5-B3E8-C7AAB6B2C322}" dt="2020-05-31T19:43:13.195" v="161"/>
          <ac:spMkLst>
            <pc:docMk/>
            <pc:sldMk cId="4019951972" sldId="283"/>
            <ac:spMk id="5" creationId="{608E058C-2365-42DD-8DE3-64C9B152E9E6}"/>
          </ac:spMkLst>
        </pc:spChg>
        <pc:spChg chg="add del mod">
          <ac:chgData name="Mariusz" userId="ca8d45ae-21cb-4030-bbab-1d3a5fb8cc81" providerId="ADAL" clId="{9175EAAB-6DAF-40B5-B3E8-C7AAB6B2C322}" dt="2020-05-31T19:43:13.195" v="161"/>
          <ac:spMkLst>
            <pc:docMk/>
            <pc:sldMk cId="4019951972" sldId="283"/>
            <ac:spMk id="6" creationId="{08FD1327-B720-4475-9197-1D27A00A70EF}"/>
          </ac:spMkLst>
        </pc:spChg>
        <pc:spChg chg="add del mod">
          <ac:chgData name="Mariusz" userId="ca8d45ae-21cb-4030-bbab-1d3a5fb8cc81" providerId="ADAL" clId="{9175EAAB-6DAF-40B5-B3E8-C7AAB6B2C322}" dt="2020-05-31T19:43:13.195" v="161"/>
          <ac:spMkLst>
            <pc:docMk/>
            <pc:sldMk cId="4019951972" sldId="283"/>
            <ac:spMk id="7" creationId="{336FAE9F-69C3-4CD1-B3CB-6467A2C6DF23}"/>
          </ac:spMkLst>
        </pc:spChg>
        <pc:spChg chg="add del mod">
          <ac:chgData name="Mariusz" userId="ca8d45ae-21cb-4030-bbab-1d3a5fb8cc81" providerId="ADAL" clId="{9175EAAB-6DAF-40B5-B3E8-C7AAB6B2C322}" dt="2020-05-31T19:43:13.195" v="161"/>
          <ac:spMkLst>
            <pc:docMk/>
            <pc:sldMk cId="4019951972" sldId="283"/>
            <ac:spMk id="8" creationId="{AEED2BBB-C38A-4671-AAEA-998CBBAEE9D2}"/>
          </ac:spMkLst>
        </pc:spChg>
        <pc:spChg chg="add del mod">
          <ac:chgData name="Mariusz" userId="ca8d45ae-21cb-4030-bbab-1d3a5fb8cc81" providerId="ADAL" clId="{9175EAAB-6DAF-40B5-B3E8-C7AAB6B2C322}" dt="2020-05-31T19:43:13.195" v="161"/>
          <ac:spMkLst>
            <pc:docMk/>
            <pc:sldMk cId="4019951972" sldId="283"/>
            <ac:spMk id="9" creationId="{A787C992-6880-42B4-830A-9B81397D2397}"/>
          </ac:spMkLst>
        </pc:spChg>
      </pc:sldChg>
      <pc:sldChg chg="modSp modNotes">
        <pc:chgData name="Mariusz" userId="ca8d45ae-21cb-4030-bbab-1d3a5fb8cc81" providerId="ADAL" clId="{9175EAAB-6DAF-40B5-B3E8-C7AAB6B2C322}" dt="2020-05-31T15:23:08.757" v="57"/>
        <pc:sldMkLst>
          <pc:docMk/>
          <pc:sldMk cId="3745401701" sldId="284"/>
        </pc:sldMkLst>
        <pc:spChg chg="mod">
          <ac:chgData name="Mariusz" userId="ca8d45ae-21cb-4030-bbab-1d3a5fb8cc81" providerId="ADAL" clId="{9175EAAB-6DAF-40B5-B3E8-C7AAB6B2C322}" dt="2020-05-31T15:23:08.757" v="57"/>
          <ac:spMkLst>
            <pc:docMk/>
            <pc:sldMk cId="3745401701" sldId="284"/>
            <ac:spMk id="2" creationId="{00000000-0000-0000-0000-000000000000}"/>
          </ac:spMkLst>
        </pc:spChg>
        <pc:spChg chg="mod">
          <ac:chgData name="Mariusz" userId="ca8d45ae-21cb-4030-bbab-1d3a5fb8cc81" providerId="ADAL" clId="{9175EAAB-6DAF-40B5-B3E8-C7AAB6B2C322}" dt="2020-05-31T15:23:08.757" v="57"/>
          <ac:spMkLst>
            <pc:docMk/>
            <pc:sldMk cId="3745401701" sldId="284"/>
            <ac:spMk id="3" creationId="{58A19D5B-4B3E-4385-B11F-8CAFA5203476}"/>
          </ac:spMkLst>
        </pc:spChg>
        <pc:spChg chg="mod">
          <ac:chgData name="Mariusz" userId="ca8d45ae-21cb-4030-bbab-1d3a5fb8cc81" providerId="ADAL" clId="{9175EAAB-6DAF-40B5-B3E8-C7AAB6B2C322}" dt="2020-05-31T15:23:08.757" v="57"/>
          <ac:spMkLst>
            <pc:docMk/>
            <pc:sldMk cId="3745401701" sldId="284"/>
            <ac:spMk id="4" creationId="{3A51CD44-4609-40FD-A557-24630BD3197C}"/>
          </ac:spMkLst>
        </pc:spChg>
        <pc:graphicFrameChg chg="mod">
          <ac:chgData name="Mariusz" userId="ca8d45ae-21cb-4030-bbab-1d3a5fb8cc81" providerId="ADAL" clId="{9175EAAB-6DAF-40B5-B3E8-C7AAB6B2C322}" dt="2020-05-31T15:23:08.757" v="57"/>
          <ac:graphicFrameMkLst>
            <pc:docMk/>
            <pc:sldMk cId="3745401701" sldId="284"/>
            <ac:graphicFrameMk id="8" creationId="{00000000-0000-0000-0000-000000000000}"/>
          </ac:graphicFrameMkLst>
        </pc:graphicFrameChg>
        <pc:picChg chg="mod">
          <ac:chgData name="Mariusz" userId="ca8d45ae-21cb-4030-bbab-1d3a5fb8cc81" providerId="ADAL" clId="{9175EAAB-6DAF-40B5-B3E8-C7AAB6B2C322}" dt="2020-05-31T15:23:08.757" v="57"/>
          <ac:picMkLst>
            <pc:docMk/>
            <pc:sldMk cId="3745401701" sldId="284"/>
            <ac:picMk id="12313" creationId="{00000000-0000-0000-0000-000000000000}"/>
          </ac:picMkLst>
        </pc:picChg>
        <pc:picChg chg="mod">
          <ac:chgData name="Mariusz" userId="ca8d45ae-21cb-4030-bbab-1d3a5fb8cc81" providerId="ADAL" clId="{9175EAAB-6DAF-40B5-B3E8-C7AAB6B2C322}" dt="2020-05-31T15:23:08.757" v="57"/>
          <ac:picMkLst>
            <pc:docMk/>
            <pc:sldMk cId="3745401701" sldId="284"/>
            <ac:picMk id="12315" creationId="{00000000-0000-0000-0000-000000000000}"/>
          </ac:picMkLst>
        </pc:picChg>
      </pc:sldChg>
      <pc:sldChg chg="modSp del ord">
        <pc:chgData name="Mariusz" userId="ca8d45ae-21cb-4030-bbab-1d3a5fb8cc81" providerId="ADAL" clId="{9175EAAB-6DAF-40B5-B3E8-C7AAB6B2C322}" dt="2020-05-31T19:35:51.951" v="136" actId="47"/>
        <pc:sldMkLst>
          <pc:docMk/>
          <pc:sldMk cId="0" sldId="285"/>
        </pc:sldMkLst>
        <pc:spChg chg="mod">
          <ac:chgData name="Mariusz" userId="ca8d45ae-21cb-4030-bbab-1d3a5fb8cc81" providerId="ADAL" clId="{9175EAAB-6DAF-40B5-B3E8-C7AAB6B2C322}" dt="2020-05-31T15:23:08.757" v="57"/>
          <ac:spMkLst>
            <pc:docMk/>
            <pc:sldMk cId="0" sldId="285"/>
            <ac:spMk id="2" creationId="{00000000-0000-0000-0000-000000000000}"/>
          </ac:spMkLst>
        </pc:spChg>
        <pc:spChg chg="mod">
          <ac:chgData name="Mariusz" userId="ca8d45ae-21cb-4030-bbab-1d3a5fb8cc81" providerId="ADAL" clId="{9175EAAB-6DAF-40B5-B3E8-C7AAB6B2C322}" dt="2020-05-31T15:23:08.757" v="57"/>
          <ac:spMkLst>
            <pc:docMk/>
            <pc:sldMk cId="0" sldId="285"/>
            <ac:spMk id="3" creationId="{E363D041-D0D5-447B-9552-CFDA9BE2C523}"/>
          </ac:spMkLst>
        </pc:spChg>
        <pc:spChg chg="mod">
          <ac:chgData name="Mariusz" userId="ca8d45ae-21cb-4030-bbab-1d3a5fb8cc81" providerId="ADAL" clId="{9175EAAB-6DAF-40B5-B3E8-C7AAB6B2C322}" dt="2020-05-31T15:23:08.757" v="57"/>
          <ac:spMkLst>
            <pc:docMk/>
            <pc:sldMk cId="0" sldId="285"/>
            <ac:spMk id="4" creationId="{854018FB-A5CC-4A9D-9D02-464367EC2977}"/>
          </ac:spMkLst>
        </pc:spChg>
        <pc:picChg chg="mod">
          <ac:chgData name="Mariusz" userId="ca8d45ae-21cb-4030-bbab-1d3a5fb8cc81" providerId="ADAL" clId="{9175EAAB-6DAF-40B5-B3E8-C7AAB6B2C322}" dt="2020-05-31T15:23:08.757" v="57"/>
          <ac:picMkLst>
            <pc:docMk/>
            <pc:sldMk cId="0" sldId="285"/>
            <ac:picMk id="6" creationId="{02B807B1-4181-4CCA-B7A6-0346A4DA3E0C}"/>
          </ac:picMkLst>
        </pc:picChg>
      </pc:sldChg>
      <pc:sldChg chg="modSp del ord">
        <pc:chgData name="Mariusz" userId="ca8d45ae-21cb-4030-bbab-1d3a5fb8cc81" providerId="ADAL" clId="{9175EAAB-6DAF-40B5-B3E8-C7AAB6B2C322}" dt="2020-05-31T19:35:51.951" v="136" actId="47"/>
        <pc:sldMkLst>
          <pc:docMk/>
          <pc:sldMk cId="3191445385" sldId="286"/>
        </pc:sldMkLst>
        <pc:spChg chg="mod">
          <ac:chgData name="Mariusz" userId="ca8d45ae-21cb-4030-bbab-1d3a5fb8cc81" providerId="ADAL" clId="{9175EAAB-6DAF-40B5-B3E8-C7AAB6B2C322}" dt="2020-05-31T15:23:08.757" v="57"/>
          <ac:spMkLst>
            <pc:docMk/>
            <pc:sldMk cId="3191445385" sldId="286"/>
            <ac:spMk id="2" creationId="{F1748164-13A9-457B-A9AB-B0CD7510280B}"/>
          </ac:spMkLst>
        </pc:spChg>
        <pc:spChg chg="mod">
          <ac:chgData name="Mariusz" userId="ca8d45ae-21cb-4030-bbab-1d3a5fb8cc81" providerId="ADAL" clId="{9175EAAB-6DAF-40B5-B3E8-C7AAB6B2C322}" dt="2020-05-31T15:23:08.757" v="57"/>
          <ac:spMkLst>
            <pc:docMk/>
            <pc:sldMk cId="3191445385" sldId="286"/>
            <ac:spMk id="3" creationId="{EAC8FBD6-4B66-4E09-92FB-0EF8EB92ADA0}"/>
          </ac:spMkLst>
        </pc:spChg>
        <pc:spChg chg="mod">
          <ac:chgData name="Mariusz" userId="ca8d45ae-21cb-4030-bbab-1d3a5fb8cc81" providerId="ADAL" clId="{9175EAAB-6DAF-40B5-B3E8-C7AAB6B2C322}" dt="2020-05-31T15:23:08.757" v="57"/>
          <ac:spMkLst>
            <pc:docMk/>
            <pc:sldMk cId="3191445385" sldId="286"/>
            <ac:spMk id="4" creationId="{00000000-0000-0000-0000-000000000000}"/>
          </ac:spMkLst>
        </pc:spChg>
        <pc:spChg chg="mod">
          <ac:chgData name="Mariusz" userId="ca8d45ae-21cb-4030-bbab-1d3a5fb8cc81" providerId="ADAL" clId="{9175EAAB-6DAF-40B5-B3E8-C7AAB6B2C322}" dt="2020-05-31T15:23:08.757" v="57"/>
          <ac:spMkLst>
            <pc:docMk/>
            <pc:sldMk cId="3191445385" sldId="286"/>
            <ac:spMk id="6" creationId="{00000000-0000-0000-0000-000000000000}"/>
          </ac:spMkLst>
        </pc:spChg>
        <pc:picChg chg="mod">
          <ac:chgData name="Mariusz" userId="ca8d45ae-21cb-4030-bbab-1d3a5fb8cc81" providerId="ADAL" clId="{9175EAAB-6DAF-40B5-B3E8-C7AAB6B2C322}" dt="2020-05-31T15:23:08.757" v="57"/>
          <ac:picMkLst>
            <pc:docMk/>
            <pc:sldMk cId="3191445385" sldId="286"/>
            <ac:picMk id="7" creationId="{00000000-0000-0000-0000-000000000000}"/>
          </ac:picMkLst>
        </pc:picChg>
      </pc:sldChg>
      <pc:sldChg chg="del">
        <pc:chgData name="Mariusz" userId="ca8d45ae-21cb-4030-bbab-1d3a5fb8cc81" providerId="ADAL" clId="{9175EAAB-6DAF-40B5-B3E8-C7AAB6B2C322}" dt="2020-05-31T15:17:36.949" v="26" actId="47"/>
        <pc:sldMkLst>
          <pc:docMk/>
          <pc:sldMk cId="3221289239" sldId="287"/>
        </pc:sldMkLst>
      </pc:sldChg>
      <pc:sldChg chg="del">
        <pc:chgData name="Mariusz" userId="ca8d45ae-21cb-4030-bbab-1d3a5fb8cc81" providerId="ADAL" clId="{9175EAAB-6DAF-40B5-B3E8-C7AAB6B2C322}" dt="2020-05-31T14:41:59.399" v="0" actId="2696"/>
        <pc:sldMkLst>
          <pc:docMk/>
          <pc:sldMk cId="14412432" sldId="288"/>
        </pc:sldMkLst>
      </pc:sldChg>
      <pc:sldChg chg="modSp mod modShow modNotes modNotesTx">
        <pc:chgData name="Mariusz" userId="ca8d45ae-21cb-4030-bbab-1d3a5fb8cc81" providerId="ADAL" clId="{9175EAAB-6DAF-40B5-B3E8-C7AAB6B2C322}" dt="2020-06-03T11:16:43.287" v="3193" actId="729"/>
        <pc:sldMkLst>
          <pc:docMk/>
          <pc:sldMk cId="3654890770" sldId="289"/>
        </pc:sldMkLst>
        <pc:spChg chg="mod">
          <ac:chgData name="Mariusz" userId="ca8d45ae-21cb-4030-bbab-1d3a5fb8cc81" providerId="ADAL" clId="{9175EAAB-6DAF-40B5-B3E8-C7AAB6B2C322}" dt="2020-05-31T15:23:08.757" v="57"/>
          <ac:spMkLst>
            <pc:docMk/>
            <pc:sldMk cId="3654890770" sldId="289"/>
            <ac:spMk id="2" creationId="{814FAD99-D813-4B29-8E9C-3F043E9C9892}"/>
          </ac:spMkLst>
        </pc:spChg>
        <pc:spChg chg="mod">
          <ac:chgData name="Mariusz" userId="ca8d45ae-21cb-4030-bbab-1d3a5fb8cc81" providerId="ADAL" clId="{9175EAAB-6DAF-40B5-B3E8-C7AAB6B2C322}" dt="2020-05-31T15:23:08.757" v="57"/>
          <ac:spMkLst>
            <pc:docMk/>
            <pc:sldMk cId="3654890770" sldId="289"/>
            <ac:spMk id="3" creationId="{CB37BD0F-A83D-4DF0-AE5D-E8E14C8A027B}"/>
          </ac:spMkLst>
        </pc:spChg>
        <pc:spChg chg="mod">
          <ac:chgData name="Mariusz" userId="ca8d45ae-21cb-4030-bbab-1d3a5fb8cc81" providerId="ADAL" clId="{9175EAAB-6DAF-40B5-B3E8-C7AAB6B2C322}" dt="2020-05-31T20:03:37.432" v="174" actId="20577"/>
          <ac:spMkLst>
            <pc:docMk/>
            <pc:sldMk cId="3654890770" sldId="289"/>
            <ac:spMk id="4" creationId="{92A0B153-C864-422A-B1DF-54CE120944CE}"/>
          </ac:spMkLst>
        </pc:spChg>
        <pc:spChg chg="mod">
          <ac:chgData name="Mariusz" userId="ca8d45ae-21cb-4030-bbab-1d3a5fb8cc81" providerId="ADAL" clId="{9175EAAB-6DAF-40B5-B3E8-C7AAB6B2C322}" dt="2020-05-31T15:23:08.757" v="57"/>
          <ac:spMkLst>
            <pc:docMk/>
            <pc:sldMk cId="3654890770" sldId="289"/>
            <ac:spMk id="5" creationId="{0751BF7C-5F5F-41FB-9A69-09CAD28C500F}"/>
          </ac:spMkLst>
        </pc:spChg>
      </pc:sldChg>
      <pc:sldChg chg="addSp delSp modSp mod modShow modNotesTx">
        <pc:chgData name="Mariusz" userId="ca8d45ae-21cb-4030-bbab-1d3a5fb8cc81" providerId="ADAL" clId="{9175EAAB-6DAF-40B5-B3E8-C7AAB6B2C322}" dt="2020-06-03T11:41:35.042" v="3225" actId="790"/>
        <pc:sldMkLst>
          <pc:docMk/>
          <pc:sldMk cId="2759846488" sldId="290"/>
        </pc:sldMkLst>
        <pc:spChg chg="mod">
          <ac:chgData name="Mariusz" userId="ca8d45ae-21cb-4030-bbab-1d3a5fb8cc81" providerId="ADAL" clId="{9175EAAB-6DAF-40B5-B3E8-C7AAB6B2C322}" dt="2020-05-31T21:24:52.058" v="177"/>
          <ac:spMkLst>
            <pc:docMk/>
            <pc:sldMk cId="2759846488" sldId="290"/>
            <ac:spMk id="2" creationId="{642ECD52-416C-400D-A2F9-1E3996C975AA}"/>
          </ac:spMkLst>
        </pc:spChg>
        <pc:spChg chg="mod">
          <ac:chgData name="Mariusz" userId="ca8d45ae-21cb-4030-bbab-1d3a5fb8cc81" providerId="ADAL" clId="{9175EAAB-6DAF-40B5-B3E8-C7AAB6B2C322}" dt="2020-05-31T21:24:52.058" v="177"/>
          <ac:spMkLst>
            <pc:docMk/>
            <pc:sldMk cId="2759846488" sldId="290"/>
            <ac:spMk id="3" creationId="{AA8EF286-9A21-4540-950B-E3A78864FC16}"/>
          </ac:spMkLst>
        </pc:spChg>
        <pc:spChg chg="mod">
          <ac:chgData name="Mariusz" userId="ca8d45ae-21cb-4030-bbab-1d3a5fb8cc81" providerId="ADAL" clId="{9175EAAB-6DAF-40B5-B3E8-C7AAB6B2C322}" dt="2020-05-31T21:24:52.058" v="177"/>
          <ac:spMkLst>
            <pc:docMk/>
            <pc:sldMk cId="2759846488" sldId="290"/>
            <ac:spMk id="4" creationId="{C431F5DA-582B-4769-ADC4-3564C1CF759B}"/>
          </ac:spMkLst>
        </pc:spChg>
        <pc:spChg chg="add del mod">
          <ac:chgData name="Mariusz" userId="ca8d45ae-21cb-4030-bbab-1d3a5fb8cc81" providerId="ADAL" clId="{9175EAAB-6DAF-40B5-B3E8-C7AAB6B2C322}" dt="2020-05-31T21:24:52.058" v="177"/>
          <ac:spMkLst>
            <pc:docMk/>
            <pc:sldMk cId="2759846488" sldId="290"/>
            <ac:spMk id="5" creationId="{BD8FDAB8-0D73-4599-861A-1ED143F68C95}"/>
          </ac:spMkLst>
        </pc:spChg>
        <pc:spChg chg="add del mod">
          <ac:chgData name="Mariusz" userId="ca8d45ae-21cb-4030-bbab-1d3a5fb8cc81" providerId="ADAL" clId="{9175EAAB-6DAF-40B5-B3E8-C7AAB6B2C322}" dt="2020-05-31T21:24:52.058" v="177"/>
          <ac:spMkLst>
            <pc:docMk/>
            <pc:sldMk cId="2759846488" sldId="290"/>
            <ac:spMk id="6" creationId="{AE08AC65-3B26-4E54-8D6D-237EAD6E9C65}"/>
          </ac:spMkLst>
        </pc:spChg>
        <pc:spChg chg="add del mod">
          <ac:chgData name="Mariusz" userId="ca8d45ae-21cb-4030-bbab-1d3a5fb8cc81" providerId="ADAL" clId="{9175EAAB-6DAF-40B5-B3E8-C7AAB6B2C322}" dt="2020-05-31T21:24:52.058" v="177"/>
          <ac:spMkLst>
            <pc:docMk/>
            <pc:sldMk cId="2759846488" sldId="290"/>
            <ac:spMk id="7" creationId="{A60556CE-6145-4D9E-918E-1720E91149B6}"/>
          </ac:spMkLst>
        </pc:spChg>
        <pc:picChg chg="mod">
          <ac:chgData name="Mariusz" userId="ca8d45ae-21cb-4030-bbab-1d3a5fb8cc81" providerId="ADAL" clId="{9175EAAB-6DAF-40B5-B3E8-C7AAB6B2C322}" dt="2020-05-31T21:25:05.772" v="179" actId="408"/>
          <ac:picMkLst>
            <pc:docMk/>
            <pc:sldMk cId="2759846488" sldId="290"/>
            <ac:picMk id="8" creationId="{5490B48B-59CC-4B4A-B745-93D8284B04E0}"/>
          </ac:picMkLst>
        </pc:picChg>
      </pc:sldChg>
      <pc:sldChg chg="modSp del mod modShow">
        <pc:chgData name="Mariusz" userId="ca8d45ae-21cb-4030-bbab-1d3a5fb8cc81" providerId="ADAL" clId="{9175EAAB-6DAF-40B5-B3E8-C7AAB6B2C322}" dt="2020-06-03T10:58:04.080" v="3189" actId="2696"/>
        <pc:sldMkLst>
          <pc:docMk/>
          <pc:sldMk cId="1168729256" sldId="291"/>
        </pc:sldMkLst>
        <pc:spChg chg="mod">
          <ac:chgData name="Mariusz" userId="ca8d45ae-21cb-4030-bbab-1d3a5fb8cc81" providerId="ADAL" clId="{9175EAAB-6DAF-40B5-B3E8-C7AAB6B2C322}" dt="2020-05-31T15:23:08.757" v="57"/>
          <ac:spMkLst>
            <pc:docMk/>
            <pc:sldMk cId="1168729256" sldId="291"/>
            <ac:spMk id="2" creationId="{5F9F88FB-5AC4-4AD5-A55E-1671771D14E9}"/>
          </ac:spMkLst>
        </pc:spChg>
        <pc:spChg chg="mod">
          <ac:chgData name="Mariusz" userId="ca8d45ae-21cb-4030-bbab-1d3a5fb8cc81" providerId="ADAL" clId="{9175EAAB-6DAF-40B5-B3E8-C7AAB6B2C322}" dt="2020-05-31T15:23:08.757" v="57"/>
          <ac:spMkLst>
            <pc:docMk/>
            <pc:sldMk cId="1168729256" sldId="291"/>
            <ac:spMk id="3" creationId="{CFD4FB97-98EA-4C87-B57B-38FCFA60FBB3}"/>
          </ac:spMkLst>
        </pc:spChg>
        <pc:spChg chg="mod">
          <ac:chgData name="Mariusz" userId="ca8d45ae-21cb-4030-bbab-1d3a5fb8cc81" providerId="ADAL" clId="{9175EAAB-6DAF-40B5-B3E8-C7AAB6B2C322}" dt="2020-05-31T15:23:08.757" v="57"/>
          <ac:spMkLst>
            <pc:docMk/>
            <pc:sldMk cId="1168729256" sldId="291"/>
            <ac:spMk id="4" creationId="{657D236B-1D8B-4C4B-8CAC-36A9786E6D81}"/>
          </ac:spMkLst>
        </pc:spChg>
        <pc:spChg chg="mod">
          <ac:chgData name="Mariusz" userId="ca8d45ae-21cb-4030-bbab-1d3a5fb8cc81" providerId="ADAL" clId="{9175EAAB-6DAF-40B5-B3E8-C7AAB6B2C322}" dt="2020-05-31T15:23:08.757" v="57"/>
          <ac:spMkLst>
            <pc:docMk/>
            <pc:sldMk cId="1168729256" sldId="291"/>
            <ac:spMk id="5" creationId="{4B43DABA-6F04-455F-97A7-E7735158B7AB}"/>
          </ac:spMkLst>
        </pc:spChg>
      </pc:sldChg>
      <pc:sldChg chg="modSp del ord">
        <pc:chgData name="Mariusz" userId="ca8d45ae-21cb-4030-bbab-1d3a5fb8cc81" providerId="ADAL" clId="{9175EAAB-6DAF-40B5-B3E8-C7AAB6B2C322}" dt="2020-05-31T19:35:51.951" v="136" actId="47"/>
        <pc:sldMkLst>
          <pc:docMk/>
          <pc:sldMk cId="4090376993" sldId="292"/>
        </pc:sldMkLst>
        <pc:spChg chg="mod">
          <ac:chgData name="Mariusz" userId="ca8d45ae-21cb-4030-bbab-1d3a5fb8cc81" providerId="ADAL" clId="{9175EAAB-6DAF-40B5-B3E8-C7AAB6B2C322}" dt="2020-05-31T15:23:08.757" v="57"/>
          <ac:spMkLst>
            <pc:docMk/>
            <pc:sldMk cId="4090376993" sldId="292"/>
            <ac:spMk id="2" creationId="{F741D176-F775-43AB-8089-378C669A5D0E}"/>
          </ac:spMkLst>
        </pc:spChg>
        <pc:spChg chg="mod">
          <ac:chgData name="Mariusz" userId="ca8d45ae-21cb-4030-bbab-1d3a5fb8cc81" providerId="ADAL" clId="{9175EAAB-6DAF-40B5-B3E8-C7AAB6B2C322}" dt="2020-05-31T15:23:08.757" v="57"/>
          <ac:spMkLst>
            <pc:docMk/>
            <pc:sldMk cId="4090376993" sldId="292"/>
            <ac:spMk id="3" creationId="{7AB6EB92-B183-4B30-A39E-4C8EC8662DD6}"/>
          </ac:spMkLst>
        </pc:spChg>
        <pc:spChg chg="mod">
          <ac:chgData name="Mariusz" userId="ca8d45ae-21cb-4030-bbab-1d3a5fb8cc81" providerId="ADAL" clId="{9175EAAB-6DAF-40B5-B3E8-C7AAB6B2C322}" dt="2020-05-31T15:23:08.757" v="57"/>
          <ac:spMkLst>
            <pc:docMk/>
            <pc:sldMk cId="4090376993" sldId="292"/>
            <ac:spMk id="4" creationId="{78C07318-CCAD-4A64-AB32-E6E0338C955D}"/>
          </ac:spMkLst>
        </pc:spChg>
        <pc:spChg chg="mod">
          <ac:chgData name="Mariusz" userId="ca8d45ae-21cb-4030-bbab-1d3a5fb8cc81" providerId="ADAL" clId="{9175EAAB-6DAF-40B5-B3E8-C7AAB6B2C322}" dt="2020-05-31T15:23:08.757" v="57"/>
          <ac:spMkLst>
            <pc:docMk/>
            <pc:sldMk cId="4090376993" sldId="292"/>
            <ac:spMk id="5" creationId="{D6683D23-C6C3-46A9-813A-6FE2722B6E88}"/>
          </ac:spMkLst>
        </pc:spChg>
      </pc:sldChg>
      <pc:sldChg chg="modSp del ord">
        <pc:chgData name="Mariusz" userId="ca8d45ae-21cb-4030-bbab-1d3a5fb8cc81" providerId="ADAL" clId="{9175EAAB-6DAF-40B5-B3E8-C7AAB6B2C322}" dt="2020-05-31T19:35:32.312" v="135" actId="47"/>
        <pc:sldMkLst>
          <pc:docMk/>
          <pc:sldMk cId="1055420037" sldId="293"/>
        </pc:sldMkLst>
        <pc:spChg chg="mod">
          <ac:chgData name="Mariusz" userId="ca8d45ae-21cb-4030-bbab-1d3a5fb8cc81" providerId="ADAL" clId="{9175EAAB-6DAF-40B5-B3E8-C7AAB6B2C322}" dt="2020-05-31T15:23:08.757" v="57"/>
          <ac:spMkLst>
            <pc:docMk/>
            <pc:sldMk cId="1055420037" sldId="293"/>
            <ac:spMk id="2" creationId="{D33EEAA6-997E-4444-92D0-820A2474B875}"/>
          </ac:spMkLst>
        </pc:spChg>
        <pc:spChg chg="mod">
          <ac:chgData name="Mariusz" userId="ca8d45ae-21cb-4030-bbab-1d3a5fb8cc81" providerId="ADAL" clId="{9175EAAB-6DAF-40B5-B3E8-C7AAB6B2C322}" dt="2020-05-31T15:23:08.757" v="57"/>
          <ac:spMkLst>
            <pc:docMk/>
            <pc:sldMk cId="1055420037" sldId="293"/>
            <ac:spMk id="3" creationId="{43CE69DE-C49B-4CBD-92AC-204920CB2898}"/>
          </ac:spMkLst>
        </pc:spChg>
        <pc:spChg chg="mod">
          <ac:chgData name="Mariusz" userId="ca8d45ae-21cb-4030-bbab-1d3a5fb8cc81" providerId="ADAL" clId="{9175EAAB-6DAF-40B5-B3E8-C7AAB6B2C322}" dt="2020-05-31T15:23:08.757" v="57"/>
          <ac:spMkLst>
            <pc:docMk/>
            <pc:sldMk cId="1055420037" sldId="293"/>
            <ac:spMk id="4" creationId="{344207BC-3FF2-4566-831E-1FFAD82F4E24}"/>
          </ac:spMkLst>
        </pc:spChg>
        <pc:spChg chg="mod">
          <ac:chgData name="Mariusz" userId="ca8d45ae-21cb-4030-bbab-1d3a5fb8cc81" providerId="ADAL" clId="{9175EAAB-6DAF-40B5-B3E8-C7AAB6B2C322}" dt="2020-05-31T15:23:08.757" v="57"/>
          <ac:spMkLst>
            <pc:docMk/>
            <pc:sldMk cId="1055420037" sldId="293"/>
            <ac:spMk id="5" creationId="{2EB693AC-5A75-4DFD-89B9-50C6351B95BA}"/>
          </ac:spMkLst>
        </pc:spChg>
      </pc:sldChg>
      <pc:sldChg chg="modSp del ord">
        <pc:chgData name="Mariusz" userId="ca8d45ae-21cb-4030-bbab-1d3a5fb8cc81" providerId="ADAL" clId="{9175EAAB-6DAF-40B5-B3E8-C7AAB6B2C322}" dt="2020-05-31T19:35:51.951" v="136" actId="47"/>
        <pc:sldMkLst>
          <pc:docMk/>
          <pc:sldMk cId="1897587197" sldId="294"/>
        </pc:sldMkLst>
        <pc:spChg chg="mod">
          <ac:chgData name="Mariusz" userId="ca8d45ae-21cb-4030-bbab-1d3a5fb8cc81" providerId="ADAL" clId="{9175EAAB-6DAF-40B5-B3E8-C7AAB6B2C322}" dt="2020-05-31T15:23:08.757" v="57"/>
          <ac:spMkLst>
            <pc:docMk/>
            <pc:sldMk cId="1897587197" sldId="294"/>
            <ac:spMk id="2" creationId="{A1045EDA-11B0-4E02-A174-B76AC435A2EA}"/>
          </ac:spMkLst>
        </pc:spChg>
        <pc:spChg chg="mod">
          <ac:chgData name="Mariusz" userId="ca8d45ae-21cb-4030-bbab-1d3a5fb8cc81" providerId="ADAL" clId="{9175EAAB-6DAF-40B5-B3E8-C7AAB6B2C322}" dt="2020-05-31T15:23:08.757" v="57"/>
          <ac:spMkLst>
            <pc:docMk/>
            <pc:sldMk cId="1897587197" sldId="294"/>
            <ac:spMk id="3" creationId="{871D038F-17FE-434E-872E-CE0105DB0A2D}"/>
          </ac:spMkLst>
        </pc:spChg>
        <pc:spChg chg="mod">
          <ac:chgData name="Mariusz" userId="ca8d45ae-21cb-4030-bbab-1d3a5fb8cc81" providerId="ADAL" clId="{9175EAAB-6DAF-40B5-B3E8-C7AAB6B2C322}" dt="2020-05-31T15:23:08.757" v="57"/>
          <ac:spMkLst>
            <pc:docMk/>
            <pc:sldMk cId="1897587197" sldId="294"/>
            <ac:spMk id="4" creationId="{E6BF4722-3599-4AB9-99BA-2721C86331A6}"/>
          </ac:spMkLst>
        </pc:spChg>
        <pc:spChg chg="mod">
          <ac:chgData name="Mariusz" userId="ca8d45ae-21cb-4030-bbab-1d3a5fb8cc81" providerId="ADAL" clId="{9175EAAB-6DAF-40B5-B3E8-C7AAB6B2C322}" dt="2020-05-31T15:23:08.757" v="57"/>
          <ac:spMkLst>
            <pc:docMk/>
            <pc:sldMk cId="1897587197" sldId="294"/>
            <ac:spMk id="5" creationId="{A05A1BC3-FCF2-40F9-A79D-E047E0E62D17}"/>
          </ac:spMkLst>
        </pc:spChg>
      </pc:sldChg>
      <pc:sldChg chg="modSp del mod modNotes">
        <pc:chgData name="Mariusz" userId="ca8d45ae-21cb-4030-bbab-1d3a5fb8cc81" providerId="ADAL" clId="{9175EAAB-6DAF-40B5-B3E8-C7AAB6B2C322}" dt="2020-05-31T19:44:34.791" v="162" actId="2696"/>
        <pc:sldMkLst>
          <pc:docMk/>
          <pc:sldMk cId="4279473428" sldId="295"/>
        </pc:sldMkLst>
        <pc:spChg chg="mod">
          <ac:chgData name="Mariusz" userId="ca8d45ae-21cb-4030-bbab-1d3a5fb8cc81" providerId="ADAL" clId="{9175EAAB-6DAF-40B5-B3E8-C7AAB6B2C322}" dt="2020-05-31T15:23:08.757" v="57"/>
          <ac:spMkLst>
            <pc:docMk/>
            <pc:sldMk cId="4279473428" sldId="295"/>
            <ac:spMk id="2" creationId="{D61051E2-46A8-4CAE-ADB2-D8B112DC3A41}"/>
          </ac:spMkLst>
        </pc:spChg>
        <pc:spChg chg="mod">
          <ac:chgData name="Mariusz" userId="ca8d45ae-21cb-4030-bbab-1d3a5fb8cc81" providerId="ADAL" clId="{9175EAAB-6DAF-40B5-B3E8-C7AAB6B2C322}" dt="2020-05-31T15:24:04.445" v="73" actId="27636"/>
          <ac:spMkLst>
            <pc:docMk/>
            <pc:sldMk cId="4279473428" sldId="295"/>
            <ac:spMk id="3" creationId="{3D8F722B-ACDB-4639-85A2-BDE6DF7E55CC}"/>
          </ac:spMkLst>
        </pc:spChg>
        <pc:spChg chg="mod">
          <ac:chgData name="Mariusz" userId="ca8d45ae-21cb-4030-bbab-1d3a5fb8cc81" providerId="ADAL" clId="{9175EAAB-6DAF-40B5-B3E8-C7AAB6B2C322}" dt="2020-05-31T15:23:08.757" v="57"/>
          <ac:spMkLst>
            <pc:docMk/>
            <pc:sldMk cId="4279473428" sldId="295"/>
            <ac:spMk id="4" creationId="{30C601CB-4AC8-42FF-B5AC-58888CC398CE}"/>
          </ac:spMkLst>
        </pc:spChg>
        <pc:spChg chg="mod">
          <ac:chgData name="Mariusz" userId="ca8d45ae-21cb-4030-bbab-1d3a5fb8cc81" providerId="ADAL" clId="{9175EAAB-6DAF-40B5-B3E8-C7AAB6B2C322}" dt="2020-05-31T15:23:08.757" v="57"/>
          <ac:spMkLst>
            <pc:docMk/>
            <pc:sldMk cId="4279473428" sldId="295"/>
            <ac:spMk id="5" creationId="{22A8D283-F8AE-4840-8DD3-C252DA08FAFE}"/>
          </ac:spMkLst>
        </pc:spChg>
      </pc:sldChg>
      <pc:sldChg chg="modSp del ord">
        <pc:chgData name="Mariusz" userId="ca8d45ae-21cb-4030-bbab-1d3a5fb8cc81" providerId="ADAL" clId="{9175EAAB-6DAF-40B5-B3E8-C7AAB6B2C322}" dt="2020-05-31T19:35:51.951" v="136" actId="47"/>
        <pc:sldMkLst>
          <pc:docMk/>
          <pc:sldMk cId="3478448270" sldId="296"/>
        </pc:sldMkLst>
        <pc:spChg chg="mod">
          <ac:chgData name="Mariusz" userId="ca8d45ae-21cb-4030-bbab-1d3a5fb8cc81" providerId="ADAL" clId="{9175EAAB-6DAF-40B5-B3E8-C7AAB6B2C322}" dt="2020-05-31T15:23:08.757" v="57"/>
          <ac:spMkLst>
            <pc:docMk/>
            <pc:sldMk cId="3478448270" sldId="296"/>
            <ac:spMk id="2" creationId="{54945C74-BFF9-43BB-BEA6-02AE9378F77A}"/>
          </ac:spMkLst>
        </pc:spChg>
        <pc:spChg chg="mod">
          <ac:chgData name="Mariusz" userId="ca8d45ae-21cb-4030-bbab-1d3a5fb8cc81" providerId="ADAL" clId="{9175EAAB-6DAF-40B5-B3E8-C7AAB6B2C322}" dt="2020-05-31T15:23:08.757" v="57"/>
          <ac:spMkLst>
            <pc:docMk/>
            <pc:sldMk cId="3478448270" sldId="296"/>
            <ac:spMk id="4" creationId="{00000000-0000-0000-0000-000000000000}"/>
          </ac:spMkLst>
        </pc:spChg>
        <pc:spChg chg="mod">
          <ac:chgData name="Mariusz" userId="ca8d45ae-21cb-4030-bbab-1d3a5fb8cc81" providerId="ADAL" clId="{9175EAAB-6DAF-40B5-B3E8-C7AAB6B2C322}" dt="2020-05-31T15:23:08.757" v="57"/>
          <ac:spMkLst>
            <pc:docMk/>
            <pc:sldMk cId="3478448270" sldId="296"/>
            <ac:spMk id="5" creationId="{437D94F1-936F-4E4F-97DA-AC074A137A2D}"/>
          </ac:spMkLst>
        </pc:spChg>
        <pc:spChg chg="mod">
          <ac:chgData name="Mariusz" userId="ca8d45ae-21cb-4030-bbab-1d3a5fb8cc81" providerId="ADAL" clId="{9175EAAB-6DAF-40B5-B3E8-C7AAB6B2C322}" dt="2020-05-31T15:23:08.757" v="57"/>
          <ac:spMkLst>
            <pc:docMk/>
            <pc:sldMk cId="3478448270" sldId="296"/>
            <ac:spMk id="6" creationId="{00000000-0000-0000-0000-000000000000}"/>
          </ac:spMkLst>
        </pc:spChg>
        <pc:spChg chg="mod">
          <ac:chgData name="Mariusz" userId="ca8d45ae-21cb-4030-bbab-1d3a5fb8cc81" providerId="ADAL" clId="{9175EAAB-6DAF-40B5-B3E8-C7AAB6B2C322}" dt="2020-05-31T15:23:08.757" v="57"/>
          <ac:spMkLst>
            <pc:docMk/>
            <pc:sldMk cId="3478448270" sldId="296"/>
            <ac:spMk id="7" creationId="{E062D145-A468-4D4E-98AA-2F0C71F78DA5}"/>
          </ac:spMkLst>
        </pc:spChg>
        <pc:picChg chg="mod">
          <ac:chgData name="Mariusz" userId="ca8d45ae-21cb-4030-bbab-1d3a5fb8cc81" providerId="ADAL" clId="{9175EAAB-6DAF-40B5-B3E8-C7AAB6B2C322}" dt="2020-05-31T15:23:08.757" v="57"/>
          <ac:picMkLst>
            <pc:docMk/>
            <pc:sldMk cId="3478448270" sldId="296"/>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3641588483" sldId="297"/>
        </pc:sldMkLst>
        <pc:spChg chg="mod">
          <ac:chgData name="Mariusz" userId="ca8d45ae-21cb-4030-bbab-1d3a5fb8cc81" providerId="ADAL" clId="{9175EAAB-6DAF-40B5-B3E8-C7AAB6B2C322}" dt="2020-05-31T15:23:08.757" v="57"/>
          <ac:spMkLst>
            <pc:docMk/>
            <pc:sldMk cId="3641588483" sldId="297"/>
            <ac:spMk id="2" creationId="{CE7B1CEA-57AD-4566-A15F-842C4C2EA11E}"/>
          </ac:spMkLst>
        </pc:spChg>
        <pc:spChg chg="mod">
          <ac:chgData name="Mariusz" userId="ca8d45ae-21cb-4030-bbab-1d3a5fb8cc81" providerId="ADAL" clId="{9175EAAB-6DAF-40B5-B3E8-C7AAB6B2C322}" dt="2020-05-31T15:23:08.757" v="57"/>
          <ac:spMkLst>
            <pc:docMk/>
            <pc:sldMk cId="3641588483" sldId="297"/>
            <ac:spMk id="4" creationId="{00000000-0000-0000-0000-000000000000}"/>
          </ac:spMkLst>
        </pc:spChg>
        <pc:spChg chg="mod">
          <ac:chgData name="Mariusz" userId="ca8d45ae-21cb-4030-bbab-1d3a5fb8cc81" providerId="ADAL" clId="{9175EAAB-6DAF-40B5-B3E8-C7AAB6B2C322}" dt="2020-05-31T15:23:08.757" v="57"/>
          <ac:spMkLst>
            <pc:docMk/>
            <pc:sldMk cId="3641588483" sldId="297"/>
            <ac:spMk id="5" creationId="{186A0C32-E809-4225-B225-9CF4D4225A8E}"/>
          </ac:spMkLst>
        </pc:spChg>
        <pc:spChg chg="mod">
          <ac:chgData name="Mariusz" userId="ca8d45ae-21cb-4030-bbab-1d3a5fb8cc81" providerId="ADAL" clId="{9175EAAB-6DAF-40B5-B3E8-C7AAB6B2C322}" dt="2020-05-31T15:23:08.757" v="57"/>
          <ac:spMkLst>
            <pc:docMk/>
            <pc:sldMk cId="3641588483" sldId="297"/>
            <ac:spMk id="6" creationId="{00000000-0000-0000-0000-000000000000}"/>
          </ac:spMkLst>
        </pc:spChg>
        <pc:spChg chg="mod">
          <ac:chgData name="Mariusz" userId="ca8d45ae-21cb-4030-bbab-1d3a5fb8cc81" providerId="ADAL" clId="{9175EAAB-6DAF-40B5-B3E8-C7AAB6B2C322}" dt="2020-05-31T15:23:08.757" v="57"/>
          <ac:spMkLst>
            <pc:docMk/>
            <pc:sldMk cId="3641588483" sldId="297"/>
            <ac:spMk id="7" creationId="{E6A4BAC2-3939-4F41-97EE-88433B9D3D0C}"/>
          </ac:spMkLst>
        </pc:spChg>
        <pc:picChg chg="mod">
          <ac:chgData name="Mariusz" userId="ca8d45ae-21cb-4030-bbab-1d3a5fb8cc81" providerId="ADAL" clId="{9175EAAB-6DAF-40B5-B3E8-C7AAB6B2C322}" dt="2020-05-31T15:23:08.757" v="57"/>
          <ac:picMkLst>
            <pc:docMk/>
            <pc:sldMk cId="3641588483" sldId="297"/>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25521941" sldId="298"/>
        </pc:sldMkLst>
        <pc:spChg chg="mod">
          <ac:chgData name="Mariusz" userId="ca8d45ae-21cb-4030-bbab-1d3a5fb8cc81" providerId="ADAL" clId="{9175EAAB-6DAF-40B5-B3E8-C7AAB6B2C322}" dt="2020-05-31T15:23:08.757" v="57"/>
          <ac:spMkLst>
            <pc:docMk/>
            <pc:sldMk cId="1325521941" sldId="298"/>
            <ac:spMk id="2" creationId="{304FCD69-B708-4ED9-9E89-56F5C641DB55}"/>
          </ac:spMkLst>
        </pc:spChg>
        <pc:spChg chg="mod">
          <ac:chgData name="Mariusz" userId="ca8d45ae-21cb-4030-bbab-1d3a5fb8cc81" providerId="ADAL" clId="{9175EAAB-6DAF-40B5-B3E8-C7AAB6B2C322}" dt="2020-05-31T15:23:08.757" v="57"/>
          <ac:spMkLst>
            <pc:docMk/>
            <pc:sldMk cId="1325521941" sldId="298"/>
            <ac:spMk id="4" creationId="{00000000-0000-0000-0000-000000000000}"/>
          </ac:spMkLst>
        </pc:spChg>
        <pc:spChg chg="mod">
          <ac:chgData name="Mariusz" userId="ca8d45ae-21cb-4030-bbab-1d3a5fb8cc81" providerId="ADAL" clId="{9175EAAB-6DAF-40B5-B3E8-C7AAB6B2C322}" dt="2020-05-31T15:23:08.757" v="57"/>
          <ac:spMkLst>
            <pc:docMk/>
            <pc:sldMk cId="1325521941" sldId="298"/>
            <ac:spMk id="5" creationId="{B028FB7E-0327-412A-8E3B-5A47415E0E68}"/>
          </ac:spMkLst>
        </pc:spChg>
        <pc:spChg chg="mod">
          <ac:chgData name="Mariusz" userId="ca8d45ae-21cb-4030-bbab-1d3a5fb8cc81" providerId="ADAL" clId="{9175EAAB-6DAF-40B5-B3E8-C7AAB6B2C322}" dt="2020-05-31T15:23:08.757" v="57"/>
          <ac:spMkLst>
            <pc:docMk/>
            <pc:sldMk cId="1325521941" sldId="298"/>
            <ac:spMk id="6" creationId="{00000000-0000-0000-0000-000000000000}"/>
          </ac:spMkLst>
        </pc:spChg>
        <pc:picChg chg="mod">
          <ac:chgData name="Mariusz" userId="ca8d45ae-21cb-4030-bbab-1d3a5fb8cc81" providerId="ADAL" clId="{9175EAAB-6DAF-40B5-B3E8-C7AAB6B2C322}" dt="2020-05-31T15:23:08.757" v="57"/>
          <ac:picMkLst>
            <pc:docMk/>
            <pc:sldMk cId="1325521941" sldId="298"/>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2904689659" sldId="299"/>
        </pc:sldMkLst>
        <pc:spChg chg="mod">
          <ac:chgData name="Mariusz" userId="ca8d45ae-21cb-4030-bbab-1d3a5fb8cc81" providerId="ADAL" clId="{9175EAAB-6DAF-40B5-B3E8-C7AAB6B2C322}" dt="2020-05-31T15:23:08.757" v="57"/>
          <ac:spMkLst>
            <pc:docMk/>
            <pc:sldMk cId="2904689659" sldId="299"/>
            <ac:spMk id="2" creationId="{53603BEE-04E2-430F-9F1E-E623AA3BDF08}"/>
          </ac:spMkLst>
        </pc:spChg>
        <pc:spChg chg="mod">
          <ac:chgData name="Mariusz" userId="ca8d45ae-21cb-4030-bbab-1d3a5fb8cc81" providerId="ADAL" clId="{9175EAAB-6DAF-40B5-B3E8-C7AAB6B2C322}" dt="2020-05-31T15:23:08.757" v="57"/>
          <ac:spMkLst>
            <pc:docMk/>
            <pc:sldMk cId="2904689659" sldId="299"/>
            <ac:spMk id="4" creationId="{00000000-0000-0000-0000-000000000000}"/>
          </ac:spMkLst>
        </pc:spChg>
        <pc:spChg chg="mod">
          <ac:chgData name="Mariusz" userId="ca8d45ae-21cb-4030-bbab-1d3a5fb8cc81" providerId="ADAL" clId="{9175EAAB-6DAF-40B5-B3E8-C7AAB6B2C322}" dt="2020-05-31T15:23:08.757" v="57"/>
          <ac:spMkLst>
            <pc:docMk/>
            <pc:sldMk cId="2904689659" sldId="299"/>
            <ac:spMk id="5" creationId="{BC626631-0045-4AB3-9A65-546BA1A72288}"/>
          </ac:spMkLst>
        </pc:spChg>
        <pc:spChg chg="mod">
          <ac:chgData name="Mariusz" userId="ca8d45ae-21cb-4030-bbab-1d3a5fb8cc81" providerId="ADAL" clId="{9175EAAB-6DAF-40B5-B3E8-C7AAB6B2C322}" dt="2020-05-31T15:23:08.757" v="57"/>
          <ac:spMkLst>
            <pc:docMk/>
            <pc:sldMk cId="2904689659" sldId="299"/>
            <ac:spMk id="6" creationId="{00000000-0000-0000-0000-000000000000}"/>
          </ac:spMkLst>
        </pc:spChg>
        <pc:spChg chg="mod">
          <ac:chgData name="Mariusz" userId="ca8d45ae-21cb-4030-bbab-1d3a5fb8cc81" providerId="ADAL" clId="{9175EAAB-6DAF-40B5-B3E8-C7AAB6B2C322}" dt="2020-05-31T15:23:08.757" v="57"/>
          <ac:spMkLst>
            <pc:docMk/>
            <pc:sldMk cId="2904689659" sldId="299"/>
            <ac:spMk id="7" creationId="{FAF481DB-645F-4FB5-8004-E5894F127871}"/>
          </ac:spMkLst>
        </pc:spChg>
        <pc:picChg chg="mod">
          <ac:chgData name="Mariusz" userId="ca8d45ae-21cb-4030-bbab-1d3a5fb8cc81" providerId="ADAL" clId="{9175EAAB-6DAF-40B5-B3E8-C7AAB6B2C322}" dt="2020-05-31T15:23:08.757" v="57"/>
          <ac:picMkLst>
            <pc:docMk/>
            <pc:sldMk cId="2904689659" sldId="299"/>
            <ac:picMk id="3" creationId="{13BCACCB-A39F-461F-8F5B-EF30887F8D2E}"/>
          </ac:picMkLst>
        </pc:picChg>
      </pc:sldChg>
      <pc:sldChg chg="modSp del ord">
        <pc:chgData name="Mariusz" userId="ca8d45ae-21cb-4030-bbab-1d3a5fb8cc81" providerId="ADAL" clId="{9175EAAB-6DAF-40B5-B3E8-C7AAB6B2C322}" dt="2020-05-31T19:35:51.951" v="136" actId="47"/>
        <pc:sldMkLst>
          <pc:docMk/>
          <pc:sldMk cId="1349795041" sldId="300"/>
        </pc:sldMkLst>
        <pc:spChg chg="mod">
          <ac:chgData name="Mariusz" userId="ca8d45ae-21cb-4030-bbab-1d3a5fb8cc81" providerId="ADAL" clId="{9175EAAB-6DAF-40B5-B3E8-C7AAB6B2C322}" dt="2020-05-31T15:23:08.757" v="57"/>
          <ac:spMkLst>
            <pc:docMk/>
            <pc:sldMk cId="1349795041" sldId="300"/>
            <ac:spMk id="2" creationId="{D0E43337-D8D6-4D1B-8B2C-757A12075907}"/>
          </ac:spMkLst>
        </pc:spChg>
        <pc:spChg chg="mod">
          <ac:chgData name="Mariusz" userId="ca8d45ae-21cb-4030-bbab-1d3a5fb8cc81" providerId="ADAL" clId="{9175EAAB-6DAF-40B5-B3E8-C7AAB6B2C322}" dt="2020-05-31T15:23:08.757" v="57"/>
          <ac:spMkLst>
            <pc:docMk/>
            <pc:sldMk cId="1349795041" sldId="300"/>
            <ac:spMk id="4" creationId="{00000000-0000-0000-0000-000000000000}"/>
          </ac:spMkLst>
        </pc:spChg>
        <pc:spChg chg="mod">
          <ac:chgData name="Mariusz" userId="ca8d45ae-21cb-4030-bbab-1d3a5fb8cc81" providerId="ADAL" clId="{9175EAAB-6DAF-40B5-B3E8-C7AAB6B2C322}" dt="2020-05-31T15:23:08.757" v="57"/>
          <ac:spMkLst>
            <pc:docMk/>
            <pc:sldMk cId="1349795041" sldId="300"/>
            <ac:spMk id="5" creationId="{B1FB34DD-B873-4AE1-A606-E4D4E5703A2C}"/>
          </ac:spMkLst>
        </pc:spChg>
        <pc:spChg chg="mod">
          <ac:chgData name="Mariusz" userId="ca8d45ae-21cb-4030-bbab-1d3a5fb8cc81" providerId="ADAL" clId="{9175EAAB-6DAF-40B5-B3E8-C7AAB6B2C322}" dt="2020-05-31T15:23:08.757" v="57"/>
          <ac:spMkLst>
            <pc:docMk/>
            <pc:sldMk cId="1349795041" sldId="300"/>
            <ac:spMk id="6" creationId="{00000000-0000-0000-0000-000000000000}"/>
          </ac:spMkLst>
        </pc:spChg>
        <pc:spChg chg="mod">
          <ac:chgData name="Mariusz" userId="ca8d45ae-21cb-4030-bbab-1d3a5fb8cc81" providerId="ADAL" clId="{9175EAAB-6DAF-40B5-B3E8-C7AAB6B2C322}" dt="2020-05-31T15:23:08.757" v="57"/>
          <ac:spMkLst>
            <pc:docMk/>
            <pc:sldMk cId="1349795041" sldId="300"/>
            <ac:spMk id="7" creationId="{C868F709-E552-47B3-965E-099FA3E8564E}"/>
          </ac:spMkLst>
        </pc:spChg>
        <pc:picChg chg="mod">
          <ac:chgData name="Mariusz" userId="ca8d45ae-21cb-4030-bbab-1d3a5fb8cc81" providerId="ADAL" clId="{9175EAAB-6DAF-40B5-B3E8-C7AAB6B2C322}" dt="2020-05-31T15:23:08.757" v="57"/>
          <ac:picMkLst>
            <pc:docMk/>
            <pc:sldMk cId="1349795041" sldId="300"/>
            <ac:picMk id="3" creationId="{13BCACCB-A39F-461F-8F5B-EF30887F8D2E}"/>
          </ac:picMkLst>
        </pc:picChg>
      </pc:sldChg>
      <pc:sldChg chg="addSp delSp modSp del ord">
        <pc:chgData name="Mariusz" userId="ca8d45ae-21cb-4030-bbab-1d3a5fb8cc81" providerId="ADAL" clId="{9175EAAB-6DAF-40B5-B3E8-C7AAB6B2C322}" dt="2020-05-31T19:31:39.890" v="109" actId="47"/>
        <pc:sldMkLst>
          <pc:docMk/>
          <pc:sldMk cId="3191656865" sldId="303"/>
        </pc:sldMkLst>
        <pc:spChg chg="mod">
          <ac:chgData name="Mariusz" userId="ca8d45ae-21cb-4030-bbab-1d3a5fb8cc81" providerId="ADAL" clId="{9175EAAB-6DAF-40B5-B3E8-C7AAB6B2C322}" dt="2020-05-31T15:23:08.757" v="57"/>
          <ac:spMkLst>
            <pc:docMk/>
            <pc:sldMk cId="3191656865" sldId="303"/>
            <ac:spMk id="2" creationId="{2267B48C-3541-4FCD-BF2A-47193A6BB3C8}"/>
          </ac:spMkLst>
        </pc:spChg>
        <pc:spChg chg="mod">
          <ac:chgData name="Mariusz" userId="ca8d45ae-21cb-4030-bbab-1d3a5fb8cc81" providerId="ADAL" clId="{9175EAAB-6DAF-40B5-B3E8-C7AAB6B2C322}" dt="2020-05-31T15:23:08.757" v="57"/>
          <ac:spMkLst>
            <pc:docMk/>
            <pc:sldMk cId="3191656865" sldId="303"/>
            <ac:spMk id="3" creationId="{53C31F9F-67D0-448F-B7F0-536930F71665}"/>
          </ac:spMkLst>
        </pc:spChg>
        <pc:spChg chg="add del mod">
          <ac:chgData name="Mariusz" userId="ca8d45ae-21cb-4030-bbab-1d3a5fb8cc81" providerId="ADAL" clId="{9175EAAB-6DAF-40B5-B3E8-C7AAB6B2C322}" dt="2020-05-31T14:46:54.643" v="4"/>
          <ac:spMkLst>
            <pc:docMk/>
            <pc:sldMk cId="3191656865" sldId="303"/>
            <ac:spMk id="5" creationId="{28E1F4A0-CB6B-4BCC-BF3E-6440C866B8F3}"/>
          </ac:spMkLst>
        </pc:spChg>
        <pc:spChg chg="mod">
          <ac:chgData name="Mariusz" userId="ca8d45ae-21cb-4030-bbab-1d3a5fb8cc81" providerId="ADAL" clId="{9175EAAB-6DAF-40B5-B3E8-C7AAB6B2C322}" dt="2020-05-31T15:23:08.757" v="57"/>
          <ac:spMkLst>
            <pc:docMk/>
            <pc:sldMk cId="3191656865" sldId="303"/>
            <ac:spMk id="6" creationId="{C48B26DC-A38F-4CC7-A070-6E6897F132ED}"/>
          </ac:spMkLst>
        </pc:spChg>
        <pc:spChg chg="mod">
          <ac:chgData name="Mariusz" userId="ca8d45ae-21cb-4030-bbab-1d3a5fb8cc81" providerId="ADAL" clId="{9175EAAB-6DAF-40B5-B3E8-C7AAB6B2C322}" dt="2020-05-31T15:23:08.757" v="57"/>
          <ac:spMkLst>
            <pc:docMk/>
            <pc:sldMk cId="3191656865" sldId="303"/>
            <ac:spMk id="7" creationId="{076BC542-37E2-470F-AAD8-1B8C920F758A}"/>
          </ac:spMkLst>
        </pc:spChg>
        <pc:picChg chg="mod">
          <ac:chgData name="Mariusz" userId="ca8d45ae-21cb-4030-bbab-1d3a5fb8cc81" providerId="ADAL" clId="{9175EAAB-6DAF-40B5-B3E8-C7AAB6B2C322}" dt="2020-05-31T15:23:08.757" v="57"/>
          <ac:picMkLst>
            <pc:docMk/>
            <pc:sldMk cId="3191656865" sldId="303"/>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3677050555" sldId="304"/>
        </pc:sldMkLst>
        <pc:spChg chg="mod">
          <ac:chgData name="Mariusz" userId="ca8d45ae-21cb-4030-bbab-1d3a5fb8cc81" providerId="ADAL" clId="{9175EAAB-6DAF-40B5-B3E8-C7AAB6B2C322}" dt="2020-05-31T15:23:27.816" v="64" actId="27636"/>
          <ac:spMkLst>
            <pc:docMk/>
            <pc:sldMk cId="3677050555" sldId="304"/>
            <ac:spMk id="2" creationId="{2267B48C-3541-4FCD-BF2A-47193A6BB3C8}"/>
          </ac:spMkLst>
        </pc:spChg>
        <pc:spChg chg="mod">
          <ac:chgData name="Mariusz" userId="ca8d45ae-21cb-4030-bbab-1d3a5fb8cc81" providerId="ADAL" clId="{9175EAAB-6DAF-40B5-B3E8-C7AAB6B2C322}" dt="2020-05-31T15:23:08.757" v="57"/>
          <ac:spMkLst>
            <pc:docMk/>
            <pc:sldMk cId="3677050555" sldId="304"/>
            <ac:spMk id="3" creationId="{53C31F9F-67D0-448F-B7F0-536930F71665}"/>
          </ac:spMkLst>
        </pc:spChg>
        <pc:spChg chg="mod">
          <ac:chgData name="Mariusz" userId="ca8d45ae-21cb-4030-bbab-1d3a5fb8cc81" providerId="ADAL" clId="{9175EAAB-6DAF-40B5-B3E8-C7AAB6B2C322}" dt="2020-05-31T15:23:08.757" v="57"/>
          <ac:spMkLst>
            <pc:docMk/>
            <pc:sldMk cId="3677050555" sldId="304"/>
            <ac:spMk id="5" creationId="{C28F3100-EAAA-490C-8083-30D60BEAAACA}"/>
          </ac:spMkLst>
        </pc:spChg>
        <pc:spChg chg="mod">
          <ac:chgData name="Mariusz" userId="ca8d45ae-21cb-4030-bbab-1d3a5fb8cc81" providerId="ADAL" clId="{9175EAAB-6DAF-40B5-B3E8-C7AAB6B2C322}" dt="2020-05-31T15:23:08.757" v="57"/>
          <ac:spMkLst>
            <pc:docMk/>
            <pc:sldMk cId="3677050555" sldId="304"/>
            <ac:spMk id="6" creationId="{C07B6BAF-CD58-48C6-BCB9-073713DDED3A}"/>
          </ac:spMkLst>
        </pc:spChg>
        <pc:picChg chg="mod">
          <ac:chgData name="Mariusz" userId="ca8d45ae-21cb-4030-bbab-1d3a5fb8cc81" providerId="ADAL" clId="{9175EAAB-6DAF-40B5-B3E8-C7AAB6B2C322}" dt="2020-05-31T15:23:08.757" v="57"/>
          <ac:picMkLst>
            <pc:docMk/>
            <pc:sldMk cId="3677050555" sldId="304"/>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2800598370" sldId="305"/>
        </pc:sldMkLst>
        <pc:spChg chg="mod">
          <ac:chgData name="Mariusz" userId="ca8d45ae-21cb-4030-bbab-1d3a5fb8cc81" providerId="ADAL" clId="{9175EAAB-6DAF-40B5-B3E8-C7AAB6B2C322}" dt="2020-05-31T15:23:27.832" v="66" actId="27636"/>
          <ac:spMkLst>
            <pc:docMk/>
            <pc:sldMk cId="2800598370" sldId="305"/>
            <ac:spMk id="2" creationId="{2267B48C-3541-4FCD-BF2A-47193A6BB3C8}"/>
          </ac:spMkLst>
        </pc:spChg>
        <pc:spChg chg="mod">
          <ac:chgData name="Mariusz" userId="ca8d45ae-21cb-4030-bbab-1d3a5fb8cc81" providerId="ADAL" clId="{9175EAAB-6DAF-40B5-B3E8-C7AAB6B2C322}" dt="2020-05-31T15:23:08.757" v="57"/>
          <ac:spMkLst>
            <pc:docMk/>
            <pc:sldMk cId="2800598370" sldId="305"/>
            <ac:spMk id="3" creationId="{53C31F9F-67D0-448F-B7F0-536930F71665}"/>
          </ac:spMkLst>
        </pc:spChg>
        <pc:spChg chg="mod">
          <ac:chgData name="Mariusz" userId="ca8d45ae-21cb-4030-bbab-1d3a5fb8cc81" providerId="ADAL" clId="{9175EAAB-6DAF-40B5-B3E8-C7AAB6B2C322}" dt="2020-05-31T15:23:08.757" v="57"/>
          <ac:spMkLst>
            <pc:docMk/>
            <pc:sldMk cId="2800598370" sldId="305"/>
            <ac:spMk id="5" creationId="{EF4C5829-64E4-4AC2-9AA2-000B336D2BD7}"/>
          </ac:spMkLst>
        </pc:spChg>
        <pc:spChg chg="mod">
          <ac:chgData name="Mariusz" userId="ca8d45ae-21cb-4030-bbab-1d3a5fb8cc81" providerId="ADAL" clId="{9175EAAB-6DAF-40B5-B3E8-C7AAB6B2C322}" dt="2020-05-31T15:23:08.757" v="57"/>
          <ac:spMkLst>
            <pc:docMk/>
            <pc:sldMk cId="2800598370" sldId="305"/>
            <ac:spMk id="6" creationId="{722DA2E8-D80F-4463-B2A1-8803A092C8A1}"/>
          </ac:spMkLst>
        </pc:spChg>
        <pc:picChg chg="mod">
          <ac:chgData name="Mariusz" userId="ca8d45ae-21cb-4030-bbab-1d3a5fb8cc81" providerId="ADAL" clId="{9175EAAB-6DAF-40B5-B3E8-C7AAB6B2C322}" dt="2020-05-31T15:23:08.757" v="57"/>
          <ac:picMkLst>
            <pc:docMk/>
            <pc:sldMk cId="2800598370" sldId="305"/>
            <ac:picMk id="4" creationId="{F9CD8587-6D0C-4CBC-A834-EB12BC217283}"/>
          </ac:picMkLst>
        </pc:picChg>
      </pc:sldChg>
      <pc:sldChg chg="modSp del ord modNotes">
        <pc:chgData name="Mariusz" userId="ca8d45ae-21cb-4030-bbab-1d3a5fb8cc81" providerId="ADAL" clId="{9175EAAB-6DAF-40B5-B3E8-C7AAB6B2C322}" dt="2020-05-31T19:35:51.951" v="136" actId="47"/>
        <pc:sldMkLst>
          <pc:docMk/>
          <pc:sldMk cId="3502692777" sldId="306"/>
        </pc:sldMkLst>
        <pc:spChg chg="mod">
          <ac:chgData name="Mariusz" userId="ca8d45ae-21cb-4030-bbab-1d3a5fb8cc81" providerId="ADAL" clId="{9175EAAB-6DAF-40B5-B3E8-C7AAB6B2C322}" dt="2020-05-31T15:23:08.757" v="57"/>
          <ac:spMkLst>
            <pc:docMk/>
            <pc:sldMk cId="3502692777" sldId="306"/>
            <ac:spMk id="2" creationId="{2267B48C-3541-4FCD-BF2A-47193A6BB3C8}"/>
          </ac:spMkLst>
        </pc:spChg>
        <pc:spChg chg="mod">
          <ac:chgData name="Mariusz" userId="ca8d45ae-21cb-4030-bbab-1d3a5fb8cc81" providerId="ADAL" clId="{9175EAAB-6DAF-40B5-B3E8-C7AAB6B2C322}" dt="2020-05-31T15:23:08.757" v="57"/>
          <ac:spMkLst>
            <pc:docMk/>
            <pc:sldMk cId="3502692777" sldId="306"/>
            <ac:spMk id="3" creationId="{53C31F9F-67D0-448F-B7F0-536930F71665}"/>
          </ac:spMkLst>
        </pc:spChg>
        <pc:spChg chg="mod">
          <ac:chgData name="Mariusz" userId="ca8d45ae-21cb-4030-bbab-1d3a5fb8cc81" providerId="ADAL" clId="{9175EAAB-6DAF-40B5-B3E8-C7AAB6B2C322}" dt="2020-05-31T15:23:08.757" v="57"/>
          <ac:spMkLst>
            <pc:docMk/>
            <pc:sldMk cId="3502692777" sldId="306"/>
            <ac:spMk id="5" creationId="{6FFCF9D2-800A-4E0A-8CCE-B4A73F41AD67}"/>
          </ac:spMkLst>
        </pc:spChg>
        <pc:spChg chg="mod">
          <ac:chgData name="Mariusz" userId="ca8d45ae-21cb-4030-bbab-1d3a5fb8cc81" providerId="ADAL" clId="{9175EAAB-6DAF-40B5-B3E8-C7AAB6B2C322}" dt="2020-05-31T15:23:08.757" v="57"/>
          <ac:spMkLst>
            <pc:docMk/>
            <pc:sldMk cId="3502692777" sldId="306"/>
            <ac:spMk id="6" creationId="{D6CCF39F-821C-4AFF-BB8F-2C90C0577DC6}"/>
          </ac:spMkLst>
        </pc:spChg>
        <pc:picChg chg="mod">
          <ac:chgData name="Mariusz" userId="ca8d45ae-21cb-4030-bbab-1d3a5fb8cc81" providerId="ADAL" clId="{9175EAAB-6DAF-40B5-B3E8-C7AAB6B2C322}" dt="2020-05-31T15:23:08.757" v="57"/>
          <ac:picMkLst>
            <pc:docMk/>
            <pc:sldMk cId="3502692777" sldId="306"/>
            <ac:picMk id="4" creationId="{F9CD8587-6D0C-4CBC-A834-EB12BC217283}"/>
          </ac:picMkLst>
        </pc:picChg>
      </pc:sldChg>
      <pc:sldChg chg="modSp del mod ord">
        <pc:chgData name="Mariusz" userId="ca8d45ae-21cb-4030-bbab-1d3a5fb8cc81" providerId="ADAL" clId="{9175EAAB-6DAF-40B5-B3E8-C7AAB6B2C322}" dt="2020-05-31T19:35:32.312" v="135" actId="47"/>
        <pc:sldMkLst>
          <pc:docMk/>
          <pc:sldMk cId="1920225584" sldId="307"/>
        </pc:sldMkLst>
        <pc:spChg chg="mod">
          <ac:chgData name="Mariusz" userId="ca8d45ae-21cb-4030-bbab-1d3a5fb8cc81" providerId="ADAL" clId="{9175EAAB-6DAF-40B5-B3E8-C7AAB6B2C322}" dt="2020-05-31T15:23:27.827" v="65" actId="27636"/>
          <ac:spMkLst>
            <pc:docMk/>
            <pc:sldMk cId="1920225584" sldId="307"/>
            <ac:spMk id="2" creationId="{2267B48C-3541-4FCD-BF2A-47193A6BB3C8}"/>
          </ac:spMkLst>
        </pc:spChg>
        <pc:spChg chg="mod">
          <ac:chgData name="Mariusz" userId="ca8d45ae-21cb-4030-bbab-1d3a5fb8cc81" providerId="ADAL" clId="{9175EAAB-6DAF-40B5-B3E8-C7AAB6B2C322}" dt="2020-05-31T15:23:08.757" v="57"/>
          <ac:spMkLst>
            <pc:docMk/>
            <pc:sldMk cId="1920225584" sldId="307"/>
            <ac:spMk id="3" creationId="{53C31F9F-67D0-448F-B7F0-536930F71665}"/>
          </ac:spMkLst>
        </pc:spChg>
        <pc:spChg chg="mod">
          <ac:chgData name="Mariusz" userId="ca8d45ae-21cb-4030-bbab-1d3a5fb8cc81" providerId="ADAL" clId="{9175EAAB-6DAF-40B5-B3E8-C7AAB6B2C322}" dt="2020-05-31T15:23:08.757" v="57"/>
          <ac:spMkLst>
            <pc:docMk/>
            <pc:sldMk cId="1920225584" sldId="307"/>
            <ac:spMk id="5" creationId="{CEA4284D-D2D5-43EE-8B9C-4F837318D2B7}"/>
          </ac:spMkLst>
        </pc:spChg>
        <pc:spChg chg="mod">
          <ac:chgData name="Mariusz" userId="ca8d45ae-21cb-4030-bbab-1d3a5fb8cc81" providerId="ADAL" clId="{9175EAAB-6DAF-40B5-B3E8-C7AAB6B2C322}" dt="2020-05-31T15:23:08.757" v="57"/>
          <ac:spMkLst>
            <pc:docMk/>
            <pc:sldMk cId="1920225584" sldId="307"/>
            <ac:spMk id="6" creationId="{A1A04A86-C57D-4807-B34E-410B2436F441}"/>
          </ac:spMkLst>
        </pc:spChg>
        <pc:picChg chg="mod">
          <ac:chgData name="Mariusz" userId="ca8d45ae-21cb-4030-bbab-1d3a5fb8cc81" providerId="ADAL" clId="{9175EAAB-6DAF-40B5-B3E8-C7AAB6B2C322}" dt="2020-05-31T15:23:08.757" v="57"/>
          <ac:picMkLst>
            <pc:docMk/>
            <pc:sldMk cId="1920225584" sldId="307"/>
            <ac:picMk id="4" creationId="{F9CD8587-6D0C-4CBC-A834-EB12BC217283}"/>
          </ac:picMkLst>
        </pc:picChg>
      </pc:sldChg>
      <pc:sldChg chg="modSp mod modShow modNotesTx">
        <pc:chgData name="Mariusz" userId="ca8d45ae-21cb-4030-bbab-1d3a5fb8cc81" providerId="ADAL" clId="{9175EAAB-6DAF-40B5-B3E8-C7AAB6B2C322}" dt="2020-06-03T11:16:49.125" v="3194" actId="729"/>
        <pc:sldMkLst>
          <pc:docMk/>
          <pc:sldMk cId="592580773" sldId="308"/>
        </pc:sldMkLst>
        <pc:spChg chg="mod">
          <ac:chgData name="Mariusz" userId="ca8d45ae-21cb-4030-bbab-1d3a5fb8cc81" providerId="ADAL" clId="{9175EAAB-6DAF-40B5-B3E8-C7AAB6B2C322}" dt="2020-05-31T15:23:08.757" v="57"/>
          <ac:spMkLst>
            <pc:docMk/>
            <pc:sldMk cId="592580773" sldId="308"/>
            <ac:spMk id="2" creationId="{82497F57-BA05-4982-A069-6521BDED148E}"/>
          </ac:spMkLst>
        </pc:spChg>
        <pc:spChg chg="mod">
          <ac:chgData name="Mariusz" userId="ca8d45ae-21cb-4030-bbab-1d3a5fb8cc81" providerId="ADAL" clId="{9175EAAB-6DAF-40B5-B3E8-C7AAB6B2C322}" dt="2020-05-31T15:23:08.757" v="57"/>
          <ac:spMkLst>
            <pc:docMk/>
            <pc:sldMk cId="592580773" sldId="308"/>
            <ac:spMk id="3" creationId="{4C72A5F0-F628-4ADE-8415-CEA2FBB6BF04}"/>
          </ac:spMkLst>
        </pc:spChg>
        <pc:spChg chg="mod">
          <ac:chgData name="Mariusz" userId="ca8d45ae-21cb-4030-bbab-1d3a5fb8cc81" providerId="ADAL" clId="{9175EAAB-6DAF-40B5-B3E8-C7AAB6B2C322}" dt="2020-05-31T15:23:08.757" v="57"/>
          <ac:spMkLst>
            <pc:docMk/>
            <pc:sldMk cId="592580773" sldId="308"/>
            <ac:spMk id="4" creationId="{92A0B153-C864-422A-B1DF-54CE120944CE}"/>
          </ac:spMkLst>
        </pc:spChg>
        <pc:spChg chg="mod">
          <ac:chgData name="Mariusz" userId="ca8d45ae-21cb-4030-bbab-1d3a5fb8cc81" providerId="ADAL" clId="{9175EAAB-6DAF-40B5-B3E8-C7AAB6B2C322}" dt="2020-05-31T15:23:08.757" v="57"/>
          <ac:spMkLst>
            <pc:docMk/>
            <pc:sldMk cId="592580773" sldId="308"/>
            <ac:spMk id="5" creationId="{0751BF7C-5F5F-41FB-9A69-09CAD28C500F}"/>
          </ac:spMkLst>
        </pc:spChg>
        <pc:spChg chg="mod">
          <ac:chgData name="Mariusz" userId="ca8d45ae-21cb-4030-bbab-1d3a5fb8cc81" providerId="ADAL" clId="{9175EAAB-6DAF-40B5-B3E8-C7AAB6B2C322}" dt="2020-05-31T19:18:24.333" v="104" actId="1076"/>
          <ac:spMkLst>
            <pc:docMk/>
            <pc:sldMk cId="592580773" sldId="308"/>
            <ac:spMk id="6" creationId="{E10CB103-022A-4B2D-85D9-D2B4C884CA3C}"/>
          </ac:spMkLst>
        </pc:spChg>
      </pc:sldChg>
      <pc:sldChg chg="addSp delSp modSp add mod ord modNotes modNotesTx">
        <pc:chgData name="Mariusz" userId="ca8d45ae-21cb-4030-bbab-1d3a5fb8cc81" providerId="ADAL" clId="{9175EAAB-6DAF-40B5-B3E8-C7AAB6B2C322}" dt="2020-06-03T08:50:26.129" v="2603" actId="27636"/>
        <pc:sldMkLst>
          <pc:docMk/>
          <pc:sldMk cId="2454344243" sldId="309"/>
        </pc:sldMkLst>
        <pc:spChg chg="mod">
          <ac:chgData name="Mariusz" userId="ca8d45ae-21cb-4030-bbab-1d3a5fb8cc81" providerId="ADAL" clId="{9175EAAB-6DAF-40B5-B3E8-C7AAB6B2C322}" dt="2020-05-31T15:23:08.757" v="57"/>
          <ac:spMkLst>
            <pc:docMk/>
            <pc:sldMk cId="2454344243" sldId="309"/>
            <ac:spMk id="2" creationId="{2267B48C-3541-4FCD-BF2A-47193A6BB3C8}"/>
          </ac:spMkLst>
        </pc:spChg>
        <pc:spChg chg="add del mod">
          <ac:chgData name="Mariusz" userId="ca8d45ae-21cb-4030-bbab-1d3a5fb8cc81" providerId="ADAL" clId="{9175EAAB-6DAF-40B5-B3E8-C7AAB6B2C322}" dt="2020-05-31T15:12:54.580" v="8"/>
          <ac:spMkLst>
            <pc:docMk/>
            <pc:sldMk cId="2454344243" sldId="309"/>
            <ac:spMk id="3" creationId="{9DD4D212-8959-46B2-ACD8-95105468C240}"/>
          </ac:spMkLst>
        </pc:spChg>
        <pc:spChg chg="add mod">
          <ac:chgData name="Mariusz" userId="ca8d45ae-21cb-4030-bbab-1d3a5fb8cc81" providerId="ADAL" clId="{9175EAAB-6DAF-40B5-B3E8-C7AAB6B2C322}" dt="2020-06-01T11:46:47.454" v="887" actId="14100"/>
          <ac:spMkLst>
            <pc:docMk/>
            <pc:sldMk cId="2454344243" sldId="309"/>
            <ac:spMk id="3" creationId="{DB677CEC-82DD-46D3-9C08-336CEDEE50E8}"/>
          </ac:spMkLst>
        </pc:spChg>
        <pc:spChg chg="add del mod">
          <ac:chgData name="Mariusz" userId="ca8d45ae-21cb-4030-bbab-1d3a5fb8cc81" providerId="ADAL" clId="{9175EAAB-6DAF-40B5-B3E8-C7AAB6B2C322}" dt="2020-05-31T15:12:54.580" v="8"/>
          <ac:spMkLst>
            <pc:docMk/>
            <pc:sldMk cId="2454344243" sldId="309"/>
            <ac:spMk id="4" creationId="{9141067A-E5FD-4C2B-9CD9-10B0DB11D003}"/>
          </ac:spMkLst>
        </pc:spChg>
        <pc:spChg chg="add del mod">
          <ac:chgData name="Mariusz" userId="ca8d45ae-21cb-4030-bbab-1d3a5fb8cc81" providerId="ADAL" clId="{9175EAAB-6DAF-40B5-B3E8-C7AAB6B2C322}" dt="2020-05-31T15:12:54.580" v="8"/>
          <ac:spMkLst>
            <pc:docMk/>
            <pc:sldMk cId="2454344243" sldId="309"/>
            <ac:spMk id="5" creationId="{2C8B3345-F2EB-48D0-AF59-272150513752}"/>
          </ac:spMkLst>
        </pc:spChg>
        <pc:spChg chg="mod">
          <ac:chgData name="Mariusz" userId="ca8d45ae-21cb-4030-bbab-1d3a5fb8cc81" providerId="ADAL" clId="{9175EAAB-6DAF-40B5-B3E8-C7AAB6B2C322}" dt="2020-05-31T15:23:08.757" v="57"/>
          <ac:spMkLst>
            <pc:docMk/>
            <pc:sldMk cId="2454344243" sldId="309"/>
            <ac:spMk id="7" creationId="{8A06BDFD-9482-4A1C-B739-3F1359021C19}"/>
          </ac:spMkLst>
        </pc:spChg>
        <pc:spChg chg="mod">
          <ac:chgData name="Mariusz" userId="ca8d45ae-21cb-4030-bbab-1d3a5fb8cc81" providerId="ADAL" clId="{9175EAAB-6DAF-40B5-B3E8-C7AAB6B2C322}" dt="2020-05-31T15:23:08.757" v="57"/>
          <ac:spMkLst>
            <pc:docMk/>
            <pc:sldMk cId="2454344243" sldId="309"/>
            <ac:spMk id="8" creationId="{E1F88EB7-DDDB-46DB-BB78-CFB3C11794DE}"/>
          </ac:spMkLst>
        </pc:spChg>
        <pc:spChg chg="add del mod">
          <ac:chgData name="Mariusz" userId="ca8d45ae-21cb-4030-bbab-1d3a5fb8cc81" providerId="ADAL" clId="{9175EAAB-6DAF-40B5-B3E8-C7AAB6B2C322}" dt="2020-05-31T15:17:01.303" v="22"/>
          <ac:spMkLst>
            <pc:docMk/>
            <pc:sldMk cId="2454344243" sldId="309"/>
            <ac:spMk id="9" creationId="{9B2CDC6C-CF43-4AA6-BF7E-833BC29CA625}"/>
          </ac:spMkLst>
        </pc:spChg>
        <pc:spChg chg="add mod">
          <ac:chgData name="Mariusz" userId="ca8d45ae-21cb-4030-bbab-1d3a5fb8cc81" providerId="ADAL" clId="{9175EAAB-6DAF-40B5-B3E8-C7AAB6B2C322}" dt="2020-06-01T11:47:13.813" v="902" actId="1076"/>
          <ac:spMkLst>
            <pc:docMk/>
            <pc:sldMk cId="2454344243" sldId="309"/>
            <ac:spMk id="9" creationId="{CD525EC3-63EB-46BB-9AA9-2685635E2F85}"/>
          </ac:spMkLst>
        </pc:spChg>
        <pc:spChg chg="add del mod">
          <ac:chgData name="Mariusz" userId="ca8d45ae-21cb-4030-bbab-1d3a5fb8cc81" providerId="ADAL" clId="{9175EAAB-6DAF-40B5-B3E8-C7AAB6B2C322}" dt="2020-05-31T15:17:01.303" v="22"/>
          <ac:spMkLst>
            <pc:docMk/>
            <pc:sldMk cId="2454344243" sldId="309"/>
            <ac:spMk id="10" creationId="{12885622-FA47-4A0D-94A1-7B5D7EC09C0A}"/>
          </ac:spMkLst>
        </pc:spChg>
        <pc:spChg chg="add del mod">
          <ac:chgData name="Mariusz" userId="ca8d45ae-21cb-4030-bbab-1d3a5fb8cc81" providerId="ADAL" clId="{9175EAAB-6DAF-40B5-B3E8-C7AAB6B2C322}" dt="2020-05-31T15:17:01.303" v="22"/>
          <ac:spMkLst>
            <pc:docMk/>
            <pc:sldMk cId="2454344243" sldId="309"/>
            <ac:spMk id="11" creationId="{57298EA5-A312-483D-B88C-CE7A7208FE5E}"/>
          </ac:spMkLst>
        </pc:spChg>
        <pc:picChg chg="mod">
          <ac:chgData name="Mariusz" userId="ca8d45ae-21cb-4030-bbab-1d3a5fb8cc81" providerId="ADAL" clId="{9175EAAB-6DAF-40B5-B3E8-C7AAB6B2C322}" dt="2020-05-31T19:34:26.568" v="128" actId="1076"/>
          <ac:picMkLst>
            <pc:docMk/>
            <pc:sldMk cId="2454344243" sldId="309"/>
            <ac:picMk id="6" creationId="{4FFE1B58-4F2A-4BBD-B951-A4BB01497AB7}"/>
          </ac:picMkLst>
        </pc:picChg>
      </pc:sldChg>
      <pc:sldChg chg="add del ord">
        <pc:chgData name="Mariusz" userId="ca8d45ae-21cb-4030-bbab-1d3a5fb8cc81" providerId="ADAL" clId="{9175EAAB-6DAF-40B5-B3E8-C7AAB6B2C322}" dt="2020-05-31T15:18:15.319" v="30" actId="47"/>
        <pc:sldMkLst>
          <pc:docMk/>
          <pc:sldMk cId="1366631795" sldId="310"/>
        </pc:sldMkLst>
      </pc:sldChg>
      <pc:sldChg chg="modSp add ord modNotesTx">
        <pc:chgData name="Mariusz" userId="ca8d45ae-21cb-4030-bbab-1d3a5fb8cc81" providerId="ADAL" clId="{9175EAAB-6DAF-40B5-B3E8-C7AAB6B2C322}" dt="2020-06-02T16:16:20.615" v="2090" actId="20577"/>
        <pc:sldMkLst>
          <pc:docMk/>
          <pc:sldMk cId="301149864" sldId="311"/>
        </pc:sldMkLst>
        <pc:spChg chg="mod">
          <ac:chgData name="Mariusz" userId="ca8d45ae-21cb-4030-bbab-1d3a5fb8cc81" providerId="ADAL" clId="{9175EAAB-6DAF-40B5-B3E8-C7AAB6B2C322}" dt="2020-05-31T15:23:08.757" v="57"/>
          <ac:spMkLst>
            <pc:docMk/>
            <pc:sldMk cId="301149864" sldId="311"/>
            <ac:spMk id="2" creationId="{2267B48C-3541-4FCD-BF2A-47193A6BB3C8}"/>
          </ac:spMkLst>
        </pc:spChg>
        <pc:spChg chg="mod">
          <ac:chgData name="Mariusz" userId="ca8d45ae-21cb-4030-bbab-1d3a5fb8cc81" providerId="ADAL" clId="{9175EAAB-6DAF-40B5-B3E8-C7AAB6B2C322}" dt="2020-05-31T19:33:48.073" v="122" actId="14100"/>
          <ac:spMkLst>
            <pc:docMk/>
            <pc:sldMk cId="301149864" sldId="311"/>
            <ac:spMk id="3" creationId="{53C31F9F-67D0-448F-B7F0-536930F71665}"/>
          </ac:spMkLst>
        </pc:spChg>
        <pc:spChg chg="mod">
          <ac:chgData name="Mariusz" userId="ca8d45ae-21cb-4030-bbab-1d3a5fb8cc81" providerId="ADAL" clId="{9175EAAB-6DAF-40B5-B3E8-C7AAB6B2C322}" dt="2020-05-31T15:23:08.757" v="57"/>
          <ac:spMkLst>
            <pc:docMk/>
            <pc:sldMk cId="301149864" sldId="311"/>
            <ac:spMk id="7" creationId="{03AB2E9F-A156-4AC0-AB6B-498F2A61BC79}"/>
          </ac:spMkLst>
        </pc:spChg>
        <pc:spChg chg="mod">
          <ac:chgData name="Mariusz" userId="ca8d45ae-21cb-4030-bbab-1d3a5fb8cc81" providerId="ADAL" clId="{9175EAAB-6DAF-40B5-B3E8-C7AAB6B2C322}" dt="2020-05-31T15:23:08.757" v="57"/>
          <ac:spMkLst>
            <pc:docMk/>
            <pc:sldMk cId="301149864" sldId="311"/>
            <ac:spMk id="8" creationId="{44BDC438-A944-4DD8-98D7-720DA8520733}"/>
          </ac:spMkLst>
        </pc:spChg>
        <pc:picChg chg="mod">
          <ac:chgData name="Mariusz" userId="ca8d45ae-21cb-4030-bbab-1d3a5fb8cc81" providerId="ADAL" clId="{9175EAAB-6DAF-40B5-B3E8-C7AAB6B2C322}" dt="2020-05-31T19:33:42.384" v="120" actId="14100"/>
          <ac:picMkLst>
            <pc:docMk/>
            <pc:sldMk cId="301149864" sldId="311"/>
            <ac:picMk id="5" creationId="{A4ADF6BF-A7AF-4657-833F-2A79F6385F65}"/>
          </ac:picMkLst>
        </pc:picChg>
      </pc:sldChg>
      <pc:sldChg chg="modSp add del ord">
        <pc:chgData name="Mariusz" userId="ca8d45ae-21cb-4030-bbab-1d3a5fb8cc81" providerId="ADAL" clId="{9175EAAB-6DAF-40B5-B3E8-C7AAB6B2C322}" dt="2020-05-31T15:32:11.214" v="103" actId="47"/>
        <pc:sldMkLst>
          <pc:docMk/>
          <pc:sldMk cId="3981452236" sldId="312"/>
        </pc:sldMkLst>
        <pc:spChg chg="mod">
          <ac:chgData name="Mariusz" userId="ca8d45ae-21cb-4030-bbab-1d3a5fb8cc81" providerId="ADAL" clId="{9175EAAB-6DAF-40B5-B3E8-C7AAB6B2C322}" dt="2020-05-31T15:23:08.757" v="57"/>
          <ac:spMkLst>
            <pc:docMk/>
            <pc:sldMk cId="3981452236" sldId="312"/>
            <ac:spMk id="2" creationId="{2267B48C-3541-4FCD-BF2A-47193A6BB3C8}"/>
          </ac:spMkLst>
        </pc:spChg>
        <pc:spChg chg="mod">
          <ac:chgData name="Mariusz" userId="ca8d45ae-21cb-4030-bbab-1d3a5fb8cc81" providerId="ADAL" clId="{9175EAAB-6DAF-40B5-B3E8-C7AAB6B2C322}" dt="2020-05-31T15:23:08.757" v="57"/>
          <ac:spMkLst>
            <pc:docMk/>
            <pc:sldMk cId="3981452236" sldId="312"/>
            <ac:spMk id="3" creationId="{53C31F9F-67D0-448F-B7F0-536930F71665}"/>
          </ac:spMkLst>
        </pc:spChg>
        <pc:spChg chg="mod">
          <ac:chgData name="Mariusz" userId="ca8d45ae-21cb-4030-bbab-1d3a5fb8cc81" providerId="ADAL" clId="{9175EAAB-6DAF-40B5-B3E8-C7AAB6B2C322}" dt="2020-05-31T15:23:08.757" v="57"/>
          <ac:spMkLst>
            <pc:docMk/>
            <pc:sldMk cId="3981452236" sldId="312"/>
            <ac:spMk id="7" creationId="{63E159F0-F4AB-4D71-8734-CBF71692BC3F}"/>
          </ac:spMkLst>
        </pc:spChg>
        <pc:spChg chg="mod">
          <ac:chgData name="Mariusz" userId="ca8d45ae-21cb-4030-bbab-1d3a5fb8cc81" providerId="ADAL" clId="{9175EAAB-6DAF-40B5-B3E8-C7AAB6B2C322}" dt="2020-05-31T15:23:08.757" v="57"/>
          <ac:spMkLst>
            <pc:docMk/>
            <pc:sldMk cId="3981452236" sldId="312"/>
            <ac:spMk id="8" creationId="{3AEDA07C-21EF-4D83-8276-B50211396C72}"/>
          </ac:spMkLst>
        </pc:spChg>
        <pc:picChg chg="mod">
          <ac:chgData name="Mariusz" userId="ca8d45ae-21cb-4030-bbab-1d3a5fb8cc81" providerId="ADAL" clId="{9175EAAB-6DAF-40B5-B3E8-C7AAB6B2C322}" dt="2020-05-31T15:23:08.757" v="57"/>
          <ac:picMkLst>
            <pc:docMk/>
            <pc:sldMk cId="3981452236" sldId="312"/>
            <ac:picMk id="5" creationId="{F506D9C0-56EC-4D4A-8F95-9819041AD0E8}"/>
          </ac:picMkLst>
        </pc:picChg>
      </pc:sldChg>
      <pc:sldChg chg="addSp modSp add mod ord modNotesTx">
        <pc:chgData name="Mariusz" userId="ca8d45ae-21cb-4030-bbab-1d3a5fb8cc81" providerId="ADAL" clId="{9175EAAB-6DAF-40B5-B3E8-C7AAB6B2C322}" dt="2020-06-02T16:45:56.261" v="2520" actId="6549"/>
        <pc:sldMkLst>
          <pc:docMk/>
          <pc:sldMk cId="4036683250" sldId="313"/>
        </pc:sldMkLst>
        <pc:spChg chg="mod">
          <ac:chgData name="Mariusz" userId="ca8d45ae-21cb-4030-bbab-1d3a5fb8cc81" providerId="ADAL" clId="{9175EAAB-6DAF-40B5-B3E8-C7AAB6B2C322}" dt="2020-05-31T15:23:08.757" v="57"/>
          <ac:spMkLst>
            <pc:docMk/>
            <pc:sldMk cId="4036683250" sldId="313"/>
            <ac:spMk id="2" creationId="{D33EEAA6-997E-4444-92D0-820A2474B875}"/>
          </ac:spMkLst>
        </pc:spChg>
        <pc:spChg chg="mod">
          <ac:chgData name="Mariusz" userId="ca8d45ae-21cb-4030-bbab-1d3a5fb8cc81" providerId="ADAL" clId="{9175EAAB-6DAF-40B5-B3E8-C7AAB6B2C322}" dt="2020-06-02T16:36:22.138" v="2197" actId="207"/>
          <ac:spMkLst>
            <pc:docMk/>
            <pc:sldMk cId="4036683250" sldId="313"/>
            <ac:spMk id="3" creationId="{43CE69DE-C49B-4CBD-92AC-204920CB2898}"/>
          </ac:spMkLst>
        </pc:spChg>
        <pc:spChg chg="mod">
          <ac:chgData name="Mariusz" userId="ca8d45ae-21cb-4030-bbab-1d3a5fb8cc81" providerId="ADAL" clId="{9175EAAB-6DAF-40B5-B3E8-C7AAB6B2C322}" dt="2020-05-31T15:23:08.757" v="57"/>
          <ac:spMkLst>
            <pc:docMk/>
            <pc:sldMk cId="4036683250" sldId="313"/>
            <ac:spMk id="7" creationId="{965101DE-CC04-4EC7-BB2E-9DF1680B7186}"/>
          </ac:spMkLst>
        </pc:spChg>
        <pc:spChg chg="mod">
          <ac:chgData name="Mariusz" userId="ca8d45ae-21cb-4030-bbab-1d3a5fb8cc81" providerId="ADAL" clId="{9175EAAB-6DAF-40B5-B3E8-C7AAB6B2C322}" dt="2020-05-31T15:23:08.757" v="57"/>
          <ac:spMkLst>
            <pc:docMk/>
            <pc:sldMk cId="4036683250" sldId="313"/>
            <ac:spMk id="8" creationId="{39D55A83-5525-44DC-928A-8657A1439BA0}"/>
          </ac:spMkLst>
        </pc:spChg>
        <pc:picChg chg="add mod ord">
          <ac:chgData name="Mariusz" userId="ca8d45ae-21cb-4030-bbab-1d3a5fb8cc81" providerId="ADAL" clId="{9175EAAB-6DAF-40B5-B3E8-C7AAB6B2C322}" dt="2020-06-02T16:17:47.418" v="2093" actId="167"/>
          <ac:picMkLst>
            <pc:docMk/>
            <pc:sldMk cId="4036683250" sldId="313"/>
            <ac:picMk id="6" creationId="{23B6A96D-6BC5-486C-A765-60D13B5EABE5}"/>
          </ac:picMkLst>
        </pc:picChg>
      </pc:sldChg>
      <pc:sldChg chg="addSp delSp modSp add mod ord modNotes modNotesTx">
        <pc:chgData name="Mariusz" userId="ca8d45ae-21cb-4030-bbab-1d3a5fb8cc81" providerId="ADAL" clId="{9175EAAB-6DAF-40B5-B3E8-C7AAB6B2C322}" dt="2020-06-02T17:05:06.876" v="2529" actId="14100"/>
        <pc:sldMkLst>
          <pc:docMk/>
          <pc:sldMk cId="4033735028" sldId="314"/>
        </pc:sldMkLst>
        <pc:spChg chg="mod">
          <ac:chgData name="Mariusz" userId="ca8d45ae-21cb-4030-bbab-1d3a5fb8cc81" providerId="ADAL" clId="{9175EAAB-6DAF-40B5-B3E8-C7AAB6B2C322}" dt="2020-05-31T19:32:39.513" v="112"/>
          <ac:spMkLst>
            <pc:docMk/>
            <pc:sldMk cId="4033735028" sldId="314"/>
            <ac:spMk id="2" creationId="{2267B48C-3541-4FCD-BF2A-47193A6BB3C8}"/>
          </ac:spMkLst>
        </pc:spChg>
        <pc:spChg chg="mod">
          <ac:chgData name="Mariusz" userId="ca8d45ae-21cb-4030-bbab-1d3a5fb8cc81" providerId="ADAL" clId="{9175EAAB-6DAF-40B5-B3E8-C7AAB6B2C322}" dt="2020-06-02T17:05:06.876" v="2529" actId="14100"/>
          <ac:spMkLst>
            <pc:docMk/>
            <pc:sldMk cId="4033735028" sldId="314"/>
            <ac:spMk id="3" creationId="{53C31F9F-67D0-448F-B7F0-536930F71665}"/>
          </ac:spMkLst>
        </pc:spChg>
        <pc:spChg chg="add del mod">
          <ac:chgData name="Mariusz" userId="ca8d45ae-21cb-4030-bbab-1d3a5fb8cc81" providerId="ADAL" clId="{9175EAAB-6DAF-40B5-B3E8-C7AAB6B2C322}" dt="2020-05-31T19:32:39.513" v="112"/>
          <ac:spMkLst>
            <pc:docMk/>
            <pc:sldMk cId="4033735028" sldId="314"/>
            <ac:spMk id="4" creationId="{47706B59-5D0D-47E8-A34E-04F2CC1987A9}"/>
          </ac:spMkLst>
        </pc:spChg>
        <pc:spChg chg="add del mod">
          <ac:chgData name="Mariusz" userId="ca8d45ae-21cb-4030-bbab-1d3a5fb8cc81" providerId="ADAL" clId="{9175EAAB-6DAF-40B5-B3E8-C7AAB6B2C322}" dt="2020-05-31T19:32:39.513" v="112"/>
          <ac:spMkLst>
            <pc:docMk/>
            <pc:sldMk cId="4033735028" sldId="314"/>
            <ac:spMk id="6" creationId="{52A88DB4-2C5B-4647-AB1A-2C11AFB2C9F4}"/>
          </ac:spMkLst>
        </pc:spChg>
        <pc:spChg chg="mod">
          <ac:chgData name="Mariusz" userId="ca8d45ae-21cb-4030-bbab-1d3a5fb8cc81" providerId="ADAL" clId="{9175EAAB-6DAF-40B5-B3E8-C7AAB6B2C322}" dt="2020-05-31T19:32:39.513" v="112"/>
          <ac:spMkLst>
            <pc:docMk/>
            <pc:sldMk cId="4033735028" sldId="314"/>
            <ac:spMk id="7" creationId="{E4473A63-2778-4865-BB66-43F9419B4A33}"/>
          </ac:spMkLst>
        </pc:spChg>
        <pc:spChg chg="mod">
          <ac:chgData name="Mariusz" userId="ca8d45ae-21cb-4030-bbab-1d3a5fb8cc81" providerId="ADAL" clId="{9175EAAB-6DAF-40B5-B3E8-C7AAB6B2C322}" dt="2020-05-31T19:32:39.513" v="112"/>
          <ac:spMkLst>
            <pc:docMk/>
            <pc:sldMk cId="4033735028" sldId="314"/>
            <ac:spMk id="8" creationId="{87A48721-012E-4BC5-84E1-B15EFFABCACF}"/>
          </ac:spMkLst>
        </pc:spChg>
        <pc:spChg chg="add del mod">
          <ac:chgData name="Mariusz" userId="ca8d45ae-21cb-4030-bbab-1d3a5fb8cc81" providerId="ADAL" clId="{9175EAAB-6DAF-40B5-B3E8-C7AAB6B2C322}" dt="2020-05-31T19:32:39.513" v="112"/>
          <ac:spMkLst>
            <pc:docMk/>
            <pc:sldMk cId="4033735028" sldId="314"/>
            <ac:spMk id="9" creationId="{39B6AEA4-C018-4780-AF9D-5B3648BD9621}"/>
          </ac:spMkLst>
        </pc:spChg>
        <pc:picChg chg="mod">
          <ac:chgData name="Mariusz" userId="ca8d45ae-21cb-4030-bbab-1d3a5fb8cc81" providerId="ADAL" clId="{9175EAAB-6DAF-40B5-B3E8-C7AAB6B2C322}" dt="2020-05-31T19:38:12.917" v="150" actId="408"/>
          <ac:picMkLst>
            <pc:docMk/>
            <pc:sldMk cId="4033735028" sldId="314"/>
            <ac:picMk id="5" creationId="{4529FB05-B73A-4A70-AD44-A01595548166}"/>
          </ac:picMkLst>
        </pc:picChg>
      </pc:sldChg>
      <pc:sldChg chg="modSp add del ord modNotes modNotesTx">
        <pc:chgData name="Mariusz" userId="ca8d45ae-21cb-4030-bbab-1d3a5fb8cc81" providerId="ADAL" clId="{9175EAAB-6DAF-40B5-B3E8-C7AAB6B2C322}" dt="2020-06-02T17:05:33.158" v="2530" actId="2696"/>
        <pc:sldMkLst>
          <pc:docMk/>
          <pc:sldMk cId="1940161501" sldId="315"/>
        </pc:sldMkLst>
        <pc:spChg chg="mod">
          <ac:chgData name="Mariusz" userId="ca8d45ae-21cb-4030-bbab-1d3a5fb8cc81" providerId="ADAL" clId="{9175EAAB-6DAF-40B5-B3E8-C7AAB6B2C322}" dt="2020-05-31T19:36:39.681" v="140" actId="313"/>
          <ac:spMkLst>
            <pc:docMk/>
            <pc:sldMk cId="1940161501" sldId="315"/>
            <ac:spMk id="2" creationId="{2267B48C-3541-4FCD-BF2A-47193A6BB3C8}"/>
          </ac:spMkLst>
        </pc:spChg>
        <pc:spChg chg="mod">
          <ac:chgData name="Mariusz" userId="ca8d45ae-21cb-4030-bbab-1d3a5fb8cc81" providerId="ADAL" clId="{9175EAAB-6DAF-40B5-B3E8-C7AAB6B2C322}" dt="2020-05-31T19:37:56.352" v="149" actId="14100"/>
          <ac:spMkLst>
            <pc:docMk/>
            <pc:sldMk cId="1940161501" sldId="315"/>
            <ac:spMk id="3" creationId="{53C31F9F-67D0-448F-B7F0-536930F71665}"/>
          </ac:spMkLst>
        </pc:spChg>
        <pc:spChg chg="mod">
          <ac:chgData name="Mariusz" userId="ca8d45ae-21cb-4030-bbab-1d3a5fb8cc81" providerId="ADAL" clId="{9175EAAB-6DAF-40B5-B3E8-C7AAB6B2C322}" dt="2020-05-31T15:23:08.757" v="57"/>
          <ac:spMkLst>
            <pc:docMk/>
            <pc:sldMk cId="1940161501" sldId="315"/>
            <ac:spMk id="7" creationId="{F56DBA43-763A-468E-B13D-7B0AD1CBA3CA}"/>
          </ac:spMkLst>
        </pc:spChg>
        <pc:spChg chg="mod">
          <ac:chgData name="Mariusz" userId="ca8d45ae-21cb-4030-bbab-1d3a5fb8cc81" providerId="ADAL" clId="{9175EAAB-6DAF-40B5-B3E8-C7AAB6B2C322}" dt="2020-05-31T15:23:08.757" v="57"/>
          <ac:spMkLst>
            <pc:docMk/>
            <pc:sldMk cId="1940161501" sldId="315"/>
            <ac:spMk id="8" creationId="{7E56D0DD-4957-4B3A-81D6-AB339264F6D8}"/>
          </ac:spMkLst>
        </pc:spChg>
        <pc:picChg chg="mod">
          <ac:chgData name="Mariusz" userId="ca8d45ae-21cb-4030-bbab-1d3a5fb8cc81" providerId="ADAL" clId="{9175EAAB-6DAF-40B5-B3E8-C7AAB6B2C322}" dt="2020-05-31T19:37:47.350" v="146" actId="408"/>
          <ac:picMkLst>
            <pc:docMk/>
            <pc:sldMk cId="1940161501" sldId="315"/>
            <ac:picMk id="6" creationId="{DCBFF174-3C05-40A9-A515-074750BD155A}"/>
          </ac:picMkLst>
        </pc:picChg>
      </pc:sldChg>
      <pc:sldChg chg="addSp delSp modSp add mod ord modNotesTx">
        <pc:chgData name="Mariusz" userId="ca8d45ae-21cb-4030-bbab-1d3a5fb8cc81" providerId="ADAL" clId="{9175EAAB-6DAF-40B5-B3E8-C7AAB6B2C322}" dt="2020-06-03T12:07:04.084" v="3241" actId="6549"/>
        <pc:sldMkLst>
          <pc:docMk/>
          <pc:sldMk cId="0" sldId="316"/>
        </pc:sldMkLst>
        <pc:spChg chg="mod">
          <ac:chgData name="Mariusz" userId="ca8d45ae-21cb-4030-bbab-1d3a5fb8cc81" providerId="ADAL" clId="{9175EAAB-6DAF-40B5-B3E8-C7AAB6B2C322}" dt="2020-06-01T08:51:50.375" v="241" actId="790"/>
          <ac:spMkLst>
            <pc:docMk/>
            <pc:sldMk cId="0" sldId="316"/>
            <ac:spMk id="2" creationId="{00000000-0000-0000-0000-000000000000}"/>
          </ac:spMkLst>
        </pc:spChg>
        <pc:spChg chg="add del mod">
          <ac:chgData name="Mariusz" userId="ca8d45ae-21cb-4030-bbab-1d3a5fb8cc81" providerId="ADAL" clId="{9175EAAB-6DAF-40B5-B3E8-C7AAB6B2C322}" dt="2020-06-01T08:44:08.966" v="236"/>
          <ac:spMkLst>
            <pc:docMk/>
            <pc:sldMk cId="0" sldId="316"/>
            <ac:spMk id="3" creationId="{D76904F1-FE5C-4FD7-BE78-F9A4DD910867}"/>
          </ac:spMkLst>
        </pc:spChg>
        <pc:spChg chg="add del mod">
          <ac:chgData name="Mariusz" userId="ca8d45ae-21cb-4030-bbab-1d3a5fb8cc81" providerId="ADAL" clId="{9175EAAB-6DAF-40B5-B3E8-C7AAB6B2C322}" dt="2020-06-01T08:44:08.966" v="236"/>
          <ac:spMkLst>
            <pc:docMk/>
            <pc:sldMk cId="0" sldId="316"/>
            <ac:spMk id="4" creationId="{441F65AB-FC55-4C82-BB1E-7CBEEF8B0512}"/>
          </ac:spMkLst>
        </pc:spChg>
        <pc:spChg chg="add del mod">
          <ac:chgData name="Mariusz" userId="ca8d45ae-21cb-4030-bbab-1d3a5fb8cc81" providerId="ADAL" clId="{9175EAAB-6DAF-40B5-B3E8-C7AAB6B2C322}" dt="2020-06-01T08:44:08.966" v="236"/>
          <ac:spMkLst>
            <pc:docMk/>
            <pc:sldMk cId="0" sldId="316"/>
            <ac:spMk id="5" creationId="{90135FEA-2A9D-4251-B329-3164F7B3ACD5}"/>
          </ac:spMkLst>
        </pc:spChg>
        <pc:spChg chg="mod">
          <ac:chgData name="Mariusz" userId="ca8d45ae-21cb-4030-bbab-1d3a5fb8cc81" providerId="ADAL" clId="{9175EAAB-6DAF-40B5-B3E8-C7AAB6B2C322}" dt="2020-06-01T08:44:08.966" v="236"/>
          <ac:spMkLst>
            <pc:docMk/>
            <pc:sldMk cId="0" sldId="316"/>
            <ac:spMk id="9" creationId="{B8F9EF2B-676E-4EAF-9547-E850C18552F9}"/>
          </ac:spMkLst>
        </pc:spChg>
        <pc:spChg chg="mod">
          <ac:chgData name="Mariusz" userId="ca8d45ae-21cb-4030-bbab-1d3a5fb8cc81" providerId="ADAL" clId="{9175EAAB-6DAF-40B5-B3E8-C7AAB6B2C322}" dt="2020-06-01T08:44:08.966" v="236"/>
          <ac:spMkLst>
            <pc:docMk/>
            <pc:sldMk cId="0" sldId="316"/>
            <ac:spMk id="10" creationId="{37035EAB-F4BE-49F4-B1E2-3A1270201FF2}"/>
          </ac:spMkLst>
        </pc:spChg>
        <pc:picChg chg="mod">
          <ac:chgData name="Mariusz" userId="ca8d45ae-21cb-4030-bbab-1d3a5fb8cc81" providerId="ADAL" clId="{9175EAAB-6DAF-40B5-B3E8-C7AAB6B2C322}" dt="2020-06-01T08:44:16.573" v="238" actId="14100"/>
          <ac:picMkLst>
            <pc:docMk/>
            <pc:sldMk cId="0" sldId="316"/>
            <ac:picMk id="8" creationId="{451DC040-701F-45A8-A97B-B213598AD681}"/>
          </ac:picMkLst>
        </pc:picChg>
      </pc:sldChg>
      <pc:sldChg chg="addSp delSp modSp add mod ord modShow modNotes modNotesTx">
        <pc:chgData name="Mariusz" userId="ca8d45ae-21cb-4030-bbab-1d3a5fb8cc81" providerId="ADAL" clId="{9175EAAB-6DAF-40B5-B3E8-C7AAB6B2C322}" dt="2020-06-03T09:57:36.669" v="2727" actId="20577"/>
        <pc:sldMkLst>
          <pc:docMk/>
          <pc:sldMk cId="666013269" sldId="317"/>
        </pc:sldMkLst>
        <pc:spChg chg="mod">
          <ac:chgData name="Mariusz" userId="ca8d45ae-21cb-4030-bbab-1d3a5fb8cc81" providerId="ADAL" clId="{9175EAAB-6DAF-40B5-B3E8-C7AAB6B2C322}" dt="2020-06-02T17:16:29.470" v="2542"/>
          <ac:spMkLst>
            <pc:docMk/>
            <pc:sldMk cId="666013269" sldId="317"/>
            <ac:spMk id="2" creationId="{A1045EDA-11B0-4E02-A174-B76AC435A2EA}"/>
          </ac:spMkLst>
        </pc:spChg>
        <pc:spChg chg="mod">
          <ac:chgData name="Mariusz" userId="ca8d45ae-21cb-4030-bbab-1d3a5fb8cc81" providerId="ADAL" clId="{9175EAAB-6DAF-40B5-B3E8-C7AAB6B2C322}" dt="2020-06-03T09:57:36.669" v="2727" actId="20577"/>
          <ac:spMkLst>
            <pc:docMk/>
            <pc:sldMk cId="666013269" sldId="317"/>
            <ac:spMk id="3" creationId="{871D038F-17FE-434E-872E-CE0105DB0A2D}"/>
          </ac:spMkLst>
        </pc:spChg>
        <pc:spChg chg="add del mod">
          <ac:chgData name="Mariusz" userId="ca8d45ae-21cb-4030-bbab-1d3a5fb8cc81" providerId="ADAL" clId="{9175EAAB-6DAF-40B5-B3E8-C7AAB6B2C322}" dt="2020-06-02T17:16:29.470" v="2542"/>
          <ac:spMkLst>
            <pc:docMk/>
            <pc:sldMk cId="666013269" sldId="317"/>
            <ac:spMk id="4" creationId="{8933F0EB-CE8D-4FEB-BC80-A8B4FF0691A7}"/>
          </ac:spMkLst>
        </pc:spChg>
        <pc:spChg chg="add del mod">
          <ac:chgData name="Mariusz" userId="ca8d45ae-21cb-4030-bbab-1d3a5fb8cc81" providerId="ADAL" clId="{9175EAAB-6DAF-40B5-B3E8-C7AAB6B2C322}" dt="2020-06-02T17:16:29.470" v="2542"/>
          <ac:spMkLst>
            <pc:docMk/>
            <pc:sldMk cId="666013269" sldId="317"/>
            <ac:spMk id="5" creationId="{EDE8235C-6E48-4C66-9C71-D01926DCABB3}"/>
          </ac:spMkLst>
        </pc:spChg>
        <pc:spChg chg="mod">
          <ac:chgData name="Mariusz" userId="ca8d45ae-21cb-4030-bbab-1d3a5fb8cc81" providerId="ADAL" clId="{9175EAAB-6DAF-40B5-B3E8-C7AAB6B2C322}" dt="2020-06-02T17:16:29.470" v="2542"/>
          <ac:spMkLst>
            <pc:docMk/>
            <pc:sldMk cId="666013269" sldId="317"/>
            <ac:spMk id="6" creationId="{71EAAA95-2968-49CF-9F7A-DA5108F31C57}"/>
          </ac:spMkLst>
        </pc:spChg>
        <pc:spChg chg="mod">
          <ac:chgData name="Mariusz" userId="ca8d45ae-21cb-4030-bbab-1d3a5fb8cc81" providerId="ADAL" clId="{9175EAAB-6DAF-40B5-B3E8-C7AAB6B2C322}" dt="2020-06-02T17:16:29.470" v="2542"/>
          <ac:spMkLst>
            <pc:docMk/>
            <pc:sldMk cId="666013269" sldId="317"/>
            <ac:spMk id="7" creationId="{6ECAAC2D-F579-42E5-802A-7E3D625F8A18}"/>
          </ac:spMkLst>
        </pc:spChg>
        <pc:spChg chg="add del mod">
          <ac:chgData name="Mariusz" userId="ca8d45ae-21cb-4030-bbab-1d3a5fb8cc81" providerId="ADAL" clId="{9175EAAB-6DAF-40B5-B3E8-C7AAB6B2C322}" dt="2020-06-02T17:16:29.470" v="2542"/>
          <ac:spMkLst>
            <pc:docMk/>
            <pc:sldMk cId="666013269" sldId="317"/>
            <ac:spMk id="8" creationId="{5C4D3D63-001B-4D2E-BF57-8DCA8A0B2B48}"/>
          </ac:spMkLst>
        </pc:spChg>
        <pc:spChg chg="add del mod">
          <ac:chgData name="Mariusz" userId="ca8d45ae-21cb-4030-bbab-1d3a5fb8cc81" providerId="ADAL" clId="{9175EAAB-6DAF-40B5-B3E8-C7AAB6B2C322}" dt="2020-06-02T17:16:29.470" v="2542"/>
          <ac:spMkLst>
            <pc:docMk/>
            <pc:sldMk cId="666013269" sldId="317"/>
            <ac:spMk id="9" creationId="{439DD7E1-CED5-4104-84D0-EF77DD5E503C}"/>
          </ac:spMkLst>
        </pc:spChg>
      </pc:sldChg>
      <pc:sldChg chg="modSp add mod ord modNotesTx">
        <pc:chgData name="Mariusz" userId="ca8d45ae-21cb-4030-bbab-1d3a5fb8cc81" providerId="ADAL" clId="{9175EAAB-6DAF-40B5-B3E8-C7AAB6B2C322}" dt="2020-06-03T12:11:43.435" v="3242" actId="790"/>
        <pc:sldMkLst>
          <pc:docMk/>
          <pc:sldMk cId="3905528468" sldId="318"/>
        </pc:sldMkLst>
        <pc:spChg chg="mod">
          <ac:chgData name="Mariusz" userId="ca8d45ae-21cb-4030-bbab-1d3a5fb8cc81" providerId="ADAL" clId="{9175EAAB-6DAF-40B5-B3E8-C7AAB6B2C322}" dt="2020-06-03T10:01:20.836" v="2734" actId="790"/>
          <ac:spMkLst>
            <pc:docMk/>
            <pc:sldMk cId="3905528468" sldId="318"/>
            <ac:spMk id="4" creationId="{00000000-0000-0000-0000-000000000000}"/>
          </ac:spMkLst>
        </pc:spChg>
        <pc:spChg chg="mod">
          <ac:chgData name="Mariusz" userId="ca8d45ae-21cb-4030-bbab-1d3a5fb8cc81" providerId="ADAL" clId="{9175EAAB-6DAF-40B5-B3E8-C7AAB6B2C322}" dt="2020-05-31T15:23:08.757" v="57"/>
          <ac:spMkLst>
            <pc:docMk/>
            <pc:sldMk cId="3905528468" sldId="318"/>
            <ac:spMk id="9" creationId="{6B2FB70F-70CB-42B8-A40E-27A9D72D1A33}"/>
          </ac:spMkLst>
        </pc:spChg>
        <pc:spChg chg="mod">
          <ac:chgData name="Mariusz" userId="ca8d45ae-21cb-4030-bbab-1d3a5fb8cc81" providerId="ADAL" clId="{9175EAAB-6DAF-40B5-B3E8-C7AAB6B2C322}" dt="2020-05-31T15:23:08.757" v="57"/>
          <ac:spMkLst>
            <pc:docMk/>
            <pc:sldMk cId="3905528468" sldId="318"/>
            <ac:spMk id="10" creationId="{4A7298C9-6E3D-42B9-B578-FA22904767A0}"/>
          </ac:spMkLst>
        </pc:spChg>
        <pc:picChg chg="mod">
          <ac:chgData name="Mariusz" userId="ca8d45ae-21cb-4030-bbab-1d3a5fb8cc81" providerId="ADAL" clId="{9175EAAB-6DAF-40B5-B3E8-C7AAB6B2C322}" dt="2020-05-31T19:40:07.239" v="155" actId="408"/>
          <ac:picMkLst>
            <pc:docMk/>
            <pc:sldMk cId="3905528468" sldId="318"/>
            <ac:picMk id="8" creationId="{3A4398AE-6CEA-48B1-91D7-9660EED015CB}"/>
          </ac:picMkLst>
        </pc:picChg>
      </pc:sldChg>
      <pc:sldChg chg="modSp add ord modNotesTx">
        <pc:chgData name="Mariusz" userId="ca8d45ae-21cb-4030-bbab-1d3a5fb8cc81" providerId="ADAL" clId="{9175EAAB-6DAF-40B5-B3E8-C7AAB6B2C322}" dt="2020-06-03T12:14:00.449" v="3280" actId="20577"/>
        <pc:sldMkLst>
          <pc:docMk/>
          <pc:sldMk cId="357662792" sldId="319"/>
        </pc:sldMkLst>
        <pc:spChg chg="mod">
          <ac:chgData name="Mariusz" userId="ca8d45ae-21cb-4030-bbab-1d3a5fb8cc81" providerId="ADAL" clId="{9175EAAB-6DAF-40B5-B3E8-C7AAB6B2C322}" dt="2020-05-31T15:23:08.757" v="57"/>
          <ac:spMkLst>
            <pc:docMk/>
            <pc:sldMk cId="357662792" sldId="319"/>
            <ac:spMk id="2" creationId="{D0E43337-D8D6-4D1B-8B2C-757A12075907}"/>
          </ac:spMkLst>
        </pc:spChg>
        <pc:spChg chg="mod">
          <ac:chgData name="Mariusz" userId="ca8d45ae-21cb-4030-bbab-1d3a5fb8cc81" providerId="ADAL" clId="{9175EAAB-6DAF-40B5-B3E8-C7AAB6B2C322}" dt="2020-05-31T15:23:08.757" v="57"/>
          <ac:spMkLst>
            <pc:docMk/>
            <pc:sldMk cId="357662792" sldId="319"/>
            <ac:spMk id="4" creationId="{00000000-0000-0000-0000-000000000000}"/>
          </ac:spMkLst>
        </pc:spChg>
        <pc:spChg chg="mod">
          <ac:chgData name="Mariusz" userId="ca8d45ae-21cb-4030-bbab-1d3a5fb8cc81" providerId="ADAL" clId="{9175EAAB-6DAF-40B5-B3E8-C7AAB6B2C322}" dt="2020-05-31T15:23:08.757" v="57"/>
          <ac:spMkLst>
            <pc:docMk/>
            <pc:sldMk cId="357662792" sldId="319"/>
            <ac:spMk id="8" creationId="{CA0858EB-3648-4169-9D98-DB5A55898F0E}"/>
          </ac:spMkLst>
        </pc:spChg>
        <pc:spChg chg="mod">
          <ac:chgData name="Mariusz" userId="ca8d45ae-21cb-4030-bbab-1d3a5fb8cc81" providerId="ADAL" clId="{9175EAAB-6DAF-40B5-B3E8-C7AAB6B2C322}" dt="2020-05-31T15:23:08.757" v="57"/>
          <ac:spMkLst>
            <pc:docMk/>
            <pc:sldMk cId="357662792" sldId="319"/>
            <ac:spMk id="9" creationId="{2905106B-367E-4A20-88E8-C6FCAD98A2E6}"/>
          </ac:spMkLst>
        </pc:spChg>
        <pc:picChg chg="mod">
          <ac:chgData name="Mariusz" userId="ca8d45ae-21cb-4030-bbab-1d3a5fb8cc81" providerId="ADAL" clId="{9175EAAB-6DAF-40B5-B3E8-C7AAB6B2C322}" dt="2020-05-31T15:23:08.757" v="57"/>
          <ac:picMkLst>
            <pc:docMk/>
            <pc:sldMk cId="357662792" sldId="319"/>
            <ac:picMk id="7" creationId="{684A7B18-0AE1-4E8D-A304-FBA1EB6CFFD4}"/>
          </ac:picMkLst>
        </pc:picChg>
      </pc:sldChg>
      <pc:sldChg chg="modSp add mod ord modShow modNotesTx">
        <pc:chgData name="Mariusz" userId="ca8d45ae-21cb-4030-bbab-1d3a5fb8cc81" providerId="ADAL" clId="{9175EAAB-6DAF-40B5-B3E8-C7AAB6B2C322}" dt="2020-06-03T11:15:25.269" v="3190" actId="729"/>
        <pc:sldMkLst>
          <pc:docMk/>
          <pc:sldMk cId="4170337313" sldId="320"/>
        </pc:sldMkLst>
        <pc:spChg chg="mod">
          <ac:chgData name="Mariusz" userId="ca8d45ae-21cb-4030-bbab-1d3a5fb8cc81" providerId="ADAL" clId="{9175EAAB-6DAF-40B5-B3E8-C7AAB6B2C322}" dt="2020-06-01T10:00:02.353" v="489" actId="20577"/>
          <ac:spMkLst>
            <pc:docMk/>
            <pc:sldMk cId="4170337313" sldId="320"/>
            <ac:spMk id="4" creationId="{00000000-0000-0000-0000-000000000000}"/>
          </ac:spMkLst>
        </pc:spChg>
        <pc:spChg chg="mod">
          <ac:chgData name="Mariusz" userId="ca8d45ae-21cb-4030-bbab-1d3a5fb8cc81" providerId="ADAL" clId="{9175EAAB-6DAF-40B5-B3E8-C7AAB6B2C322}" dt="2020-05-31T19:42:18.936" v="157" actId="14100"/>
          <ac:spMkLst>
            <pc:docMk/>
            <pc:sldMk cId="4170337313" sldId="320"/>
            <ac:spMk id="5" creationId="{437D94F1-936F-4E4F-97DA-AC074A137A2D}"/>
          </ac:spMkLst>
        </pc:spChg>
        <pc:spChg chg="mod">
          <ac:chgData name="Mariusz" userId="ca8d45ae-21cb-4030-bbab-1d3a5fb8cc81" providerId="ADAL" clId="{9175EAAB-6DAF-40B5-B3E8-C7AAB6B2C322}" dt="2020-05-31T15:23:08.757" v="57"/>
          <ac:spMkLst>
            <pc:docMk/>
            <pc:sldMk cId="4170337313" sldId="320"/>
            <ac:spMk id="8" creationId="{C3368749-8AB2-4F27-BC6C-91CBE6BF8D07}"/>
          </ac:spMkLst>
        </pc:spChg>
        <pc:spChg chg="mod">
          <ac:chgData name="Mariusz" userId="ca8d45ae-21cb-4030-bbab-1d3a5fb8cc81" providerId="ADAL" clId="{9175EAAB-6DAF-40B5-B3E8-C7AAB6B2C322}" dt="2020-05-31T15:23:08.757" v="57"/>
          <ac:spMkLst>
            <pc:docMk/>
            <pc:sldMk cId="4170337313" sldId="320"/>
            <ac:spMk id="9" creationId="{447972AE-6D33-4AA2-A145-A75254D501E4}"/>
          </ac:spMkLst>
        </pc:spChg>
        <pc:picChg chg="mod">
          <ac:chgData name="Mariusz" userId="ca8d45ae-21cb-4030-bbab-1d3a5fb8cc81" providerId="ADAL" clId="{9175EAAB-6DAF-40B5-B3E8-C7AAB6B2C322}" dt="2020-05-31T15:23:08.757" v="57"/>
          <ac:picMkLst>
            <pc:docMk/>
            <pc:sldMk cId="4170337313" sldId="320"/>
            <ac:picMk id="7" creationId="{113B8BE7-A83F-4987-83BB-B02E26D5FDDF}"/>
          </ac:picMkLst>
        </pc:picChg>
      </pc:sldChg>
      <pc:sldChg chg="modSp add mod ord modShow modNotesTx">
        <pc:chgData name="Mariusz" userId="ca8d45ae-21cb-4030-bbab-1d3a5fb8cc81" providerId="ADAL" clId="{9175EAAB-6DAF-40B5-B3E8-C7AAB6B2C322}" dt="2020-06-03T11:15:33.573" v="3191" actId="729"/>
        <pc:sldMkLst>
          <pc:docMk/>
          <pc:sldMk cId="1546983490" sldId="321"/>
        </pc:sldMkLst>
        <pc:spChg chg="mod">
          <ac:chgData name="Mariusz" userId="ca8d45ae-21cb-4030-bbab-1d3a5fb8cc81" providerId="ADAL" clId="{9175EAAB-6DAF-40B5-B3E8-C7AAB6B2C322}" dt="2020-05-31T15:23:08.757" v="57"/>
          <ac:spMkLst>
            <pc:docMk/>
            <pc:sldMk cId="1546983490" sldId="321"/>
            <ac:spMk id="2" creationId="{53603BEE-04E2-430F-9F1E-E623AA3BDF08}"/>
          </ac:spMkLst>
        </pc:spChg>
        <pc:spChg chg="mod">
          <ac:chgData name="Mariusz" userId="ca8d45ae-21cb-4030-bbab-1d3a5fb8cc81" providerId="ADAL" clId="{9175EAAB-6DAF-40B5-B3E8-C7AAB6B2C322}" dt="2020-06-01T10:01:55.396" v="493" actId="6549"/>
          <ac:spMkLst>
            <pc:docMk/>
            <pc:sldMk cId="1546983490" sldId="321"/>
            <ac:spMk id="4" creationId="{00000000-0000-0000-0000-000000000000}"/>
          </ac:spMkLst>
        </pc:spChg>
        <pc:spChg chg="mod">
          <ac:chgData name="Mariusz" userId="ca8d45ae-21cb-4030-bbab-1d3a5fb8cc81" providerId="ADAL" clId="{9175EAAB-6DAF-40B5-B3E8-C7AAB6B2C322}" dt="2020-05-31T15:23:08.757" v="57"/>
          <ac:spMkLst>
            <pc:docMk/>
            <pc:sldMk cId="1546983490" sldId="321"/>
            <ac:spMk id="9" creationId="{2EF8F413-FB19-4F70-8ECA-BC73498C1F31}"/>
          </ac:spMkLst>
        </pc:spChg>
        <pc:spChg chg="mod">
          <ac:chgData name="Mariusz" userId="ca8d45ae-21cb-4030-bbab-1d3a5fb8cc81" providerId="ADAL" clId="{9175EAAB-6DAF-40B5-B3E8-C7AAB6B2C322}" dt="2020-05-31T15:23:08.757" v="57"/>
          <ac:spMkLst>
            <pc:docMk/>
            <pc:sldMk cId="1546983490" sldId="321"/>
            <ac:spMk id="10" creationId="{CF25D3F5-93F6-40C0-8E9A-05328DF53D43}"/>
          </ac:spMkLst>
        </pc:spChg>
        <pc:picChg chg="mod">
          <ac:chgData name="Mariusz" userId="ca8d45ae-21cb-4030-bbab-1d3a5fb8cc81" providerId="ADAL" clId="{9175EAAB-6DAF-40B5-B3E8-C7AAB6B2C322}" dt="2020-05-31T15:23:08.757" v="57"/>
          <ac:picMkLst>
            <pc:docMk/>
            <pc:sldMk cId="1546983490" sldId="321"/>
            <ac:picMk id="7" creationId="{B9E9A182-58F4-4D0F-AFC6-B3FB060A8737}"/>
          </ac:picMkLst>
        </pc:picChg>
      </pc:sldChg>
      <pc:sldChg chg="modSp add mod ord modShow modNotes modNotesTx">
        <pc:chgData name="Mariusz" userId="ca8d45ae-21cb-4030-bbab-1d3a5fb8cc81" providerId="ADAL" clId="{9175EAAB-6DAF-40B5-B3E8-C7AAB6B2C322}" dt="2020-06-03T11:15:43.034" v="3192" actId="729"/>
        <pc:sldMkLst>
          <pc:docMk/>
          <pc:sldMk cId="1990941839" sldId="322"/>
        </pc:sldMkLst>
        <pc:spChg chg="mod">
          <ac:chgData name="Mariusz" userId="ca8d45ae-21cb-4030-bbab-1d3a5fb8cc81" providerId="ADAL" clId="{9175EAAB-6DAF-40B5-B3E8-C7AAB6B2C322}" dt="2020-05-31T15:23:08.757" v="57"/>
          <ac:spMkLst>
            <pc:docMk/>
            <pc:sldMk cId="1990941839" sldId="322"/>
            <ac:spMk id="2" creationId="{CE7B1CEA-57AD-4566-A15F-842C4C2EA11E}"/>
          </ac:spMkLst>
        </pc:spChg>
        <pc:spChg chg="mod">
          <ac:chgData name="Mariusz" userId="ca8d45ae-21cb-4030-bbab-1d3a5fb8cc81" providerId="ADAL" clId="{9175EAAB-6DAF-40B5-B3E8-C7AAB6B2C322}" dt="2020-06-01T10:07:15.409" v="504" actId="20577"/>
          <ac:spMkLst>
            <pc:docMk/>
            <pc:sldMk cId="1990941839" sldId="322"/>
            <ac:spMk id="4" creationId="{00000000-0000-0000-0000-000000000000}"/>
          </ac:spMkLst>
        </pc:spChg>
        <pc:spChg chg="mod">
          <ac:chgData name="Mariusz" userId="ca8d45ae-21cb-4030-bbab-1d3a5fb8cc81" providerId="ADAL" clId="{9175EAAB-6DAF-40B5-B3E8-C7AAB6B2C322}" dt="2020-05-31T15:23:08.757" v="57"/>
          <ac:spMkLst>
            <pc:docMk/>
            <pc:sldMk cId="1990941839" sldId="322"/>
            <ac:spMk id="8" creationId="{B49E8638-4D4A-4993-A3DC-BBABCE505452}"/>
          </ac:spMkLst>
        </pc:spChg>
        <pc:spChg chg="mod">
          <ac:chgData name="Mariusz" userId="ca8d45ae-21cb-4030-bbab-1d3a5fb8cc81" providerId="ADAL" clId="{9175EAAB-6DAF-40B5-B3E8-C7AAB6B2C322}" dt="2020-05-31T15:23:08.757" v="57"/>
          <ac:spMkLst>
            <pc:docMk/>
            <pc:sldMk cId="1990941839" sldId="322"/>
            <ac:spMk id="9" creationId="{BA40B7DA-EB25-49DF-A738-6F1100B213B5}"/>
          </ac:spMkLst>
        </pc:spChg>
        <pc:picChg chg="mod">
          <ac:chgData name="Mariusz" userId="ca8d45ae-21cb-4030-bbab-1d3a5fb8cc81" providerId="ADAL" clId="{9175EAAB-6DAF-40B5-B3E8-C7AAB6B2C322}" dt="2020-05-31T15:23:08.757" v="57"/>
          <ac:picMkLst>
            <pc:docMk/>
            <pc:sldMk cId="1990941839" sldId="322"/>
            <ac:picMk id="7" creationId="{F328B8C2-D0C6-4607-A753-A1F5F856AE41}"/>
          </ac:picMkLst>
        </pc:picChg>
      </pc:sldChg>
      <pc:sldChg chg="addSp delSp modSp add del mod ord modShow">
        <pc:chgData name="Mariusz" userId="ca8d45ae-21cb-4030-bbab-1d3a5fb8cc81" providerId="ADAL" clId="{9175EAAB-6DAF-40B5-B3E8-C7AAB6B2C322}" dt="2020-06-03T10:17:19.921" v="2849" actId="2696"/>
        <pc:sldMkLst>
          <pc:docMk/>
          <pc:sldMk cId="3819008433" sldId="323"/>
        </pc:sldMkLst>
        <pc:spChg chg="add del mod">
          <ac:chgData name="Mariusz" userId="ca8d45ae-21cb-4030-bbab-1d3a5fb8cc81" providerId="ADAL" clId="{9175EAAB-6DAF-40B5-B3E8-C7AAB6B2C322}" dt="2020-06-01T10:08:34.814" v="506"/>
          <ac:spMkLst>
            <pc:docMk/>
            <pc:sldMk cId="3819008433" sldId="323"/>
            <ac:spMk id="2" creationId="{0C48E53F-1940-41D4-B4D9-D787883715AA}"/>
          </ac:spMkLst>
        </pc:spChg>
        <pc:spChg chg="mod">
          <ac:chgData name="Mariusz" userId="ca8d45ae-21cb-4030-bbab-1d3a5fb8cc81" providerId="ADAL" clId="{9175EAAB-6DAF-40B5-B3E8-C7AAB6B2C322}" dt="2020-06-01T10:08:34.814" v="506"/>
          <ac:spMkLst>
            <pc:docMk/>
            <pc:sldMk cId="3819008433" sldId="323"/>
            <ac:spMk id="3" creationId="{EDE7F14D-CBF1-4842-B3A5-A7AC36CDAAD9}"/>
          </ac:spMkLst>
        </pc:spChg>
        <pc:spChg chg="mod">
          <ac:chgData name="Mariusz" userId="ca8d45ae-21cb-4030-bbab-1d3a5fb8cc81" providerId="ADAL" clId="{9175EAAB-6DAF-40B5-B3E8-C7AAB6B2C322}" dt="2020-06-01T10:08:53.314" v="514" actId="6549"/>
          <ac:spMkLst>
            <pc:docMk/>
            <pc:sldMk cId="3819008433" sldId="323"/>
            <ac:spMk id="4" creationId="{00000000-0000-0000-0000-000000000000}"/>
          </ac:spMkLst>
        </pc:spChg>
        <pc:spChg chg="mod">
          <ac:chgData name="Mariusz" userId="ca8d45ae-21cb-4030-bbab-1d3a5fb8cc81" providerId="ADAL" clId="{9175EAAB-6DAF-40B5-B3E8-C7AAB6B2C322}" dt="2020-06-01T10:08:34.814" v="506"/>
          <ac:spMkLst>
            <pc:docMk/>
            <pc:sldMk cId="3819008433" sldId="323"/>
            <ac:spMk id="5" creationId="{6B7B4DCE-0949-4A0D-B5BE-40BE13596E9F}"/>
          </ac:spMkLst>
        </pc:spChg>
        <pc:spChg chg="add del mod">
          <ac:chgData name="Mariusz" userId="ca8d45ae-21cb-4030-bbab-1d3a5fb8cc81" providerId="ADAL" clId="{9175EAAB-6DAF-40B5-B3E8-C7AAB6B2C322}" dt="2020-06-01T10:08:34.814" v="506"/>
          <ac:spMkLst>
            <pc:docMk/>
            <pc:sldMk cId="3819008433" sldId="323"/>
            <ac:spMk id="6" creationId="{6E173182-4CE2-45CB-8DA5-47A101C286C4}"/>
          </ac:spMkLst>
        </pc:spChg>
        <pc:spChg chg="add del mod">
          <ac:chgData name="Mariusz" userId="ca8d45ae-21cb-4030-bbab-1d3a5fb8cc81" providerId="ADAL" clId="{9175EAAB-6DAF-40B5-B3E8-C7AAB6B2C322}" dt="2020-06-01T10:08:34.814" v="506"/>
          <ac:spMkLst>
            <pc:docMk/>
            <pc:sldMk cId="3819008433" sldId="323"/>
            <ac:spMk id="8" creationId="{0FF3DC24-AA2B-48D1-B67C-58E41B16C853}"/>
          </ac:spMkLst>
        </pc:spChg>
        <pc:picChg chg="mod">
          <ac:chgData name="Mariusz" userId="ca8d45ae-21cb-4030-bbab-1d3a5fb8cc81" providerId="ADAL" clId="{9175EAAB-6DAF-40B5-B3E8-C7AAB6B2C322}" dt="2020-05-31T19:42:49.600" v="160" actId="14100"/>
          <ac:picMkLst>
            <pc:docMk/>
            <pc:sldMk cId="3819008433" sldId="323"/>
            <ac:picMk id="7" creationId="{00000000-0000-0000-0000-000000000000}"/>
          </ac:picMkLst>
        </pc:picChg>
      </pc:sldChg>
      <pc:sldChg chg="modSp add del mod ord modShow">
        <pc:chgData name="Mariusz" userId="ca8d45ae-21cb-4030-bbab-1d3a5fb8cc81" providerId="ADAL" clId="{9175EAAB-6DAF-40B5-B3E8-C7AAB6B2C322}" dt="2020-06-03T10:17:34.151" v="2850" actId="2696"/>
        <pc:sldMkLst>
          <pc:docMk/>
          <pc:sldMk cId="3576861336" sldId="324"/>
        </pc:sldMkLst>
        <pc:spChg chg="mod">
          <ac:chgData name="Mariusz" userId="ca8d45ae-21cb-4030-bbab-1d3a5fb8cc81" providerId="ADAL" clId="{9175EAAB-6DAF-40B5-B3E8-C7AAB6B2C322}" dt="2020-05-31T15:23:08.757" v="57"/>
          <ac:spMkLst>
            <pc:docMk/>
            <pc:sldMk cId="3576861336" sldId="324"/>
            <ac:spMk id="2" creationId="{D781E209-46FD-44B5-A460-8ED62C69985E}"/>
          </ac:spMkLst>
        </pc:spChg>
        <pc:spChg chg="mod">
          <ac:chgData name="Mariusz" userId="ca8d45ae-21cb-4030-bbab-1d3a5fb8cc81" providerId="ADAL" clId="{9175EAAB-6DAF-40B5-B3E8-C7AAB6B2C322}" dt="2020-05-31T15:23:08.757" v="57"/>
          <ac:spMkLst>
            <pc:docMk/>
            <pc:sldMk cId="3576861336" sldId="324"/>
            <ac:spMk id="4" creationId="{00000000-0000-0000-0000-000000000000}"/>
          </ac:spMkLst>
        </pc:spChg>
        <pc:spChg chg="mod">
          <ac:chgData name="Mariusz" userId="ca8d45ae-21cb-4030-bbab-1d3a5fb8cc81" providerId="ADAL" clId="{9175EAAB-6DAF-40B5-B3E8-C7AAB6B2C322}" dt="2020-05-31T15:23:08.757" v="57"/>
          <ac:spMkLst>
            <pc:docMk/>
            <pc:sldMk cId="3576861336" sldId="324"/>
            <ac:spMk id="8" creationId="{D72BA359-7638-435D-9C47-494B4682F4E3}"/>
          </ac:spMkLst>
        </pc:spChg>
        <pc:spChg chg="mod">
          <ac:chgData name="Mariusz" userId="ca8d45ae-21cb-4030-bbab-1d3a5fb8cc81" providerId="ADAL" clId="{9175EAAB-6DAF-40B5-B3E8-C7AAB6B2C322}" dt="2020-05-31T15:23:08.757" v="57"/>
          <ac:spMkLst>
            <pc:docMk/>
            <pc:sldMk cId="3576861336" sldId="324"/>
            <ac:spMk id="9" creationId="{FCF555B4-D1B9-4B0C-AC7B-1BF62D7CC9B7}"/>
          </ac:spMkLst>
        </pc:spChg>
        <pc:picChg chg="mod">
          <ac:chgData name="Mariusz" userId="ca8d45ae-21cb-4030-bbab-1d3a5fb8cc81" providerId="ADAL" clId="{9175EAAB-6DAF-40B5-B3E8-C7AAB6B2C322}" dt="2020-05-31T15:23:08.757" v="57"/>
          <ac:picMkLst>
            <pc:docMk/>
            <pc:sldMk cId="3576861336" sldId="324"/>
            <ac:picMk id="7" creationId="{B07CB025-56D5-46F9-BB02-AC9EF98A995A}"/>
          </ac:picMkLst>
        </pc:picChg>
      </pc:sldChg>
      <pc:sldChg chg="addSp modSp add modNotes modNotesTx">
        <pc:chgData name="Mariusz" userId="ca8d45ae-21cb-4030-bbab-1d3a5fb8cc81" providerId="ADAL" clId="{9175EAAB-6DAF-40B5-B3E8-C7AAB6B2C322}" dt="2020-06-03T11:45:56.416" v="3228" actId="6549"/>
        <pc:sldMkLst>
          <pc:docMk/>
          <pc:sldMk cId="321100187" sldId="325"/>
        </pc:sldMkLst>
        <pc:spChg chg="mod">
          <ac:chgData name="Mariusz" userId="ca8d45ae-21cb-4030-bbab-1d3a5fb8cc81" providerId="ADAL" clId="{9175EAAB-6DAF-40B5-B3E8-C7AAB6B2C322}" dt="2020-05-31T15:23:08.757" v="57"/>
          <ac:spMkLst>
            <pc:docMk/>
            <pc:sldMk cId="321100187" sldId="325"/>
            <ac:spMk id="2" creationId="{2267B48C-3541-4FCD-BF2A-47193A6BB3C8}"/>
          </ac:spMkLst>
        </pc:spChg>
        <pc:spChg chg="mod">
          <ac:chgData name="Mariusz" userId="ca8d45ae-21cb-4030-bbab-1d3a5fb8cc81" providerId="ADAL" clId="{9175EAAB-6DAF-40B5-B3E8-C7AAB6B2C322}" dt="2020-05-31T15:23:08.757" v="57"/>
          <ac:spMkLst>
            <pc:docMk/>
            <pc:sldMk cId="321100187" sldId="325"/>
            <ac:spMk id="7" creationId="{8A06BDFD-9482-4A1C-B739-3F1359021C19}"/>
          </ac:spMkLst>
        </pc:spChg>
        <pc:spChg chg="mod">
          <ac:chgData name="Mariusz" userId="ca8d45ae-21cb-4030-bbab-1d3a5fb8cc81" providerId="ADAL" clId="{9175EAAB-6DAF-40B5-B3E8-C7AAB6B2C322}" dt="2020-05-31T15:23:08.757" v="57"/>
          <ac:spMkLst>
            <pc:docMk/>
            <pc:sldMk cId="321100187" sldId="325"/>
            <ac:spMk id="8" creationId="{E1F88EB7-DDDB-46DB-BB78-CFB3C11794DE}"/>
          </ac:spMkLst>
        </pc:spChg>
        <pc:spChg chg="add mod">
          <ac:chgData name="Mariusz" userId="ca8d45ae-21cb-4030-bbab-1d3a5fb8cc81" providerId="ADAL" clId="{9175EAAB-6DAF-40B5-B3E8-C7AAB6B2C322}" dt="2020-05-31T19:34:16.257" v="126" actId="1076"/>
          <ac:spMkLst>
            <pc:docMk/>
            <pc:sldMk cId="321100187" sldId="325"/>
            <ac:spMk id="9" creationId="{592C1C69-D7DB-4050-83A4-D07176F89064}"/>
          </ac:spMkLst>
        </pc:spChg>
        <pc:picChg chg="mod">
          <ac:chgData name="Mariusz" userId="ca8d45ae-21cb-4030-bbab-1d3a5fb8cc81" providerId="ADAL" clId="{9175EAAB-6DAF-40B5-B3E8-C7AAB6B2C322}" dt="2020-05-31T19:34:07.960" v="124" actId="14100"/>
          <ac:picMkLst>
            <pc:docMk/>
            <pc:sldMk cId="321100187" sldId="325"/>
            <ac:picMk id="6" creationId="{4FFE1B58-4F2A-4BBD-B951-A4BB01497AB7}"/>
          </ac:picMkLst>
        </pc:picChg>
      </pc:sldChg>
      <pc:sldChg chg="addSp delSp modSp add del ord">
        <pc:chgData name="Mariusz" userId="ca8d45ae-21cb-4030-bbab-1d3a5fb8cc81" providerId="ADAL" clId="{9175EAAB-6DAF-40B5-B3E8-C7AAB6B2C322}" dt="2020-05-31T19:32:03.421" v="110" actId="47"/>
        <pc:sldMkLst>
          <pc:docMk/>
          <pc:sldMk cId="1134254781" sldId="326"/>
        </pc:sldMkLst>
        <pc:spChg chg="mod">
          <ac:chgData name="Mariusz" userId="ca8d45ae-21cb-4030-bbab-1d3a5fb8cc81" providerId="ADAL" clId="{9175EAAB-6DAF-40B5-B3E8-C7AAB6B2C322}" dt="2020-05-31T15:31:05.788" v="98"/>
          <ac:spMkLst>
            <pc:docMk/>
            <pc:sldMk cId="1134254781" sldId="326"/>
            <ac:spMk id="2" creationId="{2267B48C-3541-4FCD-BF2A-47193A6BB3C8}"/>
          </ac:spMkLst>
        </pc:spChg>
        <pc:spChg chg="add del mod">
          <ac:chgData name="Mariusz" userId="ca8d45ae-21cb-4030-bbab-1d3a5fb8cc81" providerId="ADAL" clId="{9175EAAB-6DAF-40B5-B3E8-C7AAB6B2C322}" dt="2020-05-31T15:19:01.032" v="37"/>
          <ac:spMkLst>
            <pc:docMk/>
            <pc:sldMk cId="1134254781" sldId="326"/>
            <ac:spMk id="3" creationId="{B5E1651E-56D7-4CC5-A94A-FABB1F65660C}"/>
          </ac:spMkLst>
        </pc:spChg>
        <pc:spChg chg="add del mod">
          <ac:chgData name="Mariusz" userId="ca8d45ae-21cb-4030-bbab-1d3a5fb8cc81" providerId="ADAL" clId="{9175EAAB-6DAF-40B5-B3E8-C7AAB6B2C322}" dt="2020-05-31T15:19:01.032" v="37"/>
          <ac:spMkLst>
            <pc:docMk/>
            <pc:sldMk cId="1134254781" sldId="326"/>
            <ac:spMk id="4" creationId="{D81E65AC-B1BC-4840-8953-5F40FC766A40}"/>
          </ac:spMkLst>
        </pc:spChg>
        <pc:spChg chg="add del mod">
          <ac:chgData name="Mariusz" userId="ca8d45ae-21cb-4030-bbab-1d3a5fb8cc81" providerId="ADAL" clId="{9175EAAB-6DAF-40B5-B3E8-C7AAB6B2C322}" dt="2020-05-31T15:19:01.032" v="37"/>
          <ac:spMkLst>
            <pc:docMk/>
            <pc:sldMk cId="1134254781" sldId="326"/>
            <ac:spMk id="5" creationId="{13A1B4D2-90A6-4501-A1C8-8A8A213A1608}"/>
          </ac:spMkLst>
        </pc:spChg>
        <pc:spChg chg="mod">
          <ac:chgData name="Mariusz" userId="ca8d45ae-21cb-4030-bbab-1d3a5fb8cc81" providerId="ADAL" clId="{9175EAAB-6DAF-40B5-B3E8-C7AAB6B2C322}" dt="2020-05-31T15:23:08.757" v="57"/>
          <ac:spMkLst>
            <pc:docMk/>
            <pc:sldMk cId="1134254781" sldId="326"/>
            <ac:spMk id="7" creationId="{8A06BDFD-9482-4A1C-B739-3F1359021C19}"/>
          </ac:spMkLst>
        </pc:spChg>
        <pc:spChg chg="mod">
          <ac:chgData name="Mariusz" userId="ca8d45ae-21cb-4030-bbab-1d3a5fb8cc81" providerId="ADAL" clId="{9175EAAB-6DAF-40B5-B3E8-C7AAB6B2C322}" dt="2020-05-31T15:23:08.757" v="57"/>
          <ac:spMkLst>
            <pc:docMk/>
            <pc:sldMk cId="1134254781" sldId="326"/>
            <ac:spMk id="8" creationId="{E1F88EB7-DDDB-46DB-BB78-CFB3C11794DE}"/>
          </ac:spMkLst>
        </pc:spChg>
        <pc:spChg chg="add mod">
          <ac:chgData name="Mariusz" userId="ca8d45ae-21cb-4030-bbab-1d3a5fb8cc81" providerId="ADAL" clId="{9175EAAB-6DAF-40B5-B3E8-C7AAB6B2C322}" dt="2020-05-31T15:23:08.757" v="57"/>
          <ac:spMkLst>
            <pc:docMk/>
            <pc:sldMk cId="1134254781" sldId="326"/>
            <ac:spMk id="9" creationId="{C93E0E69-A8E0-4B1C-861A-354078B0B48A}"/>
          </ac:spMkLst>
        </pc:spChg>
        <pc:spChg chg="add del mod">
          <ac:chgData name="Mariusz" userId="ca8d45ae-21cb-4030-bbab-1d3a5fb8cc81" providerId="ADAL" clId="{9175EAAB-6DAF-40B5-B3E8-C7AAB6B2C322}" dt="2020-05-31T15:20:45.966" v="47"/>
          <ac:spMkLst>
            <pc:docMk/>
            <pc:sldMk cId="1134254781" sldId="326"/>
            <ac:spMk id="10" creationId="{85E1FB93-A0C6-42D9-BBD5-95D92CBED38F}"/>
          </ac:spMkLst>
        </pc:spChg>
        <pc:spChg chg="add del mod">
          <ac:chgData name="Mariusz" userId="ca8d45ae-21cb-4030-bbab-1d3a5fb8cc81" providerId="ADAL" clId="{9175EAAB-6DAF-40B5-B3E8-C7AAB6B2C322}" dt="2020-05-31T15:20:45.966" v="47"/>
          <ac:spMkLst>
            <pc:docMk/>
            <pc:sldMk cId="1134254781" sldId="326"/>
            <ac:spMk id="11" creationId="{8454FF69-4A8A-4A5D-AD3C-D3F27C456B96}"/>
          </ac:spMkLst>
        </pc:spChg>
        <pc:spChg chg="add del mod">
          <ac:chgData name="Mariusz" userId="ca8d45ae-21cb-4030-bbab-1d3a5fb8cc81" providerId="ADAL" clId="{9175EAAB-6DAF-40B5-B3E8-C7AAB6B2C322}" dt="2020-05-31T15:20:45.966" v="47"/>
          <ac:spMkLst>
            <pc:docMk/>
            <pc:sldMk cId="1134254781" sldId="326"/>
            <ac:spMk id="12" creationId="{D2B70139-AE6C-415B-B746-D9072C95F032}"/>
          </ac:spMkLst>
        </pc:spChg>
        <pc:spChg chg="add del mod">
          <ac:chgData name="Mariusz" userId="ca8d45ae-21cb-4030-bbab-1d3a5fb8cc81" providerId="ADAL" clId="{9175EAAB-6DAF-40B5-B3E8-C7AAB6B2C322}" dt="2020-05-31T15:20:51.223" v="48"/>
          <ac:spMkLst>
            <pc:docMk/>
            <pc:sldMk cId="1134254781" sldId="326"/>
            <ac:spMk id="13" creationId="{F1FA278D-B7C5-475A-B025-00CF0CE42A8E}"/>
          </ac:spMkLst>
        </pc:spChg>
        <pc:spChg chg="add del mod">
          <ac:chgData name="Mariusz" userId="ca8d45ae-21cb-4030-bbab-1d3a5fb8cc81" providerId="ADAL" clId="{9175EAAB-6DAF-40B5-B3E8-C7AAB6B2C322}" dt="2020-05-31T15:20:51.223" v="48"/>
          <ac:spMkLst>
            <pc:docMk/>
            <pc:sldMk cId="1134254781" sldId="326"/>
            <ac:spMk id="14" creationId="{CB7B2295-0893-49CA-A45A-331AF69520AC}"/>
          </ac:spMkLst>
        </pc:spChg>
        <pc:spChg chg="add del mod">
          <ac:chgData name="Mariusz" userId="ca8d45ae-21cb-4030-bbab-1d3a5fb8cc81" providerId="ADAL" clId="{9175EAAB-6DAF-40B5-B3E8-C7AAB6B2C322}" dt="2020-05-31T15:20:51.223" v="48"/>
          <ac:spMkLst>
            <pc:docMk/>
            <pc:sldMk cId="1134254781" sldId="326"/>
            <ac:spMk id="15" creationId="{F5753559-99E6-4676-AC4E-F7A10342E83E}"/>
          </ac:spMkLst>
        </pc:spChg>
        <pc:picChg chg="mod">
          <ac:chgData name="Mariusz" userId="ca8d45ae-21cb-4030-bbab-1d3a5fb8cc81" providerId="ADAL" clId="{9175EAAB-6DAF-40B5-B3E8-C7AAB6B2C322}" dt="2020-05-31T15:23:08.757" v="57"/>
          <ac:picMkLst>
            <pc:docMk/>
            <pc:sldMk cId="1134254781" sldId="326"/>
            <ac:picMk id="6" creationId="{4FFE1B58-4F2A-4BBD-B951-A4BB01497AB7}"/>
          </ac:picMkLst>
        </pc:picChg>
      </pc:sldChg>
      <pc:sldChg chg="addSp delSp modSp add del">
        <pc:chgData name="Mariusz" userId="ca8d45ae-21cb-4030-bbab-1d3a5fb8cc81" providerId="ADAL" clId="{9175EAAB-6DAF-40B5-B3E8-C7AAB6B2C322}" dt="2020-05-31T19:35:16.352" v="134" actId="2696"/>
        <pc:sldMkLst>
          <pc:docMk/>
          <pc:sldMk cId="3890341454" sldId="327"/>
        </pc:sldMkLst>
        <pc:spChg chg="del">
          <ac:chgData name="Mariusz" userId="ca8d45ae-21cb-4030-bbab-1d3a5fb8cc81" providerId="ADAL" clId="{9175EAAB-6DAF-40B5-B3E8-C7AAB6B2C322}" dt="2020-05-31T15:31:52.358" v="101" actId="478"/>
          <ac:spMkLst>
            <pc:docMk/>
            <pc:sldMk cId="3890341454" sldId="327"/>
            <ac:spMk id="9" creationId="{C93E0E69-A8E0-4B1C-861A-354078B0B48A}"/>
          </ac:spMkLst>
        </pc:spChg>
        <pc:spChg chg="add del mod">
          <ac:chgData name="Mariusz" userId="ca8d45ae-21cb-4030-bbab-1d3a5fb8cc81" providerId="ADAL" clId="{9175EAAB-6DAF-40B5-B3E8-C7AAB6B2C322}" dt="2020-05-31T19:34:58.058" v="130" actId="21"/>
          <ac:spMkLst>
            <pc:docMk/>
            <pc:sldMk cId="3890341454" sldId="327"/>
            <ac:spMk id="10" creationId="{9D2BEA76-2CDC-45D5-8A7E-8F71C5E99AF6}"/>
          </ac:spMkLst>
        </pc:spChg>
        <pc:picChg chg="mod">
          <ac:chgData name="Mariusz" userId="ca8d45ae-21cb-4030-bbab-1d3a5fb8cc81" providerId="ADAL" clId="{9175EAAB-6DAF-40B5-B3E8-C7AAB6B2C322}" dt="2020-05-31T19:33:21.048" v="116" actId="14100"/>
          <ac:picMkLst>
            <pc:docMk/>
            <pc:sldMk cId="3890341454" sldId="327"/>
            <ac:picMk id="6" creationId="{4FFE1B58-4F2A-4BBD-B951-A4BB01497AB7}"/>
          </ac:picMkLst>
        </pc:picChg>
      </pc:sldChg>
      <pc:sldChg chg="addSp delSp modSp add del">
        <pc:chgData name="Mariusz" userId="ca8d45ae-21cb-4030-bbab-1d3a5fb8cc81" providerId="ADAL" clId="{9175EAAB-6DAF-40B5-B3E8-C7AAB6B2C322}" dt="2020-06-02T16:16:34.089" v="2091" actId="2696"/>
        <pc:sldMkLst>
          <pc:docMk/>
          <pc:sldMk cId="3377491489" sldId="328"/>
        </pc:sldMkLst>
        <pc:spChg chg="del">
          <ac:chgData name="Mariusz" userId="ca8d45ae-21cb-4030-bbab-1d3a5fb8cc81" providerId="ADAL" clId="{9175EAAB-6DAF-40B5-B3E8-C7AAB6B2C322}" dt="2020-05-31T19:35:00.656" v="131" actId="478"/>
          <ac:spMkLst>
            <pc:docMk/>
            <pc:sldMk cId="3377491489" sldId="328"/>
            <ac:spMk id="3" creationId="{53C31F9F-67D0-448F-B7F0-536930F71665}"/>
          </ac:spMkLst>
        </pc:spChg>
        <pc:spChg chg="add mod">
          <ac:chgData name="Mariusz" userId="ca8d45ae-21cb-4030-bbab-1d3a5fb8cc81" providerId="ADAL" clId="{9175EAAB-6DAF-40B5-B3E8-C7AAB6B2C322}" dt="2020-05-31T19:35:05.192" v="133" actId="1076"/>
          <ac:spMkLst>
            <pc:docMk/>
            <pc:sldMk cId="3377491489" sldId="328"/>
            <ac:spMk id="9" creationId="{32564F46-B989-4B0E-9E9D-8A967BAE75D6}"/>
          </ac:spMkLst>
        </pc:spChg>
      </pc:sldChg>
      <pc:sldChg chg="modSp new mod modNotesTx">
        <pc:chgData name="Mariusz" userId="ca8d45ae-21cb-4030-bbab-1d3a5fb8cc81" providerId="ADAL" clId="{9175EAAB-6DAF-40B5-B3E8-C7AAB6B2C322}" dt="2020-06-03T15:45:26.117" v="3311" actId="20577"/>
        <pc:sldMkLst>
          <pc:docMk/>
          <pc:sldMk cId="3207814463" sldId="329"/>
        </pc:sldMkLst>
        <pc:spChg chg="mod">
          <ac:chgData name="Mariusz" userId="ca8d45ae-21cb-4030-bbab-1d3a5fb8cc81" providerId="ADAL" clId="{9175EAAB-6DAF-40B5-B3E8-C7AAB6B2C322}" dt="2020-06-03T10:21:44.595" v="3121" actId="790"/>
          <ac:spMkLst>
            <pc:docMk/>
            <pc:sldMk cId="3207814463" sldId="329"/>
            <ac:spMk id="2" creationId="{8F6D46E2-0287-475E-933F-CB203B9920EE}"/>
          </ac:spMkLst>
        </pc:spChg>
        <pc:spChg chg="mod">
          <ac:chgData name="Mariusz" userId="ca8d45ae-21cb-4030-bbab-1d3a5fb8cc81" providerId="ADAL" clId="{9175EAAB-6DAF-40B5-B3E8-C7AAB6B2C322}" dt="2020-06-03T10:48:28.314" v="3185" actId="20577"/>
          <ac:spMkLst>
            <pc:docMk/>
            <pc:sldMk cId="3207814463" sldId="329"/>
            <ac:spMk id="3" creationId="{5D69F4E3-C011-4593-AB68-535F1F1362CF}"/>
          </ac:spMkLst>
        </pc:spChg>
      </pc:sldChg>
      <pc:sldChg chg="modSp new mod modNotesTx">
        <pc:chgData name="Mariusz" userId="ca8d45ae-21cb-4030-bbab-1d3a5fb8cc81" providerId="ADAL" clId="{9175EAAB-6DAF-40B5-B3E8-C7AAB6B2C322}" dt="2020-06-03T08:12:51.663" v="2601" actId="790"/>
        <pc:sldMkLst>
          <pc:docMk/>
          <pc:sldMk cId="4142186493" sldId="330"/>
        </pc:sldMkLst>
        <pc:spChg chg="mod">
          <ac:chgData name="Mariusz" userId="ca8d45ae-21cb-4030-bbab-1d3a5fb8cc81" providerId="ADAL" clId="{9175EAAB-6DAF-40B5-B3E8-C7AAB6B2C322}" dt="2020-06-01T10:58:47.535" v="806" actId="20577"/>
          <ac:spMkLst>
            <pc:docMk/>
            <pc:sldMk cId="4142186493" sldId="330"/>
            <ac:spMk id="2" creationId="{E329F2BE-320F-4919-AAC2-22EFA6F64D28}"/>
          </ac:spMkLst>
        </pc:spChg>
        <pc:spChg chg="mod">
          <ac:chgData name="Mariusz" userId="ca8d45ae-21cb-4030-bbab-1d3a5fb8cc81" providerId="ADAL" clId="{9175EAAB-6DAF-40B5-B3E8-C7AAB6B2C322}" dt="2020-06-03T08:12:51.663" v="2601" actId="790"/>
          <ac:spMkLst>
            <pc:docMk/>
            <pc:sldMk cId="4142186493" sldId="330"/>
            <ac:spMk id="3" creationId="{071AA146-CCD8-4A20-A57B-2343D76AC0A6}"/>
          </ac:spMkLst>
        </pc:spChg>
      </pc:sldChg>
      <pc:sldChg chg="add ord modNotes modNotesTx">
        <pc:chgData name="Mariusz" userId="ca8d45ae-21cb-4030-bbab-1d3a5fb8cc81" providerId="ADAL" clId="{9175EAAB-6DAF-40B5-B3E8-C7AAB6B2C322}" dt="2020-06-03T11:47:17.114" v="3229" actId="6549"/>
        <pc:sldMkLst>
          <pc:docMk/>
          <pc:sldMk cId="2570193537" sldId="331"/>
        </pc:sldMkLst>
      </pc:sldChg>
      <pc:sldMasterChg chg="modSp mod modSldLayout">
        <pc:chgData name="Mariusz" userId="ca8d45ae-21cb-4030-bbab-1d3a5fb8cc81" providerId="ADAL" clId="{9175EAAB-6DAF-40B5-B3E8-C7AAB6B2C322}" dt="2020-05-31T15:23:08.757" v="57"/>
        <pc:sldMasterMkLst>
          <pc:docMk/>
          <pc:sldMasterMk cId="2448127605" sldId="2147483696"/>
        </pc:sldMasterMkLst>
        <pc:spChg chg="mod">
          <ac:chgData name="Mariusz" userId="ca8d45ae-21cb-4030-bbab-1d3a5fb8cc81" providerId="ADAL" clId="{9175EAAB-6DAF-40B5-B3E8-C7AAB6B2C322}" dt="2020-05-31T15:23:08.757" v="57"/>
          <ac:spMkLst>
            <pc:docMk/>
            <pc:sldMasterMk cId="2448127605" sldId="2147483696"/>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ac:spMk id="5" creationId="{00000000-0000-0000-0000-000000000000}"/>
          </ac:spMkLst>
        </pc:spChg>
        <pc:sldLayoutChg chg="modSp">
          <pc:chgData name="Mariusz" userId="ca8d45ae-21cb-4030-bbab-1d3a5fb8cc81" providerId="ADAL" clId="{9175EAAB-6DAF-40B5-B3E8-C7AAB6B2C322}" dt="2020-05-31T15:23:08.757" v="57"/>
          <pc:sldLayoutMkLst>
            <pc:docMk/>
            <pc:sldMasterMk cId="2448127605" sldId="2147483696"/>
            <pc:sldLayoutMk cId="1409572161" sldId="2147483697"/>
          </pc:sldLayoutMkLst>
          <pc:spChg chg="mod">
            <ac:chgData name="Mariusz" userId="ca8d45ae-21cb-4030-bbab-1d3a5fb8cc81" providerId="ADAL" clId="{9175EAAB-6DAF-40B5-B3E8-C7AAB6B2C322}" dt="2020-05-31T15:23:08.757" v="57"/>
            <ac:spMkLst>
              <pc:docMk/>
              <pc:sldMasterMk cId="2448127605" sldId="2147483696"/>
              <pc:sldLayoutMk cId="1409572161" sldId="214748369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09572161" sldId="2147483697"/>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139040905" sldId="2147483698"/>
          </pc:sldLayoutMkLst>
          <pc:spChg chg="mod">
            <ac:chgData name="Mariusz" userId="ca8d45ae-21cb-4030-bbab-1d3a5fb8cc81" providerId="ADAL" clId="{9175EAAB-6DAF-40B5-B3E8-C7AAB6B2C322}" dt="2020-05-31T15:23:08.757" v="57"/>
            <ac:spMkLst>
              <pc:docMk/>
              <pc:sldMasterMk cId="2448127605" sldId="2147483696"/>
              <pc:sldLayoutMk cId="4139040905" sldId="2147483698"/>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898833272" sldId="2147483699"/>
          </pc:sldLayoutMkLst>
          <pc:spChg chg="mod">
            <ac:chgData name="Mariusz" userId="ca8d45ae-21cb-4030-bbab-1d3a5fb8cc81" providerId="ADAL" clId="{9175EAAB-6DAF-40B5-B3E8-C7AAB6B2C322}" dt="2020-05-31T15:23:08.757" v="57"/>
            <ac:spMkLst>
              <pc:docMk/>
              <pc:sldMasterMk cId="2448127605" sldId="2147483696"/>
              <pc:sldLayoutMk cId="1898833272" sldId="2147483699"/>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898833272" sldId="2147483699"/>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2298140439" sldId="2147483700"/>
          </pc:sldLayoutMkLst>
          <pc:spChg chg="mod">
            <ac:chgData name="Mariusz" userId="ca8d45ae-21cb-4030-bbab-1d3a5fb8cc81" providerId="ADAL" clId="{9175EAAB-6DAF-40B5-B3E8-C7AAB6B2C322}" dt="2020-05-31T15:23:08.757" v="57"/>
            <ac:spMkLst>
              <pc:docMk/>
              <pc:sldMasterMk cId="2448127605" sldId="2147483696"/>
              <pc:sldLayoutMk cId="2298140439" sldId="2147483700"/>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2298140439" sldId="2147483700"/>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3570227033" sldId="2147483701"/>
          </pc:sldLayoutMkLst>
          <pc:spChg chg="mod">
            <ac:chgData name="Mariusz" userId="ca8d45ae-21cb-4030-bbab-1d3a5fb8cc81" providerId="ADAL" clId="{9175EAAB-6DAF-40B5-B3E8-C7AAB6B2C322}" dt="2020-05-31T15:23:08.757" v="57"/>
            <ac:spMkLst>
              <pc:docMk/>
              <pc:sldMasterMk cId="2448127605" sldId="2147483696"/>
              <pc:sldLayoutMk cId="3570227033" sldId="2147483701"/>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5"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6"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570227033" sldId="2147483701"/>
              <ac:spMk id="9" creationId="{00000000-0000-0000-0000-000000000000}"/>
            </ac:spMkLst>
          </pc:spChg>
        </pc:sldLayoutChg>
        <pc:sldLayoutChg chg="modSp mod">
          <pc:chgData name="Mariusz" userId="ca8d45ae-21cb-4030-bbab-1d3a5fb8cc81" providerId="ADAL" clId="{9175EAAB-6DAF-40B5-B3E8-C7AAB6B2C322}" dt="2020-05-31T15:23:08.757" v="57"/>
          <pc:sldLayoutMkLst>
            <pc:docMk/>
            <pc:sldMasterMk cId="2448127605" sldId="2147483696"/>
            <pc:sldLayoutMk cId="3085328859" sldId="2147483702"/>
          </pc:sldLayoutMkLst>
          <pc:spChg chg="mod">
            <ac:chgData name="Mariusz" userId="ca8d45ae-21cb-4030-bbab-1d3a5fb8cc81" providerId="ADAL" clId="{9175EAAB-6DAF-40B5-B3E8-C7AAB6B2C322}" dt="2020-05-31T15:23:08.757" v="57"/>
            <ac:spMkLst>
              <pc:docMk/>
              <pc:sldMasterMk cId="2448127605" sldId="2147483696"/>
              <pc:sldLayoutMk cId="3085328859" sldId="2147483702"/>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3085328859" sldId="2147483702"/>
              <ac:spMk id="5"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919411330" sldId="2147483703"/>
          </pc:sldLayoutMkLst>
          <pc:spChg chg="mod">
            <ac:chgData name="Mariusz" userId="ca8d45ae-21cb-4030-bbab-1d3a5fb8cc81" providerId="ADAL" clId="{9175EAAB-6DAF-40B5-B3E8-C7AAB6B2C322}" dt="2020-05-31T15:23:08.757" v="57"/>
            <ac:spMkLst>
              <pc:docMk/>
              <pc:sldMasterMk cId="2448127605" sldId="2147483696"/>
              <pc:sldLayoutMk cId="919411330" sldId="2147483703"/>
              <ac:spMk id="4"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415932203" sldId="2147483704"/>
          </pc:sldLayoutMkLst>
          <pc:spChg chg="mod">
            <ac:chgData name="Mariusz" userId="ca8d45ae-21cb-4030-bbab-1d3a5fb8cc81" providerId="ADAL" clId="{9175EAAB-6DAF-40B5-B3E8-C7AAB6B2C322}" dt="2020-05-31T15:23:08.757" v="57"/>
            <ac:spMkLst>
              <pc:docMk/>
              <pc:sldMasterMk cId="2448127605" sldId="2147483696"/>
              <pc:sldLayoutMk cId="1415932203" sldId="2147483704"/>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1415932203" sldId="2147483704"/>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4280010748" sldId="2147483705"/>
          </pc:sldLayoutMkLst>
          <pc:spChg chg="mod">
            <ac:chgData name="Mariusz" userId="ca8d45ae-21cb-4030-bbab-1d3a5fb8cc81" providerId="ADAL" clId="{9175EAAB-6DAF-40B5-B3E8-C7AAB6B2C322}" dt="2020-05-31T15:23:08.757" v="57"/>
            <ac:spMkLst>
              <pc:docMk/>
              <pc:sldMasterMk cId="2448127605" sldId="2147483696"/>
              <pc:sldLayoutMk cId="4280010748" sldId="2147483705"/>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4"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4280010748" sldId="2147483705"/>
              <ac:spMk id="7"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1683738821" sldId="2147483706"/>
          </pc:sldLayoutMkLst>
          <pc:spChg chg="mod">
            <ac:chgData name="Mariusz" userId="ca8d45ae-21cb-4030-bbab-1d3a5fb8cc81" providerId="ADAL" clId="{9175EAAB-6DAF-40B5-B3E8-C7AAB6B2C322}" dt="2020-05-31T15:23:08.757" v="57"/>
            <ac:spMkLst>
              <pc:docMk/>
              <pc:sldMasterMk cId="2448127605" sldId="2147483696"/>
              <pc:sldLayoutMk cId="1683738821" sldId="2147483706"/>
              <ac:spMk id="6" creationId="{00000000-0000-0000-0000-000000000000}"/>
            </ac:spMkLst>
          </pc:spChg>
        </pc:sldLayoutChg>
        <pc:sldLayoutChg chg="modSp">
          <pc:chgData name="Mariusz" userId="ca8d45ae-21cb-4030-bbab-1d3a5fb8cc81" providerId="ADAL" clId="{9175EAAB-6DAF-40B5-B3E8-C7AAB6B2C322}" dt="2020-05-31T15:23:08.757" v="57"/>
          <pc:sldLayoutMkLst>
            <pc:docMk/>
            <pc:sldMasterMk cId="2448127605" sldId="2147483696"/>
            <pc:sldLayoutMk cId="645240836" sldId="2147483707"/>
          </pc:sldLayoutMkLst>
          <pc:spChg chg="mod">
            <ac:chgData name="Mariusz" userId="ca8d45ae-21cb-4030-bbab-1d3a5fb8cc81" providerId="ADAL" clId="{9175EAAB-6DAF-40B5-B3E8-C7AAB6B2C322}" dt="2020-05-31T15:23:08.757" v="57"/>
            <ac:spMkLst>
              <pc:docMk/>
              <pc:sldMasterMk cId="2448127605" sldId="2147483696"/>
              <pc:sldLayoutMk cId="645240836" sldId="2147483707"/>
              <ac:spMk id="2"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3" creationId="{00000000-0000-0000-0000-000000000000}"/>
            </ac:spMkLst>
          </pc:spChg>
          <pc:spChg chg="mod">
            <ac:chgData name="Mariusz" userId="ca8d45ae-21cb-4030-bbab-1d3a5fb8cc81" providerId="ADAL" clId="{9175EAAB-6DAF-40B5-B3E8-C7AAB6B2C322}" dt="2020-05-31T15:23:08.757" v="57"/>
            <ac:spMkLst>
              <pc:docMk/>
              <pc:sldMasterMk cId="2448127605" sldId="2147483696"/>
              <pc:sldLayoutMk cId="645240836" sldId="2147483707"/>
              <ac:spMk id="6" creationId="{00000000-0000-0000-0000-000000000000}"/>
            </ac:spMkLst>
          </pc:spChg>
        </pc:sldLayoutChg>
      </pc:sldMasterChg>
      <pc:sldMasterChg chg="modSp mod delSldLayout modSldLayout">
        <pc:chgData name="Mariusz" userId="ca8d45ae-21cb-4030-bbab-1d3a5fb8cc81" providerId="ADAL" clId="{9175EAAB-6DAF-40B5-B3E8-C7AAB6B2C322}" dt="2020-05-31T15:29:24.638" v="97" actId="478"/>
        <pc:sldMasterMkLst>
          <pc:docMk/>
          <pc:sldMasterMk cId="796021658" sldId="2147483708"/>
        </pc:sldMasterMkLst>
        <pc:spChg chg="mod">
          <ac:chgData name="Mariusz" userId="ca8d45ae-21cb-4030-bbab-1d3a5fb8cc81" providerId="ADAL" clId="{9175EAAB-6DAF-40B5-B3E8-C7AAB6B2C322}" dt="2020-05-31T15:24:00.715" v="70" actId="14100"/>
          <ac:spMkLst>
            <pc:docMk/>
            <pc:sldMasterMk cId="796021658" sldId="2147483708"/>
            <ac:spMk id="2" creationId="{00000000-0000-0000-0000-000000000000}"/>
          </ac:spMkLst>
        </pc:spChg>
        <pc:spChg chg="mod">
          <ac:chgData name="Mariusz" userId="ca8d45ae-21cb-4030-bbab-1d3a5fb8cc81" providerId="ADAL" clId="{9175EAAB-6DAF-40B5-B3E8-C7AAB6B2C322}" dt="2020-05-31T15:25:13.576" v="78" actId="14100"/>
          <ac:spMkLst>
            <pc:docMk/>
            <pc:sldMasterMk cId="796021658" sldId="2147483708"/>
            <ac:spMk id="3" creationId="{00000000-0000-0000-0000-000000000000}"/>
          </ac:spMkLst>
        </pc:spChg>
        <pc:spChg chg="mod">
          <ac:chgData name="Mariusz" userId="ca8d45ae-21cb-4030-bbab-1d3a5fb8cc81" providerId="ADAL" clId="{9175EAAB-6DAF-40B5-B3E8-C7AAB6B2C322}" dt="2020-05-31T15:24:47.439" v="76" actId="1076"/>
          <ac:spMkLst>
            <pc:docMk/>
            <pc:sldMasterMk cId="796021658" sldId="2147483708"/>
            <ac:spMk id="4" creationId="{00000000-0000-0000-0000-000000000000}"/>
          </ac:spMkLst>
        </pc:spChg>
        <pc:spChg chg="mod">
          <ac:chgData name="Mariusz" userId="ca8d45ae-21cb-4030-bbab-1d3a5fb8cc81" providerId="ADAL" clId="{9175EAAB-6DAF-40B5-B3E8-C7AAB6B2C322}" dt="2020-05-31T15:25:01.160" v="77" actId="1076"/>
          <ac:spMkLst>
            <pc:docMk/>
            <pc:sldMasterMk cId="796021658" sldId="2147483708"/>
            <ac:spMk id="5" creationId="{00000000-0000-0000-0000-000000000000}"/>
          </ac:spMkLst>
        </pc:spChg>
        <pc:sldLayoutChg chg="delSp modSp mod">
          <pc:chgData name="Mariusz" userId="ca8d45ae-21cb-4030-bbab-1d3a5fb8cc81" providerId="ADAL" clId="{9175EAAB-6DAF-40B5-B3E8-C7AAB6B2C322}" dt="2020-05-31T15:29:24.638" v="97" actId="478"/>
          <pc:sldLayoutMkLst>
            <pc:docMk/>
            <pc:sldMasterMk cId="796021658" sldId="2147483708"/>
            <pc:sldLayoutMk cId="565703005" sldId="2147483709"/>
          </pc:sldLayoutMkLst>
          <pc:spChg chg="mod">
            <ac:chgData name="Mariusz" userId="ca8d45ae-21cb-4030-bbab-1d3a5fb8cc81" providerId="ADAL" clId="{9175EAAB-6DAF-40B5-B3E8-C7AAB6B2C322}" dt="2020-05-31T15:25:36.462" v="79" actId="255"/>
            <ac:spMkLst>
              <pc:docMk/>
              <pc:sldMasterMk cId="796021658" sldId="2147483708"/>
              <pc:sldLayoutMk cId="565703005" sldId="2147483709"/>
              <ac:spMk id="2" creationId="{00000000-0000-0000-0000-000000000000}"/>
            </ac:spMkLst>
          </pc:spChg>
          <pc:spChg chg="del">
            <ac:chgData name="Mariusz" userId="ca8d45ae-21cb-4030-bbab-1d3a5fb8cc81" providerId="ADAL" clId="{9175EAAB-6DAF-40B5-B3E8-C7AAB6B2C322}" dt="2020-05-31T15:29:24.638" v="97" actId="478"/>
            <ac:spMkLst>
              <pc:docMk/>
              <pc:sldMasterMk cId="796021658" sldId="2147483708"/>
              <pc:sldLayoutMk cId="565703005" sldId="2147483709"/>
              <ac:spMk id="6" creationId="{00000000-0000-0000-0000-000000000000}"/>
            </ac:spMkLst>
          </pc:spChg>
        </pc:sldLayoutChg>
        <pc:sldLayoutChg chg="delSp mod">
          <pc:chgData name="Mariusz" userId="ca8d45ae-21cb-4030-bbab-1d3a5fb8cc81" providerId="ADAL" clId="{9175EAAB-6DAF-40B5-B3E8-C7AAB6B2C322}" dt="2020-05-31T15:29:19.136" v="96" actId="478"/>
          <pc:sldLayoutMkLst>
            <pc:docMk/>
            <pc:sldMasterMk cId="796021658" sldId="2147483708"/>
            <pc:sldLayoutMk cId="3484735178" sldId="2147483710"/>
          </pc:sldLayoutMkLst>
          <pc:spChg chg="del">
            <ac:chgData name="Mariusz" userId="ca8d45ae-21cb-4030-bbab-1d3a5fb8cc81" providerId="ADAL" clId="{9175EAAB-6DAF-40B5-B3E8-C7AAB6B2C322}" dt="2020-05-31T15:29:19.136" v="96" actId="478"/>
            <ac:spMkLst>
              <pc:docMk/>
              <pc:sldMasterMk cId="796021658" sldId="2147483708"/>
              <pc:sldLayoutMk cId="3484735178" sldId="2147483710"/>
              <ac:spMk id="6" creationId="{00000000-0000-0000-0000-000000000000}"/>
            </ac:spMkLst>
          </pc:spChg>
        </pc:sldLayoutChg>
        <pc:sldLayoutChg chg="delSp mod">
          <pc:chgData name="Mariusz" userId="ca8d45ae-21cb-4030-bbab-1d3a5fb8cc81" providerId="ADAL" clId="{9175EAAB-6DAF-40B5-B3E8-C7AAB6B2C322}" dt="2020-05-31T15:29:10.110" v="95" actId="478"/>
          <pc:sldLayoutMkLst>
            <pc:docMk/>
            <pc:sldMasterMk cId="796021658" sldId="2147483708"/>
            <pc:sldLayoutMk cId="885913336" sldId="2147483711"/>
          </pc:sldLayoutMkLst>
          <pc:spChg chg="del">
            <ac:chgData name="Mariusz" userId="ca8d45ae-21cb-4030-bbab-1d3a5fb8cc81" providerId="ADAL" clId="{9175EAAB-6DAF-40B5-B3E8-C7AAB6B2C322}" dt="2020-05-31T15:29:10.110" v="95" actId="478"/>
            <ac:spMkLst>
              <pc:docMk/>
              <pc:sldMasterMk cId="796021658" sldId="2147483708"/>
              <pc:sldLayoutMk cId="885913336" sldId="2147483711"/>
              <ac:spMk id="6" creationId="{00000000-0000-0000-0000-000000000000}"/>
            </ac:spMkLst>
          </pc:spChg>
        </pc:sldLayoutChg>
        <pc:sldLayoutChg chg="delSp modSp mod">
          <pc:chgData name="Mariusz" userId="ca8d45ae-21cb-4030-bbab-1d3a5fb8cc81" providerId="ADAL" clId="{9175EAAB-6DAF-40B5-B3E8-C7AAB6B2C322}" dt="2020-05-31T15:29:03.334" v="94" actId="478"/>
          <pc:sldLayoutMkLst>
            <pc:docMk/>
            <pc:sldMasterMk cId="796021658" sldId="2147483708"/>
            <pc:sldLayoutMk cId="3752894643" sldId="2147483712"/>
          </pc:sldLayoutMkLst>
          <pc:spChg chg="mod">
            <ac:chgData name="Mariusz" userId="ca8d45ae-21cb-4030-bbab-1d3a5fb8cc81" providerId="ADAL" clId="{9175EAAB-6DAF-40B5-B3E8-C7AAB6B2C322}" dt="2020-05-31T15:26:49.045" v="82" actId="14100"/>
            <ac:spMkLst>
              <pc:docMk/>
              <pc:sldMasterMk cId="796021658" sldId="2147483708"/>
              <pc:sldLayoutMk cId="3752894643" sldId="2147483712"/>
              <ac:spMk id="3" creationId="{00000000-0000-0000-0000-000000000000}"/>
            </ac:spMkLst>
          </pc:spChg>
          <pc:spChg chg="mod">
            <ac:chgData name="Mariusz" userId="ca8d45ae-21cb-4030-bbab-1d3a5fb8cc81" providerId="ADAL" clId="{9175EAAB-6DAF-40B5-B3E8-C7AAB6B2C322}" dt="2020-05-31T15:26:56.582" v="84" actId="14100"/>
            <ac:spMkLst>
              <pc:docMk/>
              <pc:sldMasterMk cId="796021658" sldId="2147483708"/>
              <pc:sldLayoutMk cId="3752894643" sldId="2147483712"/>
              <ac:spMk id="4" creationId="{00000000-0000-0000-0000-000000000000}"/>
            </ac:spMkLst>
          </pc:spChg>
          <pc:spChg chg="del">
            <ac:chgData name="Mariusz" userId="ca8d45ae-21cb-4030-bbab-1d3a5fb8cc81" providerId="ADAL" clId="{9175EAAB-6DAF-40B5-B3E8-C7AAB6B2C322}" dt="2020-05-31T15:29:03.334" v="94" actId="478"/>
            <ac:spMkLst>
              <pc:docMk/>
              <pc:sldMasterMk cId="796021658" sldId="2147483708"/>
              <pc:sldLayoutMk cId="3752894643" sldId="2147483712"/>
              <ac:spMk id="7" creationId="{00000000-0000-0000-0000-000000000000}"/>
            </ac:spMkLst>
          </pc:spChg>
        </pc:sldLayoutChg>
        <pc:sldLayoutChg chg="del">
          <pc:chgData name="Mariusz" userId="ca8d45ae-21cb-4030-bbab-1d3a5fb8cc81" providerId="ADAL" clId="{9175EAAB-6DAF-40B5-B3E8-C7AAB6B2C322}" dt="2020-05-31T15:27:25.214" v="85" actId="2696"/>
          <pc:sldLayoutMkLst>
            <pc:docMk/>
            <pc:sldMasterMk cId="796021658" sldId="2147483708"/>
            <pc:sldLayoutMk cId="3156673824" sldId="2147483713"/>
          </pc:sldLayoutMkLst>
        </pc:sldLayoutChg>
        <pc:sldLayoutChg chg="delSp mod">
          <pc:chgData name="Mariusz" userId="ca8d45ae-21cb-4030-bbab-1d3a5fb8cc81" providerId="ADAL" clId="{9175EAAB-6DAF-40B5-B3E8-C7AAB6B2C322}" dt="2020-05-31T15:28:57.055" v="93" actId="478"/>
          <pc:sldLayoutMkLst>
            <pc:docMk/>
            <pc:sldMasterMk cId="796021658" sldId="2147483708"/>
            <pc:sldLayoutMk cId="3377702315" sldId="2147483714"/>
          </pc:sldLayoutMkLst>
          <pc:spChg chg="del">
            <ac:chgData name="Mariusz" userId="ca8d45ae-21cb-4030-bbab-1d3a5fb8cc81" providerId="ADAL" clId="{9175EAAB-6DAF-40B5-B3E8-C7AAB6B2C322}" dt="2020-05-31T15:28:57.055" v="93" actId="478"/>
            <ac:spMkLst>
              <pc:docMk/>
              <pc:sldMasterMk cId="796021658" sldId="2147483708"/>
              <pc:sldLayoutMk cId="3377702315" sldId="2147483714"/>
              <ac:spMk id="5" creationId="{00000000-0000-0000-0000-000000000000}"/>
            </ac:spMkLst>
          </pc:spChg>
        </pc:sldLayoutChg>
        <pc:sldLayoutChg chg="addSp delSp mod">
          <pc:chgData name="Mariusz" userId="ca8d45ae-21cb-4030-bbab-1d3a5fb8cc81" providerId="ADAL" clId="{9175EAAB-6DAF-40B5-B3E8-C7AAB6B2C322}" dt="2020-05-31T15:28:12.822" v="88" actId="478"/>
          <pc:sldLayoutMkLst>
            <pc:docMk/>
            <pc:sldMasterMk cId="796021658" sldId="2147483708"/>
            <pc:sldLayoutMk cId="2376096244" sldId="2147483715"/>
          </pc:sldLayoutMkLst>
          <pc:spChg chg="add del">
            <ac:chgData name="Mariusz" userId="ca8d45ae-21cb-4030-bbab-1d3a5fb8cc81" providerId="ADAL" clId="{9175EAAB-6DAF-40B5-B3E8-C7AAB6B2C322}" dt="2020-05-31T15:28:08.143" v="87" actId="478"/>
            <ac:spMkLst>
              <pc:docMk/>
              <pc:sldMasterMk cId="796021658" sldId="2147483708"/>
              <pc:sldLayoutMk cId="2376096244" sldId="2147483715"/>
              <ac:spMk id="3" creationId="{00000000-0000-0000-0000-000000000000}"/>
            </ac:spMkLst>
          </pc:spChg>
          <pc:spChg chg="del">
            <ac:chgData name="Mariusz" userId="ca8d45ae-21cb-4030-bbab-1d3a5fb8cc81" providerId="ADAL" clId="{9175EAAB-6DAF-40B5-B3E8-C7AAB6B2C322}" dt="2020-05-31T15:28:12.822" v="88" actId="478"/>
            <ac:spMkLst>
              <pc:docMk/>
              <pc:sldMasterMk cId="796021658" sldId="2147483708"/>
              <pc:sldLayoutMk cId="2376096244" sldId="2147483715"/>
              <ac:spMk id="4" creationId="{00000000-0000-0000-0000-000000000000}"/>
            </ac:spMkLst>
          </pc:spChg>
        </pc:sldLayoutChg>
        <pc:sldLayoutChg chg="delSp mod">
          <pc:chgData name="Mariusz" userId="ca8d45ae-21cb-4030-bbab-1d3a5fb8cc81" providerId="ADAL" clId="{9175EAAB-6DAF-40B5-B3E8-C7AAB6B2C322}" dt="2020-05-31T15:28:49.807" v="92" actId="478"/>
          <pc:sldLayoutMkLst>
            <pc:docMk/>
            <pc:sldMasterMk cId="796021658" sldId="2147483708"/>
            <pc:sldLayoutMk cId="2168683367" sldId="2147483716"/>
          </pc:sldLayoutMkLst>
          <pc:spChg chg="del">
            <ac:chgData name="Mariusz" userId="ca8d45ae-21cb-4030-bbab-1d3a5fb8cc81" providerId="ADAL" clId="{9175EAAB-6DAF-40B5-B3E8-C7AAB6B2C322}" dt="2020-05-31T15:28:49.807" v="92" actId="478"/>
            <ac:spMkLst>
              <pc:docMk/>
              <pc:sldMasterMk cId="796021658" sldId="2147483708"/>
              <pc:sldLayoutMk cId="2168683367" sldId="2147483716"/>
              <ac:spMk id="7" creationId="{00000000-0000-0000-0000-000000000000}"/>
            </ac:spMkLst>
          </pc:spChg>
        </pc:sldLayoutChg>
        <pc:sldLayoutChg chg="delSp mod">
          <pc:chgData name="Mariusz" userId="ca8d45ae-21cb-4030-bbab-1d3a5fb8cc81" providerId="ADAL" clId="{9175EAAB-6DAF-40B5-B3E8-C7AAB6B2C322}" dt="2020-05-31T15:28:41.695" v="91" actId="478"/>
          <pc:sldLayoutMkLst>
            <pc:docMk/>
            <pc:sldMasterMk cId="796021658" sldId="2147483708"/>
            <pc:sldLayoutMk cId="2813771760" sldId="2147483717"/>
          </pc:sldLayoutMkLst>
          <pc:spChg chg="del">
            <ac:chgData name="Mariusz" userId="ca8d45ae-21cb-4030-bbab-1d3a5fb8cc81" providerId="ADAL" clId="{9175EAAB-6DAF-40B5-B3E8-C7AAB6B2C322}" dt="2020-05-31T15:28:41.695" v="91" actId="478"/>
            <ac:spMkLst>
              <pc:docMk/>
              <pc:sldMasterMk cId="796021658" sldId="2147483708"/>
              <pc:sldLayoutMk cId="2813771760" sldId="2147483717"/>
              <ac:spMk id="7" creationId="{00000000-0000-0000-0000-000000000000}"/>
            </ac:spMkLst>
          </pc:spChg>
        </pc:sldLayoutChg>
        <pc:sldLayoutChg chg="delSp mod">
          <pc:chgData name="Mariusz" userId="ca8d45ae-21cb-4030-bbab-1d3a5fb8cc81" providerId="ADAL" clId="{9175EAAB-6DAF-40B5-B3E8-C7AAB6B2C322}" dt="2020-05-31T15:28:36.407" v="90" actId="478"/>
          <pc:sldLayoutMkLst>
            <pc:docMk/>
            <pc:sldMasterMk cId="796021658" sldId="2147483708"/>
            <pc:sldLayoutMk cId="1573691912" sldId="2147483718"/>
          </pc:sldLayoutMkLst>
          <pc:spChg chg="del">
            <ac:chgData name="Mariusz" userId="ca8d45ae-21cb-4030-bbab-1d3a5fb8cc81" providerId="ADAL" clId="{9175EAAB-6DAF-40B5-B3E8-C7AAB6B2C322}" dt="2020-05-31T15:28:36.407" v="90" actId="478"/>
            <ac:spMkLst>
              <pc:docMk/>
              <pc:sldMasterMk cId="796021658" sldId="2147483708"/>
              <pc:sldLayoutMk cId="1573691912" sldId="2147483718"/>
              <ac:spMk id="6" creationId="{00000000-0000-0000-0000-000000000000}"/>
            </ac:spMkLst>
          </pc:spChg>
        </pc:sldLayoutChg>
        <pc:sldLayoutChg chg="delSp mod">
          <pc:chgData name="Mariusz" userId="ca8d45ae-21cb-4030-bbab-1d3a5fb8cc81" providerId="ADAL" clId="{9175EAAB-6DAF-40B5-B3E8-C7AAB6B2C322}" dt="2020-05-31T15:28:30.294" v="89" actId="478"/>
          <pc:sldLayoutMkLst>
            <pc:docMk/>
            <pc:sldMasterMk cId="796021658" sldId="2147483708"/>
            <pc:sldLayoutMk cId="2980986642" sldId="2147483719"/>
          </pc:sldLayoutMkLst>
          <pc:spChg chg="del">
            <ac:chgData name="Mariusz" userId="ca8d45ae-21cb-4030-bbab-1d3a5fb8cc81" providerId="ADAL" clId="{9175EAAB-6DAF-40B5-B3E8-C7AAB6B2C322}" dt="2020-05-31T15:28:30.294" v="89" actId="478"/>
            <ac:spMkLst>
              <pc:docMk/>
              <pc:sldMasterMk cId="796021658" sldId="2147483708"/>
              <pc:sldLayoutMk cId="2980986642" sldId="2147483719"/>
              <ac:spMk id="6" creationId="{00000000-0000-0000-0000-000000000000}"/>
            </ac:spMkLst>
          </pc:spChg>
        </pc:sldLayoutChg>
      </pc:sldMasterChg>
    </pc:docChg>
  </pc:docChgLst>
  <pc:docChgLst>
    <pc:chgData name="Mariusz Postół I1" userId="ca8d45ae-21cb-4030-bbab-1d3a5fb8cc81" providerId="ADAL" clId="{A6E52958-1C85-4BAE-8661-E107A3590262}"/>
    <pc:docChg chg="custSel addSld delSld modSld">
      <pc:chgData name="Mariusz Postół I1" userId="ca8d45ae-21cb-4030-bbab-1d3a5fb8cc81" providerId="ADAL" clId="{A6E52958-1C85-4BAE-8661-E107A3590262}" dt="2019-10-21T21:14:42.188" v="253" actId="2696"/>
      <pc:docMkLst>
        <pc:docMk/>
      </pc:docMkLst>
      <pc:sldChg chg="modSp">
        <pc:chgData name="Mariusz Postół I1" userId="ca8d45ae-21cb-4030-bbab-1d3a5fb8cc81" providerId="ADAL" clId="{A6E52958-1C85-4BAE-8661-E107A3590262}" dt="2019-10-21T21:10:44.889" v="194" actId="790"/>
        <pc:sldMkLst>
          <pc:docMk/>
          <pc:sldMk cId="0" sldId="256"/>
        </pc:sldMkLst>
        <pc:spChg chg="mod">
          <ac:chgData name="Mariusz Postół I1" userId="ca8d45ae-21cb-4030-bbab-1d3a5fb8cc81" providerId="ADAL" clId="{A6E52958-1C85-4BAE-8661-E107A3590262}" dt="2019-10-21T21:10:44.889" v="194" actId="790"/>
          <ac:spMkLst>
            <pc:docMk/>
            <pc:sldMk cId="0" sldId="256"/>
            <ac:spMk id="2" creationId="{00000000-0000-0000-0000-000000000000}"/>
          </ac:spMkLst>
        </pc:spChg>
      </pc:sldChg>
      <pc:sldChg chg="modSp del">
        <pc:chgData name="Mariusz Postół I1" userId="ca8d45ae-21cb-4030-bbab-1d3a5fb8cc81" providerId="ADAL" clId="{A6E52958-1C85-4BAE-8661-E107A3590262}" dt="2019-10-21T21:10:57.403" v="195" actId="2696"/>
        <pc:sldMkLst>
          <pc:docMk/>
          <pc:sldMk cId="0" sldId="257"/>
        </pc:sldMkLst>
        <pc:spChg chg="mod">
          <ac:chgData name="Mariusz Postół I1" userId="ca8d45ae-21cb-4030-bbab-1d3a5fb8cc81" providerId="ADAL" clId="{A6E52958-1C85-4BAE-8661-E107A3590262}" dt="2019-10-21T20:56:07.454" v="29" actId="27636"/>
          <ac:spMkLst>
            <pc:docMk/>
            <pc:sldMk cId="0" sldId="257"/>
            <ac:spMk id="2" creationId="{00000000-0000-0000-0000-000000000000}"/>
          </ac:spMkLst>
        </pc:spChg>
      </pc:sldChg>
      <pc:sldChg chg="modSp">
        <pc:chgData name="Mariusz Postół I1" userId="ca8d45ae-21cb-4030-bbab-1d3a5fb8cc81" providerId="ADAL" clId="{A6E52958-1C85-4BAE-8661-E107A3590262}" dt="2019-10-21T21:13:02.220" v="250" actId="790"/>
        <pc:sldMkLst>
          <pc:docMk/>
          <pc:sldMk cId="0" sldId="258"/>
        </pc:sldMkLst>
        <pc:spChg chg="mod">
          <ac:chgData name="Mariusz Postół I1" userId="ca8d45ae-21cb-4030-bbab-1d3a5fb8cc81" providerId="ADAL" clId="{A6E52958-1C85-4BAE-8661-E107A3590262}" dt="2019-10-21T21:13:02.220" v="250" actId="790"/>
          <ac:spMkLst>
            <pc:docMk/>
            <pc:sldMk cId="0" sldId="258"/>
            <ac:spMk id="3" creationId="{00000000-0000-0000-0000-000000000000}"/>
          </ac:spMkLst>
        </pc:spChg>
      </pc:sldChg>
      <pc:sldChg chg="del">
        <pc:chgData name="Mariusz Postół I1" userId="ca8d45ae-21cb-4030-bbab-1d3a5fb8cc81" providerId="ADAL" clId="{A6E52958-1C85-4BAE-8661-E107A3590262}" dt="2019-10-21T20:54:08.099" v="16" actId="2696"/>
        <pc:sldMkLst>
          <pc:docMk/>
          <pc:sldMk cId="2076735032" sldId="261"/>
        </pc:sldMkLst>
      </pc:sldChg>
      <pc:sldChg chg="del">
        <pc:chgData name="Mariusz Postół I1" userId="ca8d45ae-21cb-4030-bbab-1d3a5fb8cc81" providerId="ADAL" clId="{A6E52958-1C85-4BAE-8661-E107A3590262}" dt="2019-10-21T20:54:08.309" v="17" actId="2696"/>
        <pc:sldMkLst>
          <pc:docMk/>
          <pc:sldMk cId="2885471801" sldId="262"/>
        </pc:sldMkLst>
      </pc:sldChg>
      <pc:sldChg chg="del">
        <pc:chgData name="Mariusz Postół I1" userId="ca8d45ae-21cb-4030-bbab-1d3a5fb8cc81" providerId="ADAL" clId="{A6E52958-1C85-4BAE-8661-E107A3590262}" dt="2019-10-21T20:54:08.596" v="18" actId="2696"/>
        <pc:sldMkLst>
          <pc:docMk/>
          <pc:sldMk cId="1150731886" sldId="263"/>
        </pc:sldMkLst>
      </pc:sldChg>
      <pc:sldChg chg="del">
        <pc:chgData name="Mariusz Postół I1" userId="ca8d45ae-21cb-4030-bbab-1d3a5fb8cc81" providerId="ADAL" clId="{A6E52958-1C85-4BAE-8661-E107A3590262}" dt="2019-10-21T20:54:08.648" v="19" actId="2696"/>
        <pc:sldMkLst>
          <pc:docMk/>
          <pc:sldMk cId="1248967921" sldId="264"/>
        </pc:sldMkLst>
      </pc:sldChg>
      <pc:sldChg chg="del">
        <pc:chgData name="Mariusz Postół I1" userId="ca8d45ae-21cb-4030-bbab-1d3a5fb8cc81" providerId="ADAL" clId="{A6E52958-1C85-4BAE-8661-E107A3590262}" dt="2019-10-21T20:54:13.630" v="20" actId="2696"/>
        <pc:sldMkLst>
          <pc:docMk/>
          <pc:sldMk cId="4037792665" sldId="265"/>
        </pc:sldMkLst>
      </pc:sldChg>
      <pc:sldChg chg="modSp del">
        <pc:chgData name="Mariusz Postół I1" userId="ca8d45ae-21cb-4030-bbab-1d3a5fb8cc81" providerId="ADAL" clId="{A6E52958-1C85-4BAE-8661-E107A3590262}" dt="2019-10-21T21:14:38.360" v="251" actId="2696"/>
        <pc:sldMkLst>
          <pc:docMk/>
          <pc:sldMk cId="848164968" sldId="266"/>
        </pc:sldMkLst>
        <pc:spChg chg="mod">
          <ac:chgData name="Mariusz Postół I1" userId="ca8d45ae-21cb-4030-bbab-1d3a5fb8cc81" providerId="ADAL" clId="{A6E52958-1C85-4BAE-8661-E107A3590262}" dt="2019-10-21T20:56:07.475" v="30" actId="27636"/>
          <ac:spMkLst>
            <pc:docMk/>
            <pc:sldMk cId="848164968" sldId="266"/>
            <ac:spMk id="5" creationId="{00000000-0000-0000-0000-000000000000}"/>
          </ac:spMkLst>
        </pc:spChg>
      </pc:sldChg>
      <pc:sldChg chg="del">
        <pc:chgData name="Mariusz Postół I1" userId="ca8d45ae-21cb-4030-bbab-1d3a5fb8cc81" providerId="ADAL" clId="{A6E52958-1C85-4BAE-8661-E107A3590262}" dt="2019-10-21T21:14:42.188" v="253" actId="2696"/>
        <pc:sldMkLst>
          <pc:docMk/>
          <pc:sldMk cId="2165866165" sldId="267"/>
        </pc:sldMkLst>
      </pc:sldChg>
      <pc:sldChg chg="del">
        <pc:chgData name="Mariusz Postół I1" userId="ca8d45ae-21cb-4030-bbab-1d3a5fb8cc81" providerId="ADAL" clId="{A6E52958-1C85-4BAE-8661-E107A3590262}" dt="2019-10-21T20:54:27.934" v="21" actId="2696"/>
        <pc:sldMkLst>
          <pc:docMk/>
          <pc:sldMk cId="778608843" sldId="268"/>
        </pc:sldMkLst>
      </pc:sldChg>
      <pc:sldChg chg="del">
        <pc:chgData name="Mariusz Postół I1" userId="ca8d45ae-21cb-4030-bbab-1d3a5fb8cc81" providerId="ADAL" clId="{A6E52958-1C85-4BAE-8661-E107A3590262}" dt="2019-10-21T20:54:29.294" v="22" actId="2696"/>
        <pc:sldMkLst>
          <pc:docMk/>
          <pc:sldMk cId="3011454434" sldId="269"/>
        </pc:sldMkLst>
      </pc:sldChg>
      <pc:sldChg chg="del">
        <pc:chgData name="Mariusz Postół I1" userId="ca8d45ae-21cb-4030-bbab-1d3a5fb8cc81" providerId="ADAL" clId="{A6E52958-1C85-4BAE-8661-E107A3590262}" dt="2019-10-21T20:54:31.125" v="23" actId="2696"/>
        <pc:sldMkLst>
          <pc:docMk/>
          <pc:sldMk cId="1886500423" sldId="275"/>
        </pc:sldMkLst>
      </pc:sldChg>
      <pc:sldChg chg="del">
        <pc:chgData name="Mariusz Postół I1" userId="ca8d45ae-21cb-4030-bbab-1d3a5fb8cc81" providerId="ADAL" clId="{A6E52958-1C85-4BAE-8661-E107A3590262}" dt="2019-10-21T20:54:33.628" v="24" actId="2696"/>
        <pc:sldMkLst>
          <pc:docMk/>
          <pc:sldMk cId="2762644057" sldId="276"/>
        </pc:sldMkLst>
      </pc:sldChg>
      <pc:sldChg chg="del">
        <pc:chgData name="Mariusz Postół I1" userId="ca8d45ae-21cb-4030-bbab-1d3a5fb8cc81" providerId="ADAL" clId="{A6E52958-1C85-4BAE-8661-E107A3590262}" dt="2019-10-21T20:54:35.935" v="25" actId="2696"/>
        <pc:sldMkLst>
          <pc:docMk/>
          <pc:sldMk cId="1154012907" sldId="277"/>
        </pc:sldMkLst>
      </pc:sldChg>
      <pc:sldChg chg="del">
        <pc:chgData name="Mariusz Postół I1" userId="ca8d45ae-21cb-4030-bbab-1d3a5fb8cc81" providerId="ADAL" clId="{A6E52958-1C85-4BAE-8661-E107A3590262}" dt="2019-10-21T21:14:40.020" v="252" actId="2696"/>
        <pc:sldMkLst>
          <pc:docMk/>
          <pc:sldMk cId="1501389749" sldId="278"/>
        </pc:sldMkLst>
      </pc:sldChg>
      <pc:sldChg chg="del">
        <pc:chgData name="Mariusz Postół I1" userId="ca8d45ae-21cb-4030-bbab-1d3a5fb8cc81" providerId="ADAL" clId="{A6E52958-1C85-4BAE-8661-E107A3590262}" dt="2019-10-21T21:05:58.875" v="49" actId="2696"/>
        <pc:sldMkLst>
          <pc:docMk/>
          <pc:sldMk cId="271452991" sldId="280"/>
        </pc:sldMkLst>
      </pc:sldChg>
      <pc:sldChg chg="modSp del">
        <pc:chgData name="Mariusz Postół I1" userId="ca8d45ae-21cb-4030-bbab-1d3a5fb8cc81" providerId="ADAL" clId="{A6E52958-1C85-4BAE-8661-E107A3590262}" dt="2019-10-21T21:06:27.622" v="66" actId="2696"/>
        <pc:sldMkLst>
          <pc:docMk/>
          <pc:sldMk cId="2435148504" sldId="281"/>
        </pc:sldMkLst>
        <pc:spChg chg="mod">
          <ac:chgData name="Mariusz Postół I1" userId="ca8d45ae-21cb-4030-bbab-1d3a5fb8cc81" providerId="ADAL" clId="{A6E52958-1C85-4BAE-8661-E107A3590262}" dt="2019-10-21T21:06:09.808" v="65" actId="20577"/>
          <ac:spMkLst>
            <pc:docMk/>
            <pc:sldMk cId="2435148504" sldId="281"/>
            <ac:spMk id="2" creationId="{00000000-0000-0000-0000-000000000000}"/>
          </ac:spMkLst>
        </pc:spChg>
      </pc:sldChg>
      <pc:sldChg chg="addSp delSp modSp">
        <pc:chgData name="Mariusz Postół I1" userId="ca8d45ae-21cb-4030-bbab-1d3a5fb8cc81" providerId="ADAL" clId="{A6E52958-1C85-4BAE-8661-E107A3590262}" dt="2019-10-21T21:07:18.262" v="104" actId="14100"/>
        <pc:sldMkLst>
          <pc:docMk/>
          <pc:sldMk cId="3191445385" sldId="282"/>
        </pc:sldMkLst>
        <pc:spChg chg="mod">
          <ac:chgData name="Mariusz Postół I1" userId="ca8d45ae-21cb-4030-bbab-1d3a5fb8cc81" providerId="ADAL" clId="{A6E52958-1C85-4BAE-8661-E107A3590262}" dt="2019-10-21T21:07:01.760" v="100" actId="790"/>
          <ac:spMkLst>
            <pc:docMk/>
            <pc:sldMk cId="3191445385" sldId="282"/>
            <ac:spMk id="4" creationId="{00000000-0000-0000-0000-000000000000}"/>
          </ac:spMkLst>
        </pc:spChg>
        <pc:picChg chg="add mod">
          <ac:chgData name="Mariusz Postół I1" userId="ca8d45ae-21cb-4030-bbab-1d3a5fb8cc81" providerId="ADAL" clId="{A6E52958-1C85-4BAE-8661-E107A3590262}" dt="2019-10-21T21:07:18.262" v="104" actId="14100"/>
          <ac:picMkLst>
            <pc:docMk/>
            <pc:sldMk cId="3191445385" sldId="282"/>
            <ac:picMk id="3" creationId="{13BCACCB-A39F-461F-8F5B-EF30887F8D2E}"/>
          </ac:picMkLst>
        </pc:picChg>
        <pc:picChg chg="del">
          <ac:chgData name="Mariusz Postół I1" userId="ca8d45ae-21cb-4030-bbab-1d3a5fb8cc81" providerId="ADAL" clId="{A6E52958-1C85-4BAE-8661-E107A3590262}" dt="2019-10-21T21:06:53.430" v="99" actId="478"/>
          <ac:picMkLst>
            <pc:docMk/>
            <pc:sldMk cId="3191445385" sldId="282"/>
            <ac:picMk id="8" creationId="{00000000-0000-0000-0000-000000000000}"/>
          </ac:picMkLst>
        </pc:picChg>
      </pc:sldChg>
      <pc:sldChg chg="addSp delSp modSp">
        <pc:chgData name="Mariusz Postół I1" userId="ca8d45ae-21cb-4030-bbab-1d3a5fb8cc81" providerId="ADAL" clId="{A6E52958-1C85-4BAE-8661-E107A3590262}" dt="2019-10-21T21:02:48.130" v="33" actId="14100"/>
        <pc:sldMkLst>
          <pc:docMk/>
          <pc:sldMk cId="0" sldId="285"/>
        </pc:sldMkLst>
        <pc:picChg chg="add del mod">
          <ac:chgData name="Mariusz Postół I1" userId="ca8d45ae-21cb-4030-bbab-1d3a5fb8cc81" providerId="ADAL" clId="{A6E52958-1C85-4BAE-8661-E107A3590262}" dt="2019-10-21T20:56:24.974" v="31" actId="478"/>
          <ac:picMkLst>
            <pc:docMk/>
            <pc:sldMk cId="0" sldId="285"/>
            <ac:picMk id="4" creationId="{15518032-D9C9-4255-8189-CCD263575BBA}"/>
          </ac:picMkLst>
        </pc:picChg>
        <pc:picChg chg="add mod">
          <ac:chgData name="Mariusz Postół I1" userId="ca8d45ae-21cb-4030-bbab-1d3a5fb8cc81" providerId="ADAL" clId="{A6E52958-1C85-4BAE-8661-E107A3590262}" dt="2019-10-21T21:02:48.130" v="33" actId="14100"/>
          <ac:picMkLst>
            <pc:docMk/>
            <pc:sldMk cId="0" sldId="285"/>
            <ac:picMk id="6" creationId="{02B807B1-4181-4CCA-B7A6-0346A4DA3E0C}"/>
          </ac:picMkLst>
        </pc:picChg>
        <pc:picChg chg="del">
          <ac:chgData name="Mariusz Postół I1" userId="ca8d45ae-21cb-4030-bbab-1d3a5fb8cc81" providerId="ADAL" clId="{A6E52958-1C85-4BAE-8661-E107A3590262}" dt="2019-10-21T20:54:45.006" v="27" actId="478"/>
          <ac:picMkLst>
            <pc:docMk/>
            <pc:sldMk cId="0" sldId="285"/>
            <ac:picMk id="22530" creationId="{00000000-0000-0000-0000-000000000000}"/>
          </ac:picMkLst>
        </pc:picChg>
      </pc:sldChg>
      <pc:sldChg chg="addSp modSp add">
        <pc:chgData name="Mariusz Postół I1" userId="ca8d45ae-21cb-4030-bbab-1d3a5fb8cc81" providerId="ADAL" clId="{A6E52958-1C85-4BAE-8661-E107A3590262}" dt="2019-10-21T21:05:19.690" v="48" actId="1076"/>
        <pc:sldMkLst>
          <pc:docMk/>
          <pc:sldMk cId="3221289239" sldId="287"/>
        </pc:sldMkLst>
        <pc:spChg chg="mod">
          <ac:chgData name="Mariusz Postół I1" userId="ca8d45ae-21cb-4030-bbab-1d3a5fb8cc81" providerId="ADAL" clId="{A6E52958-1C85-4BAE-8661-E107A3590262}" dt="2019-10-21T21:04:52.072" v="43" actId="20577"/>
          <ac:spMkLst>
            <pc:docMk/>
            <pc:sldMk cId="3221289239" sldId="287"/>
            <ac:spMk id="2" creationId="{2267B48C-3541-4FCD-BF2A-47193A6BB3C8}"/>
          </ac:spMkLst>
        </pc:spChg>
        <pc:picChg chg="add mod">
          <ac:chgData name="Mariusz Postół I1" userId="ca8d45ae-21cb-4030-bbab-1d3a5fb8cc81" providerId="ADAL" clId="{A6E52958-1C85-4BAE-8661-E107A3590262}" dt="2019-10-21T21:05:19.690" v="48" actId="1076"/>
          <ac:picMkLst>
            <pc:docMk/>
            <pc:sldMk cId="3221289239" sldId="287"/>
            <ac:picMk id="4" creationId="{F9CD8587-6D0C-4CBC-A834-EB12BC217283}"/>
          </ac:picMkLst>
        </pc:picChg>
      </pc:sldChg>
      <pc:sldChg chg="del">
        <pc:chgData name="Mariusz Postół I1" userId="ca8d45ae-21cb-4030-bbab-1d3a5fb8cc81" providerId="ADAL" clId="{A6E52958-1C85-4BAE-8661-E107A3590262}" dt="2019-10-21T20:54:38.515" v="26" actId="2696"/>
        <pc:sldMkLst>
          <pc:docMk/>
          <pc:sldMk cId="3993606669" sldId="287"/>
        </pc:sldMkLst>
      </pc:sldChg>
    </pc:docChg>
  </pc:docChgLst>
  <pc:docChgLst>
    <pc:chgData name="Mariusz Postół I72" userId="ca8d45ae-21cb-4030-bbab-1d3a5fb8cc81" providerId="ADAL" clId="{7BD1361E-505A-41B1-ABF7-A81D5E882B95}"/>
    <pc:docChg chg="undo redo custSel addSld delSld modSld sldOrd addMainMaster delMainMaster modMainMaster addSection delSection modSection">
      <pc:chgData name="Mariusz Postół I72" userId="ca8d45ae-21cb-4030-bbab-1d3a5fb8cc81" providerId="ADAL" clId="{7BD1361E-505A-41B1-ABF7-A81D5E882B95}" dt="2021-06-02T20:39:42.207" v="326" actId="14100"/>
      <pc:docMkLst>
        <pc:docMk/>
      </pc:docMkLst>
      <pc:sldChg chg="addSp delSp modSp mod chgLayout">
        <pc:chgData name="Mariusz Postół I72" userId="ca8d45ae-21cb-4030-bbab-1d3a5fb8cc81" providerId="ADAL" clId="{7BD1361E-505A-41B1-ABF7-A81D5E882B95}" dt="2021-05-29T13:41:49.189" v="40" actId="12788"/>
        <pc:sldMkLst>
          <pc:docMk/>
          <pc:sldMk cId="0" sldId="256"/>
        </pc:sldMkLst>
        <pc:spChg chg="mod ord">
          <ac:chgData name="Mariusz Postół I72" userId="ca8d45ae-21cb-4030-bbab-1d3a5fb8cc81" providerId="ADAL" clId="{7BD1361E-505A-41B1-ABF7-A81D5E882B95}" dt="2021-05-29T13:41:37.417" v="39" actId="12788"/>
          <ac:spMkLst>
            <pc:docMk/>
            <pc:sldMk cId="0" sldId="256"/>
            <ac:spMk id="2" creationId="{00000000-0000-0000-0000-000000000000}"/>
          </ac:spMkLst>
        </pc:spChg>
        <pc:spChg chg="mod ord">
          <ac:chgData name="Mariusz Postół I72" userId="ca8d45ae-21cb-4030-bbab-1d3a5fb8cc81" providerId="ADAL" clId="{7BD1361E-505A-41B1-ABF7-A81D5E882B95}" dt="2021-05-29T13:41:49.189" v="40" actId="12788"/>
          <ac:spMkLst>
            <pc:docMk/>
            <pc:sldMk cId="0" sldId="256"/>
            <ac:spMk id="3" creationId="{00000000-0000-0000-0000-000000000000}"/>
          </ac:spMkLst>
        </pc:spChg>
        <pc:spChg chg="add del mod">
          <ac:chgData name="Mariusz Postół I72" userId="ca8d45ae-21cb-4030-bbab-1d3a5fb8cc81" providerId="ADAL" clId="{7BD1361E-505A-41B1-ABF7-A81D5E882B95}" dt="2021-05-29T13:37:46.183" v="20" actId="6264"/>
          <ac:spMkLst>
            <pc:docMk/>
            <pc:sldMk cId="0" sldId="256"/>
            <ac:spMk id="4" creationId="{F6ED7C83-1449-4872-AADF-6E9449B10F67}"/>
          </ac:spMkLst>
        </pc:spChg>
        <pc:spChg chg="add del mod">
          <ac:chgData name="Mariusz Postół I72" userId="ca8d45ae-21cb-4030-bbab-1d3a5fb8cc81" providerId="ADAL" clId="{7BD1361E-505A-41B1-ABF7-A81D5E882B95}" dt="2021-05-29T13:37:46.183" v="20" actId="6264"/>
          <ac:spMkLst>
            <pc:docMk/>
            <pc:sldMk cId="0" sldId="256"/>
            <ac:spMk id="5" creationId="{92712323-0B56-42F4-9BE5-9C625725F3CA}"/>
          </ac:spMkLst>
        </pc:spChg>
      </pc:sldChg>
      <pc:sldChg chg="addSp delSp modSp mod ord chgLayout">
        <pc:chgData name="Mariusz Postół I72" userId="ca8d45ae-21cb-4030-bbab-1d3a5fb8cc81" providerId="ADAL" clId="{7BD1361E-505A-41B1-ABF7-A81D5E882B95}" dt="2021-06-02T20:28:10.290" v="301" actId="6264"/>
        <pc:sldMkLst>
          <pc:docMk/>
          <pc:sldMk cId="0" sldId="258"/>
        </pc:sldMkLst>
        <pc:spChg chg="mod ord">
          <ac:chgData name="Mariusz Postół I72" userId="ca8d45ae-21cb-4030-bbab-1d3a5fb8cc81" providerId="ADAL" clId="{7BD1361E-505A-41B1-ABF7-A81D5E882B95}" dt="2021-06-02T20:28:10.290" v="301" actId="6264"/>
          <ac:spMkLst>
            <pc:docMk/>
            <pc:sldMk cId="0" sldId="258"/>
            <ac:spMk id="2" creationId="{00000000-0000-0000-0000-000000000000}"/>
          </ac:spMkLst>
        </pc:spChg>
        <pc:spChg chg="mod ord">
          <ac:chgData name="Mariusz Postół I72" userId="ca8d45ae-21cb-4030-bbab-1d3a5fb8cc81" providerId="ADAL" clId="{7BD1361E-505A-41B1-ABF7-A81D5E882B95}" dt="2021-06-02T20:28:10.290" v="301" actId="6264"/>
          <ac:spMkLst>
            <pc:docMk/>
            <pc:sldMk cId="0" sldId="258"/>
            <ac:spMk id="3" creationId="{00000000-0000-0000-0000-000000000000}"/>
          </ac:spMkLst>
        </pc:spChg>
        <pc:spChg chg="add del mod">
          <ac:chgData name="Mariusz Postół I72" userId="ca8d45ae-21cb-4030-bbab-1d3a5fb8cc81" providerId="ADAL" clId="{7BD1361E-505A-41B1-ABF7-A81D5E882B95}" dt="2021-06-02T20:28:10.290" v="301" actId="6264"/>
          <ac:spMkLst>
            <pc:docMk/>
            <pc:sldMk cId="0" sldId="258"/>
            <ac:spMk id="4" creationId="{5B94BBCA-332B-43D5-AC5B-9F61052634B3}"/>
          </ac:spMkLst>
        </pc:spChg>
        <pc:spChg chg="add del mod">
          <ac:chgData name="Mariusz Postół I72" userId="ca8d45ae-21cb-4030-bbab-1d3a5fb8cc81" providerId="ADAL" clId="{7BD1361E-505A-41B1-ABF7-A81D5E882B95}" dt="2021-06-02T20:28:10.290" v="301" actId="6264"/>
          <ac:spMkLst>
            <pc:docMk/>
            <pc:sldMk cId="0" sldId="258"/>
            <ac:spMk id="5" creationId="{F5D70FFD-C97A-4CB7-B56F-07550D47AA09}"/>
          </ac:spMkLst>
        </pc:spChg>
        <pc:spChg chg="mod ord">
          <ac:chgData name="Mariusz Postół I72" userId="ca8d45ae-21cb-4030-bbab-1d3a5fb8cc81" providerId="ADAL" clId="{7BD1361E-505A-41B1-ABF7-A81D5E882B95}" dt="2021-06-02T20:28:10.290" v="301" actId="6264"/>
          <ac:spMkLst>
            <pc:docMk/>
            <pc:sldMk cId="0" sldId="258"/>
            <ac:spMk id="6" creationId="{AC203A70-5F65-42F2-A9E6-B442A348DA1F}"/>
          </ac:spMkLst>
        </pc:spChg>
        <pc:spChg chg="mod ord">
          <ac:chgData name="Mariusz Postół I72" userId="ca8d45ae-21cb-4030-bbab-1d3a5fb8cc81" providerId="ADAL" clId="{7BD1361E-505A-41B1-ABF7-A81D5E882B95}" dt="2021-06-02T20:28:10.290" v="301" actId="6264"/>
          <ac:spMkLst>
            <pc:docMk/>
            <pc:sldMk cId="0" sldId="258"/>
            <ac:spMk id="7" creationId="{5B1B033F-DD1F-4D19-8955-F1866D846694}"/>
          </ac:spMkLst>
        </pc:spChg>
        <pc:spChg chg="add del mod">
          <ac:chgData name="Mariusz Postół I72" userId="ca8d45ae-21cb-4030-bbab-1d3a5fb8cc81" providerId="ADAL" clId="{7BD1361E-505A-41B1-ABF7-A81D5E882B95}" dt="2021-06-02T20:28:10.290" v="301" actId="6264"/>
          <ac:spMkLst>
            <pc:docMk/>
            <pc:sldMk cId="0" sldId="258"/>
            <ac:spMk id="8" creationId="{589FACAB-0061-44C2-87FE-C71A0CF17D7E}"/>
          </ac:spMkLst>
        </pc:spChg>
        <pc:spChg chg="add del mod">
          <ac:chgData name="Mariusz Postół I72" userId="ca8d45ae-21cb-4030-bbab-1d3a5fb8cc81" providerId="ADAL" clId="{7BD1361E-505A-41B1-ABF7-A81D5E882B95}" dt="2021-06-02T20:28:10.290" v="301" actId="6264"/>
          <ac:spMkLst>
            <pc:docMk/>
            <pc:sldMk cId="0" sldId="258"/>
            <ac:spMk id="9" creationId="{461B7CB7-0006-41EA-BD33-66F9A2DCF6E0}"/>
          </ac:spMkLst>
        </pc:spChg>
      </pc:sldChg>
      <pc:sldChg chg="modSp mod ord modShow modNotes">
        <pc:chgData name="Mariusz Postół I72" userId="ca8d45ae-21cb-4030-bbab-1d3a5fb8cc81" providerId="ADAL" clId="{7BD1361E-505A-41B1-ABF7-A81D5E882B95}" dt="2021-06-02T20:35:00.020" v="312" actId="729"/>
        <pc:sldMkLst>
          <pc:docMk/>
          <pc:sldMk cId="0" sldId="259"/>
        </pc:sldMkLst>
        <pc:spChg chg="mod">
          <ac:chgData name="Mariusz Postół I72" userId="ca8d45ae-21cb-4030-bbab-1d3a5fb8cc81" providerId="ADAL" clId="{7BD1361E-505A-41B1-ABF7-A81D5E882B95}" dt="2021-06-02T20:25:08.438" v="298" actId="20577"/>
          <ac:spMkLst>
            <pc:docMk/>
            <pc:sldMk cId="0" sldId="259"/>
            <ac:spMk id="2" creationId="{00000000-0000-0000-0000-000000000000}"/>
          </ac:spMkLst>
        </pc:spChg>
      </pc:sldChg>
      <pc:sldChg chg="addSp delSp modSp mod chgLayout">
        <pc:chgData name="Mariusz Postół I72" userId="ca8d45ae-21cb-4030-bbab-1d3a5fb8cc81" providerId="ADAL" clId="{7BD1361E-505A-41B1-ABF7-A81D5E882B95}" dt="2021-06-02T20:39:42.207" v="326" actId="14100"/>
        <pc:sldMkLst>
          <pc:docMk/>
          <pc:sldMk cId="4019951972" sldId="283"/>
        </pc:sldMkLst>
        <pc:spChg chg="mod ord">
          <ac:chgData name="Mariusz Postół I72" userId="ca8d45ae-21cb-4030-bbab-1d3a5fb8cc81" providerId="ADAL" clId="{7BD1361E-505A-41B1-ABF7-A81D5E882B95}" dt="2021-06-02T20:39:30.614" v="325" actId="6264"/>
          <ac:spMkLst>
            <pc:docMk/>
            <pc:sldMk cId="4019951972" sldId="283"/>
            <ac:spMk id="2" creationId="{00000000-0000-0000-0000-000000000000}"/>
          </ac:spMkLst>
        </pc:spChg>
        <pc:spChg chg="mod ord">
          <ac:chgData name="Mariusz Postół I72" userId="ca8d45ae-21cb-4030-bbab-1d3a5fb8cc81" providerId="ADAL" clId="{7BD1361E-505A-41B1-ABF7-A81D5E882B95}" dt="2021-06-02T20:39:30.614" v="325" actId="6264"/>
          <ac:spMkLst>
            <pc:docMk/>
            <pc:sldMk cId="4019951972" sldId="283"/>
            <ac:spMk id="3" creationId="{00000000-0000-0000-0000-000000000000}"/>
          </ac:spMkLst>
        </pc:spChg>
        <pc:spChg chg="mod ord">
          <ac:chgData name="Mariusz Postół I72" userId="ca8d45ae-21cb-4030-bbab-1d3a5fb8cc81" providerId="ADAL" clId="{7BD1361E-505A-41B1-ABF7-A81D5E882B95}" dt="2021-06-02T20:39:42.207" v="326" actId="14100"/>
          <ac:spMkLst>
            <pc:docMk/>
            <pc:sldMk cId="4019951972" sldId="283"/>
            <ac:spMk id="4" creationId="{77FF8E0E-69A8-4891-AA42-81487B835B63}"/>
          </ac:spMkLst>
        </pc:spChg>
        <pc:spChg chg="mod ord">
          <ac:chgData name="Mariusz Postół I72" userId="ca8d45ae-21cb-4030-bbab-1d3a5fb8cc81" providerId="ADAL" clId="{7BD1361E-505A-41B1-ABF7-A81D5E882B95}" dt="2021-06-02T20:39:30.614" v="325" actId="6264"/>
          <ac:spMkLst>
            <pc:docMk/>
            <pc:sldMk cId="4019951972" sldId="283"/>
            <ac:spMk id="5" creationId="{608E058C-2365-42DD-8DE3-64C9B152E9E6}"/>
          </ac:spMkLst>
        </pc:spChg>
        <pc:spChg chg="add del mod">
          <ac:chgData name="Mariusz Postół I72" userId="ca8d45ae-21cb-4030-bbab-1d3a5fb8cc81" providerId="ADAL" clId="{7BD1361E-505A-41B1-ABF7-A81D5E882B95}" dt="2021-06-02T20:35:45.518" v="319" actId="6264"/>
          <ac:spMkLst>
            <pc:docMk/>
            <pc:sldMk cId="4019951972" sldId="283"/>
            <ac:spMk id="6" creationId="{DA6E8729-6E97-481B-9A0F-1F11224D4B04}"/>
          </ac:spMkLst>
        </pc:spChg>
        <pc:spChg chg="add del mod">
          <ac:chgData name="Mariusz Postół I72" userId="ca8d45ae-21cb-4030-bbab-1d3a5fb8cc81" providerId="ADAL" clId="{7BD1361E-505A-41B1-ABF7-A81D5E882B95}" dt="2021-06-02T20:35:45.518" v="319" actId="6264"/>
          <ac:spMkLst>
            <pc:docMk/>
            <pc:sldMk cId="4019951972" sldId="283"/>
            <ac:spMk id="7" creationId="{1C56E98D-545F-4164-AC5B-B0BD72250903}"/>
          </ac:spMkLst>
        </pc:spChg>
        <pc:spChg chg="add del mod">
          <ac:chgData name="Mariusz Postół I72" userId="ca8d45ae-21cb-4030-bbab-1d3a5fb8cc81" providerId="ADAL" clId="{7BD1361E-505A-41B1-ABF7-A81D5E882B95}" dt="2021-06-02T20:35:45.518" v="319" actId="6264"/>
          <ac:spMkLst>
            <pc:docMk/>
            <pc:sldMk cId="4019951972" sldId="283"/>
            <ac:spMk id="8" creationId="{B1C2E321-9FF7-44D9-992C-E3D167D4AC8E}"/>
          </ac:spMkLst>
        </pc:spChg>
        <pc:spChg chg="add del mod">
          <ac:chgData name="Mariusz Postół I72" userId="ca8d45ae-21cb-4030-bbab-1d3a5fb8cc81" providerId="ADAL" clId="{7BD1361E-505A-41B1-ABF7-A81D5E882B95}" dt="2021-06-02T20:35:45.518" v="319" actId="6264"/>
          <ac:spMkLst>
            <pc:docMk/>
            <pc:sldMk cId="4019951972" sldId="283"/>
            <ac:spMk id="9" creationId="{A8A02E98-A230-491F-8800-9E399CE5E6C6}"/>
          </ac:spMkLst>
        </pc:spChg>
        <pc:spChg chg="add del mod">
          <ac:chgData name="Mariusz Postół I72" userId="ca8d45ae-21cb-4030-bbab-1d3a5fb8cc81" providerId="ADAL" clId="{7BD1361E-505A-41B1-ABF7-A81D5E882B95}" dt="2021-06-02T20:37:21.086" v="322" actId="6264"/>
          <ac:spMkLst>
            <pc:docMk/>
            <pc:sldMk cId="4019951972" sldId="283"/>
            <ac:spMk id="10" creationId="{1F2572C8-0BA8-4E12-A20E-3B16BD0FB6C0}"/>
          </ac:spMkLst>
        </pc:spChg>
        <pc:spChg chg="add del mod">
          <ac:chgData name="Mariusz Postół I72" userId="ca8d45ae-21cb-4030-bbab-1d3a5fb8cc81" providerId="ADAL" clId="{7BD1361E-505A-41B1-ABF7-A81D5E882B95}" dt="2021-06-02T20:37:21.086" v="322" actId="6264"/>
          <ac:spMkLst>
            <pc:docMk/>
            <pc:sldMk cId="4019951972" sldId="283"/>
            <ac:spMk id="11" creationId="{159A1B6D-758B-44AD-921E-B58ED645006D}"/>
          </ac:spMkLst>
        </pc:spChg>
        <pc:spChg chg="add del mod">
          <ac:chgData name="Mariusz Postół I72" userId="ca8d45ae-21cb-4030-bbab-1d3a5fb8cc81" providerId="ADAL" clId="{7BD1361E-505A-41B1-ABF7-A81D5E882B95}" dt="2021-06-02T20:37:21.086" v="322" actId="6264"/>
          <ac:spMkLst>
            <pc:docMk/>
            <pc:sldMk cId="4019951972" sldId="283"/>
            <ac:spMk id="12" creationId="{5FE1F611-F164-4958-B289-13683558230A}"/>
          </ac:spMkLst>
        </pc:spChg>
        <pc:spChg chg="add del mod">
          <ac:chgData name="Mariusz Postół I72" userId="ca8d45ae-21cb-4030-bbab-1d3a5fb8cc81" providerId="ADAL" clId="{7BD1361E-505A-41B1-ABF7-A81D5E882B95}" dt="2021-06-02T20:37:21.086" v="322" actId="6264"/>
          <ac:spMkLst>
            <pc:docMk/>
            <pc:sldMk cId="4019951972" sldId="283"/>
            <ac:spMk id="13" creationId="{FA5EAA8A-F464-4EA7-A5B3-E7CAEFDC9744}"/>
          </ac:spMkLst>
        </pc:spChg>
        <pc:spChg chg="add del mod">
          <ac:chgData name="Mariusz Postół I72" userId="ca8d45ae-21cb-4030-bbab-1d3a5fb8cc81" providerId="ADAL" clId="{7BD1361E-505A-41B1-ABF7-A81D5E882B95}" dt="2021-06-02T20:37:31.982" v="324" actId="6264"/>
          <ac:spMkLst>
            <pc:docMk/>
            <pc:sldMk cId="4019951972" sldId="283"/>
            <ac:spMk id="14" creationId="{33A8CA75-2CE8-4473-9A74-EC646E3F7236}"/>
          </ac:spMkLst>
        </pc:spChg>
        <pc:spChg chg="add del mod">
          <ac:chgData name="Mariusz Postół I72" userId="ca8d45ae-21cb-4030-bbab-1d3a5fb8cc81" providerId="ADAL" clId="{7BD1361E-505A-41B1-ABF7-A81D5E882B95}" dt="2021-06-02T20:37:31.982" v="324" actId="6264"/>
          <ac:spMkLst>
            <pc:docMk/>
            <pc:sldMk cId="4019951972" sldId="283"/>
            <ac:spMk id="15" creationId="{1D0BAB09-6D84-44B1-9A7C-C620BB8480C0}"/>
          </ac:spMkLst>
        </pc:spChg>
        <pc:spChg chg="add del mod">
          <ac:chgData name="Mariusz Postół I72" userId="ca8d45ae-21cb-4030-bbab-1d3a5fb8cc81" providerId="ADAL" clId="{7BD1361E-505A-41B1-ABF7-A81D5E882B95}" dt="2021-06-02T20:37:31.982" v="324" actId="6264"/>
          <ac:spMkLst>
            <pc:docMk/>
            <pc:sldMk cId="4019951972" sldId="283"/>
            <ac:spMk id="16" creationId="{76D4873A-AC12-4C1B-ACCB-0258ED6450FF}"/>
          </ac:spMkLst>
        </pc:spChg>
        <pc:spChg chg="add del mod">
          <ac:chgData name="Mariusz Postół I72" userId="ca8d45ae-21cb-4030-bbab-1d3a5fb8cc81" providerId="ADAL" clId="{7BD1361E-505A-41B1-ABF7-A81D5E882B95}" dt="2021-06-02T20:37:31.982" v="324" actId="6264"/>
          <ac:spMkLst>
            <pc:docMk/>
            <pc:sldMk cId="4019951972" sldId="283"/>
            <ac:spMk id="17" creationId="{BBB62C46-9794-4A2A-ABCA-CE4E616307F4}"/>
          </ac:spMkLst>
        </pc:spChg>
        <pc:spChg chg="add del mod">
          <ac:chgData name="Mariusz Postół I72" userId="ca8d45ae-21cb-4030-bbab-1d3a5fb8cc81" providerId="ADAL" clId="{7BD1361E-505A-41B1-ABF7-A81D5E882B95}" dt="2021-06-02T20:39:30.614" v="325" actId="6264"/>
          <ac:spMkLst>
            <pc:docMk/>
            <pc:sldMk cId="4019951972" sldId="283"/>
            <ac:spMk id="18" creationId="{3BC832C4-4C66-406E-8673-A622662D1880}"/>
          </ac:spMkLst>
        </pc:spChg>
        <pc:spChg chg="add del mod">
          <ac:chgData name="Mariusz Postół I72" userId="ca8d45ae-21cb-4030-bbab-1d3a5fb8cc81" providerId="ADAL" clId="{7BD1361E-505A-41B1-ABF7-A81D5E882B95}" dt="2021-06-02T20:39:30.614" v="325" actId="6264"/>
          <ac:spMkLst>
            <pc:docMk/>
            <pc:sldMk cId="4019951972" sldId="283"/>
            <ac:spMk id="19" creationId="{5A40854B-E3D3-40A0-BD9F-D243643F2A49}"/>
          </ac:spMkLst>
        </pc:spChg>
        <pc:spChg chg="add del mod">
          <ac:chgData name="Mariusz Postół I72" userId="ca8d45ae-21cb-4030-bbab-1d3a5fb8cc81" providerId="ADAL" clId="{7BD1361E-505A-41B1-ABF7-A81D5E882B95}" dt="2021-06-02T20:39:30.614" v="325" actId="6264"/>
          <ac:spMkLst>
            <pc:docMk/>
            <pc:sldMk cId="4019951972" sldId="283"/>
            <ac:spMk id="20" creationId="{29DA122D-0232-477D-8B2A-484997517F05}"/>
          </ac:spMkLst>
        </pc:spChg>
        <pc:spChg chg="add del mod">
          <ac:chgData name="Mariusz Postół I72" userId="ca8d45ae-21cb-4030-bbab-1d3a5fb8cc81" providerId="ADAL" clId="{7BD1361E-505A-41B1-ABF7-A81D5E882B95}" dt="2021-06-02T20:39:30.614" v="325" actId="6264"/>
          <ac:spMkLst>
            <pc:docMk/>
            <pc:sldMk cId="4019951972" sldId="283"/>
            <ac:spMk id="21" creationId="{00A605DE-16DC-44DD-ACB3-EE5BF9960C32}"/>
          </ac:spMkLst>
        </pc:spChg>
      </pc:sldChg>
      <pc:sldChg chg="del mod ord modShow">
        <pc:chgData name="Mariusz Postół I72" userId="ca8d45ae-21cb-4030-bbab-1d3a5fb8cc81" providerId="ADAL" clId="{7BD1361E-505A-41B1-ABF7-A81D5E882B95}" dt="2021-06-02T20:22:14.093" v="279" actId="47"/>
        <pc:sldMkLst>
          <pc:docMk/>
          <pc:sldMk cId="3654890770" sldId="289"/>
        </pc:sldMkLst>
      </pc:sldChg>
      <pc:sldChg chg="del ord">
        <pc:chgData name="Mariusz Postół I72" userId="ca8d45ae-21cb-4030-bbab-1d3a5fb8cc81" providerId="ADAL" clId="{7BD1361E-505A-41B1-ABF7-A81D5E882B95}" dt="2021-06-02T20:32:56.512" v="311" actId="47"/>
        <pc:sldMkLst>
          <pc:docMk/>
          <pc:sldMk cId="2759846488" sldId="290"/>
        </pc:sldMkLst>
      </pc:sldChg>
      <pc:sldChg chg="del mod ord modShow">
        <pc:chgData name="Mariusz Postół I72" userId="ca8d45ae-21cb-4030-bbab-1d3a5fb8cc81" providerId="ADAL" clId="{7BD1361E-505A-41B1-ABF7-A81D5E882B95}" dt="2021-06-02T20:22:18.554" v="280" actId="47"/>
        <pc:sldMkLst>
          <pc:docMk/>
          <pc:sldMk cId="592580773" sldId="308"/>
        </pc:sldMkLst>
      </pc:sldChg>
      <pc:sldChg chg="del">
        <pc:chgData name="Mariusz Postół I72" userId="ca8d45ae-21cb-4030-bbab-1d3a5fb8cc81" providerId="ADAL" clId="{7BD1361E-505A-41B1-ABF7-A81D5E882B95}" dt="2021-06-02T20:31:36.919" v="309" actId="47"/>
        <pc:sldMkLst>
          <pc:docMk/>
          <pc:sldMk cId="2454344243" sldId="309"/>
        </pc:sldMkLst>
      </pc:sldChg>
      <pc:sldChg chg="modSp del mod ord">
        <pc:chgData name="Mariusz Postół I72" userId="ca8d45ae-21cb-4030-bbab-1d3a5fb8cc81" providerId="ADAL" clId="{7BD1361E-505A-41B1-ABF7-A81D5E882B95}" dt="2021-06-02T20:29:00.990" v="306" actId="2696"/>
        <pc:sldMkLst>
          <pc:docMk/>
          <pc:sldMk cId="301149864" sldId="311"/>
        </pc:sldMkLst>
        <pc:spChg chg="mod">
          <ac:chgData name="Mariusz Postół I72" userId="ca8d45ae-21cb-4030-bbab-1d3a5fb8cc81" providerId="ADAL" clId="{7BD1361E-505A-41B1-ABF7-A81D5E882B95}" dt="2021-06-02T20:15:58.897" v="226" actId="14100"/>
          <ac:spMkLst>
            <pc:docMk/>
            <pc:sldMk cId="301149864" sldId="311"/>
            <ac:spMk id="3" creationId="{53C31F9F-67D0-448F-B7F0-536930F71665}"/>
          </ac:spMkLst>
        </pc:spChg>
      </pc:sldChg>
      <pc:sldChg chg="addSp delSp modSp mod ord chgLayout">
        <pc:chgData name="Mariusz Postół I72" userId="ca8d45ae-21cb-4030-bbab-1d3a5fb8cc81" providerId="ADAL" clId="{7BD1361E-505A-41B1-ABF7-A81D5E882B95}" dt="2021-06-02T20:28:51.754" v="305"/>
        <pc:sldMkLst>
          <pc:docMk/>
          <pc:sldMk cId="4036683250" sldId="313"/>
        </pc:sldMkLst>
        <pc:spChg chg="mod ord">
          <ac:chgData name="Mariusz Postół I72" userId="ca8d45ae-21cb-4030-bbab-1d3a5fb8cc81" providerId="ADAL" clId="{7BD1361E-505A-41B1-ABF7-A81D5E882B95}" dt="2021-05-27T18:47:47.795" v="8" actId="6264"/>
          <ac:spMkLst>
            <pc:docMk/>
            <pc:sldMk cId="4036683250" sldId="313"/>
            <ac:spMk id="2" creationId="{D33EEAA6-997E-4444-92D0-820A2474B875}"/>
          </ac:spMkLst>
        </pc:spChg>
        <pc:spChg chg="mod ord">
          <ac:chgData name="Mariusz Postół I72" userId="ca8d45ae-21cb-4030-bbab-1d3a5fb8cc81" providerId="ADAL" clId="{7BD1361E-505A-41B1-ABF7-A81D5E882B95}" dt="2021-05-27T18:47:47.795" v="8" actId="6264"/>
          <ac:spMkLst>
            <pc:docMk/>
            <pc:sldMk cId="4036683250" sldId="313"/>
            <ac:spMk id="3" creationId="{43CE69DE-C49B-4CBD-92AC-204920CB2898}"/>
          </ac:spMkLst>
        </pc:spChg>
        <pc:spChg chg="add del mod">
          <ac:chgData name="Mariusz Postół I72" userId="ca8d45ae-21cb-4030-bbab-1d3a5fb8cc81" providerId="ADAL" clId="{7BD1361E-505A-41B1-ABF7-A81D5E882B95}" dt="2021-05-27T18:47:47.795" v="8" actId="6264"/>
          <ac:spMkLst>
            <pc:docMk/>
            <pc:sldMk cId="4036683250" sldId="313"/>
            <ac:spMk id="4" creationId="{F9E4C181-44EE-4F7F-B9BF-DBC4166B3E28}"/>
          </ac:spMkLst>
        </pc:spChg>
        <pc:spChg chg="add del mod">
          <ac:chgData name="Mariusz Postół I72" userId="ca8d45ae-21cb-4030-bbab-1d3a5fb8cc81" providerId="ADAL" clId="{7BD1361E-505A-41B1-ABF7-A81D5E882B95}" dt="2021-05-27T18:47:47.795" v="8" actId="6264"/>
          <ac:spMkLst>
            <pc:docMk/>
            <pc:sldMk cId="4036683250" sldId="313"/>
            <ac:spMk id="5" creationId="{C159B348-DDE0-4D92-8EBF-B253D3A74B54}"/>
          </ac:spMkLst>
        </pc:spChg>
        <pc:spChg chg="mod ord">
          <ac:chgData name="Mariusz Postół I72" userId="ca8d45ae-21cb-4030-bbab-1d3a5fb8cc81" providerId="ADAL" clId="{7BD1361E-505A-41B1-ABF7-A81D5E882B95}" dt="2021-05-27T18:47:47.795" v="8" actId="6264"/>
          <ac:spMkLst>
            <pc:docMk/>
            <pc:sldMk cId="4036683250" sldId="313"/>
            <ac:spMk id="7" creationId="{965101DE-CC04-4EC7-BB2E-9DF1680B7186}"/>
          </ac:spMkLst>
        </pc:spChg>
        <pc:spChg chg="mod ord">
          <ac:chgData name="Mariusz Postół I72" userId="ca8d45ae-21cb-4030-bbab-1d3a5fb8cc81" providerId="ADAL" clId="{7BD1361E-505A-41B1-ABF7-A81D5E882B95}" dt="2021-05-27T18:47:47.795" v="8" actId="6264"/>
          <ac:spMkLst>
            <pc:docMk/>
            <pc:sldMk cId="4036683250" sldId="313"/>
            <ac:spMk id="8" creationId="{39D55A83-5525-44DC-928A-8657A1439BA0}"/>
          </ac:spMkLst>
        </pc:spChg>
        <pc:spChg chg="add del mod">
          <ac:chgData name="Mariusz Postół I72" userId="ca8d45ae-21cb-4030-bbab-1d3a5fb8cc81" providerId="ADAL" clId="{7BD1361E-505A-41B1-ABF7-A81D5E882B95}" dt="2021-05-27T18:47:47.795" v="8" actId="6264"/>
          <ac:spMkLst>
            <pc:docMk/>
            <pc:sldMk cId="4036683250" sldId="313"/>
            <ac:spMk id="9" creationId="{A4625BC6-9760-4A72-9561-F22CBC11276A}"/>
          </ac:spMkLst>
        </pc:spChg>
        <pc:spChg chg="add del mod">
          <ac:chgData name="Mariusz Postół I72" userId="ca8d45ae-21cb-4030-bbab-1d3a5fb8cc81" providerId="ADAL" clId="{7BD1361E-505A-41B1-ABF7-A81D5E882B95}" dt="2021-05-27T18:47:47.795" v="8" actId="6264"/>
          <ac:spMkLst>
            <pc:docMk/>
            <pc:sldMk cId="4036683250" sldId="313"/>
            <ac:spMk id="10" creationId="{8C68CBD2-FEB2-4320-AA4A-8DE2D3EB81FC}"/>
          </ac:spMkLst>
        </pc:spChg>
      </pc:sldChg>
      <pc:sldChg chg="del">
        <pc:chgData name="Mariusz Postół I72" userId="ca8d45ae-21cb-4030-bbab-1d3a5fb8cc81" providerId="ADAL" clId="{7BD1361E-505A-41B1-ABF7-A81D5E882B95}" dt="2021-06-02T20:31:36.919" v="309" actId="47"/>
        <pc:sldMkLst>
          <pc:docMk/>
          <pc:sldMk cId="4033735028" sldId="314"/>
        </pc:sldMkLst>
      </pc:sldChg>
      <pc:sldChg chg="del">
        <pc:chgData name="Mariusz Postół I72" userId="ca8d45ae-21cb-4030-bbab-1d3a5fb8cc81" providerId="ADAL" clId="{7BD1361E-505A-41B1-ABF7-A81D5E882B95}" dt="2021-06-02T20:31:36.919" v="309" actId="47"/>
        <pc:sldMkLst>
          <pc:docMk/>
          <pc:sldMk cId="0" sldId="316"/>
        </pc:sldMkLst>
      </pc:sldChg>
      <pc:sldChg chg="ord modNotes">
        <pc:chgData name="Mariusz Postół I72" userId="ca8d45ae-21cb-4030-bbab-1d3a5fb8cc81" providerId="ADAL" clId="{7BD1361E-505A-41B1-ABF7-A81D5E882B95}" dt="2021-06-02T20:31:04.731" v="308"/>
        <pc:sldMkLst>
          <pc:docMk/>
          <pc:sldMk cId="666013269" sldId="317"/>
        </pc:sldMkLst>
      </pc:sldChg>
      <pc:sldChg chg="del">
        <pc:chgData name="Mariusz Postół I72" userId="ca8d45ae-21cb-4030-bbab-1d3a5fb8cc81" providerId="ADAL" clId="{7BD1361E-505A-41B1-ABF7-A81D5E882B95}" dt="2021-06-02T20:31:36.919" v="309" actId="47"/>
        <pc:sldMkLst>
          <pc:docMk/>
          <pc:sldMk cId="3905528468" sldId="318"/>
        </pc:sldMkLst>
      </pc:sldChg>
      <pc:sldChg chg="del">
        <pc:chgData name="Mariusz Postół I72" userId="ca8d45ae-21cb-4030-bbab-1d3a5fb8cc81" providerId="ADAL" clId="{7BD1361E-505A-41B1-ABF7-A81D5E882B95}" dt="2021-06-02T20:31:36.919" v="309" actId="47"/>
        <pc:sldMkLst>
          <pc:docMk/>
          <pc:sldMk cId="357662792" sldId="319"/>
        </pc:sldMkLst>
      </pc:sldChg>
      <pc:sldChg chg="del">
        <pc:chgData name="Mariusz Postół I72" userId="ca8d45ae-21cb-4030-bbab-1d3a5fb8cc81" providerId="ADAL" clId="{7BD1361E-505A-41B1-ABF7-A81D5E882B95}" dt="2021-06-02T20:31:36.919" v="309" actId="47"/>
        <pc:sldMkLst>
          <pc:docMk/>
          <pc:sldMk cId="4170337313" sldId="320"/>
        </pc:sldMkLst>
      </pc:sldChg>
      <pc:sldChg chg="del">
        <pc:chgData name="Mariusz Postół I72" userId="ca8d45ae-21cb-4030-bbab-1d3a5fb8cc81" providerId="ADAL" clId="{7BD1361E-505A-41B1-ABF7-A81D5E882B95}" dt="2021-06-02T20:31:36.919" v="309" actId="47"/>
        <pc:sldMkLst>
          <pc:docMk/>
          <pc:sldMk cId="1546983490" sldId="321"/>
        </pc:sldMkLst>
      </pc:sldChg>
      <pc:sldChg chg="del">
        <pc:chgData name="Mariusz Postół I72" userId="ca8d45ae-21cb-4030-bbab-1d3a5fb8cc81" providerId="ADAL" clId="{7BD1361E-505A-41B1-ABF7-A81D5E882B95}" dt="2021-06-02T20:31:36.919" v="309" actId="47"/>
        <pc:sldMkLst>
          <pc:docMk/>
          <pc:sldMk cId="1990941839" sldId="322"/>
        </pc:sldMkLst>
      </pc:sldChg>
      <pc:sldChg chg="del">
        <pc:chgData name="Mariusz Postół I72" userId="ca8d45ae-21cb-4030-bbab-1d3a5fb8cc81" providerId="ADAL" clId="{7BD1361E-505A-41B1-ABF7-A81D5E882B95}" dt="2021-06-02T20:31:36.919" v="309" actId="47"/>
        <pc:sldMkLst>
          <pc:docMk/>
          <pc:sldMk cId="321100187" sldId="325"/>
        </pc:sldMkLst>
      </pc:sldChg>
      <pc:sldChg chg="addSp delSp modSp mod ord chgLayout">
        <pc:chgData name="Mariusz Postół I72" userId="ca8d45ae-21cb-4030-bbab-1d3a5fb8cc81" providerId="ADAL" clId="{7BD1361E-505A-41B1-ABF7-A81D5E882B95}" dt="2021-06-02T20:21:58.099" v="278"/>
        <pc:sldMkLst>
          <pc:docMk/>
          <pc:sldMk cId="4142186493" sldId="330"/>
        </pc:sldMkLst>
        <pc:spChg chg="mod ord">
          <ac:chgData name="Mariusz Postół I72" userId="ca8d45ae-21cb-4030-bbab-1d3a5fb8cc81" providerId="ADAL" clId="{7BD1361E-505A-41B1-ABF7-A81D5E882B95}" dt="2021-05-29T13:45:09.540" v="42" actId="6264"/>
          <ac:spMkLst>
            <pc:docMk/>
            <pc:sldMk cId="4142186493" sldId="330"/>
            <ac:spMk id="2" creationId="{E329F2BE-320F-4919-AAC2-22EFA6F64D28}"/>
          </ac:spMkLst>
        </pc:spChg>
        <pc:spChg chg="del mod ord">
          <ac:chgData name="Mariusz Postół I72" userId="ca8d45ae-21cb-4030-bbab-1d3a5fb8cc81" providerId="ADAL" clId="{7BD1361E-505A-41B1-ABF7-A81D5E882B95}" dt="2021-05-29T13:45:09.540" v="42" actId="6264"/>
          <ac:spMkLst>
            <pc:docMk/>
            <pc:sldMk cId="4142186493" sldId="330"/>
            <ac:spMk id="3" creationId="{071AA146-CCD8-4A20-A57B-2343D76AC0A6}"/>
          </ac:spMkLst>
        </pc:spChg>
        <pc:spChg chg="mod ord">
          <ac:chgData name="Mariusz Postół I72" userId="ca8d45ae-21cb-4030-bbab-1d3a5fb8cc81" providerId="ADAL" clId="{7BD1361E-505A-41B1-ABF7-A81D5E882B95}" dt="2021-05-29T13:45:09.540" v="42" actId="6264"/>
          <ac:spMkLst>
            <pc:docMk/>
            <pc:sldMk cId="4142186493" sldId="330"/>
            <ac:spMk id="4" creationId="{5A4DC1EB-30D2-41A8-BCDC-84C43E4194FB}"/>
          </ac:spMkLst>
        </pc:spChg>
        <pc:spChg chg="mod ord">
          <ac:chgData name="Mariusz Postół I72" userId="ca8d45ae-21cb-4030-bbab-1d3a5fb8cc81" providerId="ADAL" clId="{7BD1361E-505A-41B1-ABF7-A81D5E882B95}" dt="2021-05-29T13:45:09.540" v="42" actId="6264"/>
          <ac:spMkLst>
            <pc:docMk/>
            <pc:sldMk cId="4142186493" sldId="330"/>
            <ac:spMk id="5" creationId="{FE28E84B-2216-4767-8207-737E99375362}"/>
          </ac:spMkLst>
        </pc:spChg>
        <pc:spChg chg="add del mod">
          <ac:chgData name="Mariusz Postół I72" userId="ca8d45ae-21cb-4030-bbab-1d3a5fb8cc81" providerId="ADAL" clId="{7BD1361E-505A-41B1-ABF7-A81D5E882B95}" dt="2021-05-29T13:45:09.540" v="42" actId="6264"/>
          <ac:spMkLst>
            <pc:docMk/>
            <pc:sldMk cId="4142186493" sldId="330"/>
            <ac:spMk id="6" creationId="{A59F0303-C649-4FAE-AB9A-7B441262BA36}"/>
          </ac:spMkLst>
        </pc:spChg>
        <pc:spChg chg="add del mod">
          <ac:chgData name="Mariusz Postół I72" userId="ca8d45ae-21cb-4030-bbab-1d3a5fb8cc81" providerId="ADAL" clId="{7BD1361E-505A-41B1-ABF7-A81D5E882B95}" dt="2021-05-27T11:21:53.271" v="2" actId="6264"/>
          <ac:spMkLst>
            <pc:docMk/>
            <pc:sldMk cId="4142186493" sldId="330"/>
            <ac:spMk id="6" creationId="{F26B6C46-E1E3-4911-A98E-5FBC8210DFF6}"/>
          </ac:spMkLst>
        </pc:spChg>
        <pc:spChg chg="add del mod">
          <ac:chgData name="Mariusz Postół I72" userId="ca8d45ae-21cb-4030-bbab-1d3a5fb8cc81" providerId="ADAL" clId="{7BD1361E-505A-41B1-ABF7-A81D5E882B95}" dt="2021-05-27T11:21:53.271" v="2" actId="6264"/>
          <ac:spMkLst>
            <pc:docMk/>
            <pc:sldMk cId="4142186493" sldId="330"/>
            <ac:spMk id="7" creationId="{5829323C-5CF0-4498-B95D-CB9BD13A7F88}"/>
          </ac:spMkLst>
        </pc:spChg>
        <pc:spChg chg="add del mod">
          <ac:chgData name="Mariusz Postół I72" userId="ca8d45ae-21cb-4030-bbab-1d3a5fb8cc81" providerId="ADAL" clId="{7BD1361E-505A-41B1-ABF7-A81D5E882B95}" dt="2021-05-29T13:45:09.540" v="42" actId="6264"/>
          <ac:spMkLst>
            <pc:docMk/>
            <pc:sldMk cId="4142186493" sldId="330"/>
            <ac:spMk id="7" creationId="{5ADD7268-AC74-4B63-BE8E-EA2B3C941A89}"/>
          </ac:spMkLst>
        </pc:spChg>
        <pc:spChg chg="add del mod">
          <ac:chgData name="Mariusz Postół I72" userId="ca8d45ae-21cb-4030-bbab-1d3a5fb8cc81" providerId="ADAL" clId="{7BD1361E-505A-41B1-ABF7-A81D5E882B95}" dt="2021-05-29T13:45:09.540" v="42" actId="6264"/>
          <ac:spMkLst>
            <pc:docMk/>
            <pc:sldMk cId="4142186493" sldId="330"/>
            <ac:spMk id="8" creationId="{1C5309B5-7D28-4004-BBC8-B488D3853CD8}"/>
          </ac:spMkLst>
        </pc:spChg>
        <pc:spChg chg="add del mod">
          <ac:chgData name="Mariusz Postół I72" userId="ca8d45ae-21cb-4030-bbab-1d3a5fb8cc81" providerId="ADAL" clId="{7BD1361E-505A-41B1-ABF7-A81D5E882B95}" dt="2021-05-27T11:21:53.271" v="2" actId="6264"/>
          <ac:spMkLst>
            <pc:docMk/>
            <pc:sldMk cId="4142186493" sldId="330"/>
            <ac:spMk id="8" creationId="{836A3EA7-64BC-4F8E-ABF1-F42230178C97}"/>
          </ac:spMkLst>
        </pc:spChg>
        <pc:spChg chg="add del mod">
          <ac:chgData name="Mariusz Postół I72" userId="ca8d45ae-21cb-4030-bbab-1d3a5fb8cc81" providerId="ADAL" clId="{7BD1361E-505A-41B1-ABF7-A81D5E882B95}" dt="2021-05-27T11:21:53.271" v="2" actId="6264"/>
          <ac:spMkLst>
            <pc:docMk/>
            <pc:sldMk cId="4142186493" sldId="330"/>
            <ac:spMk id="9" creationId="{DE226BDB-6648-4523-95C9-434289B756F5}"/>
          </ac:spMkLst>
        </pc:spChg>
        <pc:spChg chg="add mod ord">
          <ac:chgData name="Mariusz Postół I72" userId="ca8d45ae-21cb-4030-bbab-1d3a5fb8cc81" providerId="ADAL" clId="{7BD1361E-505A-41B1-ABF7-A81D5E882B95}" dt="2021-05-29T13:45:09.540" v="42" actId="6264"/>
          <ac:spMkLst>
            <pc:docMk/>
            <pc:sldMk cId="4142186493" sldId="330"/>
            <ac:spMk id="9" creationId="{EDB915F6-B558-41B8-9FCD-1D1F804752AB}"/>
          </ac:spMkLst>
        </pc:spChg>
        <pc:spChg chg="add del mod">
          <ac:chgData name="Mariusz Postół I72" userId="ca8d45ae-21cb-4030-bbab-1d3a5fb8cc81" providerId="ADAL" clId="{7BD1361E-505A-41B1-ABF7-A81D5E882B95}" dt="2021-05-27T11:59:48.930" v="7" actId="6264"/>
          <ac:spMkLst>
            <pc:docMk/>
            <pc:sldMk cId="4142186493" sldId="330"/>
            <ac:spMk id="10" creationId="{E5151E56-89A0-48B1-BA85-DBFED60B038C}"/>
          </ac:spMkLst>
        </pc:spChg>
        <pc:spChg chg="add del mod">
          <ac:chgData name="Mariusz Postół I72" userId="ca8d45ae-21cb-4030-bbab-1d3a5fb8cc81" providerId="ADAL" clId="{7BD1361E-505A-41B1-ABF7-A81D5E882B95}" dt="2021-05-27T11:59:48.930" v="7" actId="6264"/>
          <ac:spMkLst>
            <pc:docMk/>
            <pc:sldMk cId="4142186493" sldId="330"/>
            <ac:spMk id="11" creationId="{0A1EE42B-AF79-49A9-A5BC-47B152B6B535}"/>
          </ac:spMkLst>
        </pc:spChg>
        <pc:spChg chg="add del mod">
          <ac:chgData name="Mariusz Postół I72" userId="ca8d45ae-21cb-4030-bbab-1d3a5fb8cc81" providerId="ADAL" clId="{7BD1361E-505A-41B1-ABF7-A81D5E882B95}" dt="2021-05-27T11:59:48.930" v="7" actId="6264"/>
          <ac:spMkLst>
            <pc:docMk/>
            <pc:sldMk cId="4142186493" sldId="330"/>
            <ac:spMk id="12" creationId="{8E56A68B-8CAF-4B9A-8B5F-22C0838883A9}"/>
          </ac:spMkLst>
        </pc:spChg>
        <pc:spChg chg="add del mod">
          <ac:chgData name="Mariusz Postół I72" userId="ca8d45ae-21cb-4030-bbab-1d3a5fb8cc81" providerId="ADAL" clId="{7BD1361E-505A-41B1-ABF7-A81D5E882B95}" dt="2021-05-27T11:59:48.930" v="7" actId="6264"/>
          <ac:spMkLst>
            <pc:docMk/>
            <pc:sldMk cId="4142186493" sldId="330"/>
            <ac:spMk id="13" creationId="{4F47F78C-E487-4F3B-B41B-7974854DEF7C}"/>
          </ac:spMkLst>
        </pc:spChg>
      </pc:sldChg>
      <pc:sldChg chg="del">
        <pc:chgData name="Mariusz Postół I72" userId="ca8d45ae-21cb-4030-bbab-1d3a5fb8cc81" providerId="ADAL" clId="{7BD1361E-505A-41B1-ABF7-A81D5E882B95}" dt="2021-06-02T20:31:36.919" v="309" actId="47"/>
        <pc:sldMkLst>
          <pc:docMk/>
          <pc:sldMk cId="2570193537" sldId="331"/>
        </pc:sldMkLst>
      </pc:sldChg>
      <pc:sldChg chg="addSp delSp modSp add mod modClrScheme chgLayout">
        <pc:chgData name="Mariusz Postół I72" userId="ca8d45ae-21cb-4030-bbab-1d3a5fb8cc81" providerId="ADAL" clId="{7BD1361E-505A-41B1-ABF7-A81D5E882B95}" dt="2021-06-02T19:25:56.143" v="79" actId="27636"/>
        <pc:sldMkLst>
          <pc:docMk/>
          <pc:sldMk cId="1385879097" sldId="332"/>
        </pc:sldMkLst>
        <pc:spChg chg="mod ord">
          <ac:chgData name="Mariusz Postół I72" userId="ca8d45ae-21cb-4030-bbab-1d3a5fb8cc81" providerId="ADAL" clId="{7BD1361E-505A-41B1-ABF7-A81D5E882B95}" dt="2021-06-02T19:25:56.116" v="78" actId="700"/>
          <ac:spMkLst>
            <pc:docMk/>
            <pc:sldMk cId="1385879097" sldId="332"/>
            <ac:spMk id="2" creationId="{C1D992ED-71AD-4D42-AC1A-987849B13A00}"/>
          </ac:spMkLst>
        </pc:spChg>
        <pc:spChg chg="mod ord">
          <ac:chgData name="Mariusz Postół I72" userId="ca8d45ae-21cb-4030-bbab-1d3a5fb8cc81" providerId="ADAL" clId="{7BD1361E-505A-41B1-ABF7-A81D5E882B95}" dt="2021-06-02T19:25:56.143" v="79" actId="27636"/>
          <ac:spMkLst>
            <pc:docMk/>
            <pc:sldMk cId="1385879097" sldId="332"/>
            <ac:spMk id="3" creationId="{5663670D-24A8-4F03-A567-3316F9FE8566}"/>
          </ac:spMkLst>
        </pc:spChg>
        <pc:spChg chg="mod ord">
          <ac:chgData name="Mariusz Postół I72" userId="ca8d45ae-21cb-4030-bbab-1d3a5fb8cc81" providerId="ADAL" clId="{7BD1361E-505A-41B1-ABF7-A81D5E882B95}" dt="2021-06-02T19:25:56.116" v="78" actId="700"/>
          <ac:spMkLst>
            <pc:docMk/>
            <pc:sldMk cId="1385879097" sldId="332"/>
            <ac:spMk id="4" creationId="{7562F334-A674-404F-BD14-10D8F32B885E}"/>
          </ac:spMkLst>
        </pc:spChg>
        <pc:spChg chg="mod ord">
          <ac:chgData name="Mariusz Postół I72" userId="ca8d45ae-21cb-4030-bbab-1d3a5fb8cc81" providerId="ADAL" clId="{7BD1361E-505A-41B1-ABF7-A81D5E882B95}" dt="2021-06-02T19:25:56.116" v="78" actId="700"/>
          <ac:spMkLst>
            <pc:docMk/>
            <pc:sldMk cId="1385879097" sldId="332"/>
            <ac:spMk id="5" creationId="{474F7E29-46F2-4947-8036-03F15169FB1D}"/>
          </ac:spMkLst>
        </pc:spChg>
        <pc:spChg chg="add del mod">
          <ac:chgData name="Mariusz Postół I72" userId="ca8d45ae-21cb-4030-bbab-1d3a5fb8cc81" providerId="ADAL" clId="{7BD1361E-505A-41B1-ABF7-A81D5E882B95}" dt="2021-06-02T19:25:43.967" v="77" actId="6264"/>
          <ac:spMkLst>
            <pc:docMk/>
            <pc:sldMk cId="1385879097" sldId="332"/>
            <ac:spMk id="6" creationId="{77D0F1BD-1182-403A-A42E-6D32C6D1F124}"/>
          </ac:spMkLst>
        </pc:spChg>
        <pc:spChg chg="add del mod">
          <ac:chgData name="Mariusz Postół I72" userId="ca8d45ae-21cb-4030-bbab-1d3a5fb8cc81" providerId="ADAL" clId="{7BD1361E-505A-41B1-ABF7-A81D5E882B95}" dt="2021-06-02T19:25:43.967" v="77" actId="6264"/>
          <ac:spMkLst>
            <pc:docMk/>
            <pc:sldMk cId="1385879097" sldId="332"/>
            <ac:spMk id="7" creationId="{C1AE5D01-196C-4252-AE8A-ACD47071EFAE}"/>
          </ac:spMkLst>
        </pc:spChg>
        <pc:spChg chg="add del mod">
          <ac:chgData name="Mariusz Postół I72" userId="ca8d45ae-21cb-4030-bbab-1d3a5fb8cc81" providerId="ADAL" clId="{7BD1361E-505A-41B1-ABF7-A81D5E882B95}" dt="2021-06-02T19:25:43.967" v="77" actId="6264"/>
          <ac:spMkLst>
            <pc:docMk/>
            <pc:sldMk cId="1385879097" sldId="332"/>
            <ac:spMk id="8" creationId="{2FFE65AF-A25F-4F26-988D-3DAD7BF598A2}"/>
          </ac:spMkLst>
        </pc:spChg>
        <pc:spChg chg="add del mod">
          <ac:chgData name="Mariusz Postół I72" userId="ca8d45ae-21cb-4030-bbab-1d3a5fb8cc81" providerId="ADAL" clId="{7BD1361E-505A-41B1-ABF7-A81D5E882B95}" dt="2021-06-02T19:25:43.967" v="77" actId="6264"/>
          <ac:spMkLst>
            <pc:docMk/>
            <pc:sldMk cId="1385879097" sldId="332"/>
            <ac:spMk id="9" creationId="{36352229-B85F-4529-948F-4C55029A032C}"/>
          </ac:spMkLst>
        </pc:spChg>
      </pc:sldChg>
      <pc:sldChg chg="modSp add mod modClrScheme modAnim chgLayout">
        <pc:chgData name="Mariusz Postół I72" userId="ca8d45ae-21cb-4030-bbab-1d3a5fb8cc81" providerId="ADAL" clId="{7BD1361E-505A-41B1-ABF7-A81D5E882B95}" dt="2021-06-02T20:11:46.128" v="211" actId="1038"/>
        <pc:sldMkLst>
          <pc:docMk/>
          <pc:sldMk cId="3829510295" sldId="333"/>
        </pc:sldMkLst>
        <pc:spChg chg="mod ord">
          <ac:chgData name="Mariusz Postół I72" userId="ca8d45ae-21cb-4030-bbab-1d3a5fb8cc81" providerId="ADAL" clId="{7BD1361E-505A-41B1-ABF7-A81D5E882B95}" dt="2021-06-02T19:26:24.566" v="80" actId="700"/>
          <ac:spMkLst>
            <pc:docMk/>
            <pc:sldMk cId="3829510295" sldId="333"/>
            <ac:spMk id="2" creationId="{00000000-0000-0000-0000-000000000000}"/>
          </ac:spMkLst>
        </pc:spChg>
        <pc:spChg chg="mod ord">
          <ac:chgData name="Mariusz Postół I72" userId="ca8d45ae-21cb-4030-bbab-1d3a5fb8cc81" providerId="ADAL" clId="{7BD1361E-505A-41B1-ABF7-A81D5E882B95}" dt="2021-06-02T19:26:24.566" v="80" actId="700"/>
          <ac:spMkLst>
            <pc:docMk/>
            <pc:sldMk cId="3829510295" sldId="333"/>
            <ac:spMk id="12" creationId="{7728FCA2-7C87-4CC9-956E-8612632B29DC}"/>
          </ac:spMkLst>
        </pc:spChg>
        <pc:spChg chg="mod ord">
          <ac:chgData name="Mariusz Postół I72" userId="ca8d45ae-21cb-4030-bbab-1d3a5fb8cc81" providerId="ADAL" clId="{7BD1361E-505A-41B1-ABF7-A81D5E882B95}" dt="2021-06-02T19:26:24.566" v="80" actId="700"/>
          <ac:spMkLst>
            <pc:docMk/>
            <pc:sldMk cId="3829510295" sldId="333"/>
            <ac:spMk id="13" creationId="{81CF0C00-A6A5-42FB-981B-18FBFCBE30BD}"/>
          </ac:spMkLst>
        </pc:spChg>
        <pc:graphicFrameChg chg="mod ord">
          <ac:chgData name="Mariusz Postół I72" userId="ca8d45ae-21cb-4030-bbab-1d3a5fb8cc81" providerId="ADAL" clId="{7BD1361E-505A-41B1-ABF7-A81D5E882B95}" dt="2021-06-02T20:11:46.128" v="211" actId="1038"/>
          <ac:graphicFrameMkLst>
            <pc:docMk/>
            <pc:sldMk cId="3829510295" sldId="333"/>
            <ac:graphicFrameMk id="6" creationId="{00000000-0000-0000-0000-000000000000}"/>
          </ac:graphicFrameMkLst>
        </pc:graphicFrameChg>
      </pc:sldChg>
      <pc:sldChg chg="addSp delSp modSp add del mod modClrScheme chgLayout">
        <pc:chgData name="Mariusz Postół I72" userId="ca8d45ae-21cb-4030-bbab-1d3a5fb8cc81" providerId="ADAL" clId="{7BD1361E-505A-41B1-ABF7-A81D5E882B95}" dt="2021-06-02T20:12:51.173" v="214" actId="12789"/>
        <pc:sldMkLst>
          <pc:docMk/>
          <pc:sldMk cId="188756343" sldId="334"/>
        </pc:sldMkLst>
        <pc:spChg chg="mod ord">
          <ac:chgData name="Mariusz Postół I72" userId="ca8d45ae-21cb-4030-bbab-1d3a5fb8cc81" providerId="ADAL" clId="{7BD1361E-505A-41B1-ABF7-A81D5E882B95}" dt="2021-06-02T19:26:48.623" v="82" actId="6264"/>
          <ac:spMkLst>
            <pc:docMk/>
            <pc:sldMk cId="188756343" sldId="334"/>
            <ac:spMk id="2" creationId="{82066507-AC5D-4B06-9AE8-51AD5FF8BA6E}"/>
          </ac:spMkLst>
        </pc:spChg>
        <pc:spChg chg="mod ord">
          <ac:chgData name="Mariusz Postół I72" userId="ca8d45ae-21cb-4030-bbab-1d3a5fb8cc81" providerId="ADAL" clId="{7BD1361E-505A-41B1-ABF7-A81D5E882B95}" dt="2021-06-02T19:26:48.623" v="82" actId="6264"/>
          <ac:spMkLst>
            <pc:docMk/>
            <pc:sldMk cId="188756343" sldId="334"/>
            <ac:spMk id="3" creationId="{33A38F91-5A01-4903-BB08-435A05C74C0C}"/>
          </ac:spMkLst>
        </pc:spChg>
        <pc:spChg chg="mod ord">
          <ac:chgData name="Mariusz Postół I72" userId="ca8d45ae-21cb-4030-bbab-1d3a5fb8cc81" providerId="ADAL" clId="{7BD1361E-505A-41B1-ABF7-A81D5E882B95}" dt="2021-06-02T19:26:48.623" v="82" actId="6264"/>
          <ac:spMkLst>
            <pc:docMk/>
            <pc:sldMk cId="188756343" sldId="334"/>
            <ac:spMk id="4" creationId="{4817A8D6-72FE-471B-B8AD-9BCA6AE2EAF0}"/>
          </ac:spMkLst>
        </pc:spChg>
        <pc:spChg chg="add del mod">
          <ac:chgData name="Mariusz Postół I72" userId="ca8d45ae-21cb-4030-bbab-1d3a5fb8cc81" providerId="ADAL" clId="{7BD1361E-505A-41B1-ABF7-A81D5E882B95}" dt="2021-06-02T19:26:48.623" v="82" actId="6264"/>
          <ac:spMkLst>
            <pc:docMk/>
            <pc:sldMk cId="188756343" sldId="334"/>
            <ac:spMk id="5" creationId="{34B299D1-FD98-4729-B10F-C254480008DB}"/>
          </ac:spMkLst>
        </pc:spChg>
        <pc:spChg chg="add del mod">
          <ac:chgData name="Mariusz Postół I72" userId="ca8d45ae-21cb-4030-bbab-1d3a5fb8cc81" providerId="ADAL" clId="{7BD1361E-505A-41B1-ABF7-A81D5E882B95}" dt="2021-06-02T19:26:48.623" v="82" actId="6264"/>
          <ac:spMkLst>
            <pc:docMk/>
            <pc:sldMk cId="188756343" sldId="334"/>
            <ac:spMk id="7" creationId="{417BF891-A77A-4A59-B772-A92A7D80CF50}"/>
          </ac:spMkLst>
        </pc:spChg>
        <pc:spChg chg="add del mod">
          <ac:chgData name="Mariusz Postół I72" userId="ca8d45ae-21cb-4030-bbab-1d3a5fb8cc81" providerId="ADAL" clId="{7BD1361E-505A-41B1-ABF7-A81D5E882B95}" dt="2021-06-02T19:26:48.623" v="82" actId="6264"/>
          <ac:spMkLst>
            <pc:docMk/>
            <pc:sldMk cId="188756343" sldId="334"/>
            <ac:spMk id="8" creationId="{38217C7A-C250-4082-8FD9-B5F8BB723ABA}"/>
          </ac:spMkLst>
        </pc:spChg>
        <pc:picChg chg="mod">
          <ac:chgData name="Mariusz Postół I72" userId="ca8d45ae-21cb-4030-bbab-1d3a5fb8cc81" providerId="ADAL" clId="{7BD1361E-505A-41B1-ABF7-A81D5E882B95}" dt="2021-06-02T20:12:51.173" v="214" actId="12789"/>
          <ac:picMkLst>
            <pc:docMk/>
            <pc:sldMk cId="188756343" sldId="334"/>
            <ac:picMk id="6" creationId="{345E3B25-29AC-4748-93DF-01485CA67F40}"/>
          </ac:picMkLst>
        </pc:picChg>
      </pc:sldChg>
      <pc:sldChg chg="modSp add mod modClrScheme chgLayout">
        <pc:chgData name="Mariusz Postół I72" userId="ca8d45ae-21cb-4030-bbab-1d3a5fb8cc81" providerId="ADAL" clId="{7BD1361E-505A-41B1-ABF7-A81D5E882B95}" dt="2021-06-02T20:14:28.933" v="219" actId="14100"/>
        <pc:sldMkLst>
          <pc:docMk/>
          <pc:sldMk cId="1334894811" sldId="335"/>
        </pc:sldMkLst>
        <pc:spChg chg="mod ord">
          <ac:chgData name="Mariusz Postół I72" userId="ca8d45ae-21cb-4030-bbab-1d3a5fb8cc81" providerId="ADAL" clId="{7BD1361E-505A-41B1-ABF7-A81D5E882B95}" dt="2021-06-02T19:26:58.417" v="83" actId="700"/>
          <ac:spMkLst>
            <pc:docMk/>
            <pc:sldMk cId="1334894811" sldId="335"/>
            <ac:spMk id="2" creationId="{750CD530-B4AB-416B-96DF-7BB31514E755}"/>
          </ac:spMkLst>
        </pc:spChg>
        <pc:spChg chg="mod ord">
          <ac:chgData name="Mariusz Postół I72" userId="ca8d45ae-21cb-4030-bbab-1d3a5fb8cc81" providerId="ADAL" clId="{7BD1361E-505A-41B1-ABF7-A81D5E882B95}" dt="2021-06-02T19:26:58.417" v="83" actId="700"/>
          <ac:spMkLst>
            <pc:docMk/>
            <pc:sldMk cId="1334894811" sldId="335"/>
            <ac:spMk id="3" creationId="{53D41827-1A34-47F7-8923-4BEF6C6F7EC5}"/>
          </ac:spMkLst>
        </pc:spChg>
        <pc:spChg chg="mod ord">
          <ac:chgData name="Mariusz Postół I72" userId="ca8d45ae-21cb-4030-bbab-1d3a5fb8cc81" providerId="ADAL" clId="{7BD1361E-505A-41B1-ABF7-A81D5E882B95}" dt="2021-06-02T19:26:58.417" v="83" actId="700"/>
          <ac:spMkLst>
            <pc:docMk/>
            <pc:sldMk cId="1334894811" sldId="335"/>
            <ac:spMk id="4" creationId="{D26106C0-1F6B-47AB-81C5-81DFD694A15C}"/>
          </ac:spMkLst>
        </pc:spChg>
        <pc:picChg chg="mod">
          <ac:chgData name="Mariusz Postół I72" userId="ca8d45ae-21cb-4030-bbab-1d3a5fb8cc81" providerId="ADAL" clId="{7BD1361E-505A-41B1-ABF7-A81D5E882B95}" dt="2021-06-02T20:14:28.933" v="219" actId="14100"/>
          <ac:picMkLst>
            <pc:docMk/>
            <pc:sldMk cId="1334894811" sldId="335"/>
            <ac:picMk id="6" creationId="{7F96350E-F68E-4770-ADF3-DD4EF287F99F}"/>
          </ac:picMkLst>
        </pc:picChg>
      </pc:sldChg>
      <pc:sldChg chg="modSp add mod modClrScheme chgLayout">
        <pc:chgData name="Mariusz Postół I72" userId="ca8d45ae-21cb-4030-bbab-1d3a5fb8cc81" providerId="ADAL" clId="{7BD1361E-505A-41B1-ABF7-A81D5E882B95}" dt="2021-06-02T20:14:00.807" v="218" actId="14100"/>
        <pc:sldMkLst>
          <pc:docMk/>
          <pc:sldMk cId="2300600728" sldId="336"/>
        </pc:sldMkLst>
        <pc:spChg chg="mod ord">
          <ac:chgData name="Mariusz Postół I72" userId="ca8d45ae-21cb-4030-bbab-1d3a5fb8cc81" providerId="ADAL" clId="{7BD1361E-505A-41B1-ABF7-A81D5E882B95}" dt="2021-06-02T19:27:13.004" v="84" actId="700"/>
          <ac:spMkLst>
            <pc:docMk/>
            <pc:sldMk cId="2300600728" sldId="336"/>
            <ac:spMk id="2" creationId="{750CD530-B4AB-416B-96DF-7BB31514E755}"/>
          </ac:spMkLst>
        </pc:spChg>
        <pc:spChg chg="mod ord">
          <ac:chgData name="Mariusz Postół I72" userId="ca8d45ae-21cb-4030-bbab-1d3a5fb8cc81" providerId="ADAL" clId="{7BD1361E-505A-41B1-ABF7-A81D5E882B95}" dt="2021-06-02T19:27:13.004" v="84" actId="700"/>
          <ac:spMkLst>
            <pc:docMk/>
            <pc:sldMk cId="2300600728" sldId="336"/>
            <ac:spMk id="3" creationId="{53D41827-1A34-47F7-8923-4BEF6C6F7EC5}"/>
          </ac:spMkLst>
        </pc:spChg>
        <pc:spChg chg="mod ord">
          <ac:chgData name="Mariusz Postół I72" userId="ca8d45ae-21cb-4030-bbab-1d3a5fb8cc81" providerId="ADAL" clId="{7BD1361E-505A-41B1-ABF7-A81D5E882B95}" dt="2021-06-02T19:27:13.004" v="84" actId="700"/>
          <ac:spMkLst>
            <pc:docMk/>
            <pc:sldMk cId="2300600728" sldId="336"/>
            <ac:spMk id="4" creationId="{D26106C0-1F6B-47AB-81C5-81DFD694A15C}"/>
          </ac:spMkLst>
        </pc:spChg>
        <pc:picChg chg="mod">
          <ac:chgData name="Mariusz Postół I72" userId="ca8d45ae-21cb-4030-bbab-1d3a5fb8cc81" providerId="ADAL" clId="{7BD1361E-505A-41B1-ABF7-A81D5E882B95}" dt="2021-06-02T20:14:00.807" v="218" actId="14100"/>
          <ac:picMkLst>
            <pc:docMk/>
            <pc:sldMk cId="2300600728" sldId="336"/>
            <ac:picMk id="6" creationId="{7F96350E-F68E-4770-ADF3-DD4EF287F99F}"/>
          </ac:picMkLst>
        </pc:picChg>
      </pc:sldChg>
      <pc:sldChg chg="modSp add mod modClrScheme chgLayout">
        <pc:chgData name="Mariusz Postół I72" userId="ca8d45ae-21cb-4030-bbab-1d3a5fb8cc81" providerId="ADAL" clId="{7BD1361E-505A-41B1-ABF7-A81D5E882B95}" dt="2021-06-02T20:14:47.711" v="220" actId="14100"/>
        <pc:sldMkLst>
          <pc:docMk/>
          <pc:sldMk cId="2599007750" sldId="337"/>
        </pc:sldMkLst>
        <pc:spChg chg="mod ord">
          <ac:chgData name="Mariusz Postół I72" userId="ca8d45ae-21cb-4030-bbab-1d3a5fb8cc81" providerId="ADAL" clId="{7BD1361E-505A-41B1-ABF7-A81D5E882B95}" dt="2021-06-02T19:27:27.525" v="85" actId="700"/>
          <ac:spMkLst>
            <pc:docMk/>
            <pc:sldMk cId="2599007750" sldId="337"/>
            <ac:spMk id="2" creationId="{FF7B13A4-51E5-49F3-BAED-2FE78BBCB31B}"/>
          </ac:spMkLst>
        </pc:spChg>
        <pc:spChg chg="mod ord">
          <ac:chgData name="Mariusz Postół I72" userId="ca8d45ae-21cb-4030-bbab-1d3a5fb8cc81" providerId="ADAL" clId="{7BD1361E-505A-41B1-ABF7-A81D5E882B95}" dt="2021-06-02T19:27:27.525" v="85" actId="700"/>
          <ac:spMkLst>
            <pc:docMk/>
            <pc:sldMk cId="2599007750" sldId="337"/>
            <ac:spMk id="3" creationId="{AECEBEA8-CEF7-49FA-891C-67D892D2194B}"/>
          </ac:spMkLst>
        </pc:spChg>
        <pc:spChg chg="mod ord">
          <ac:chgData name="Mariusz Postół I72" userId="ca8d45ae-21cb-4030-bbab-1d3a5fb8cc81" providerId="ADAL" clId="{7BD1361E-505A-41B1-ABF7-A81D5E882B95}" dt="2021-06-02T19:27:27.525" v="85" actId="700"/>
          <ac:spMkLst>
            <pc:docMk/>
            <pc:sldMk cId="2599007750" sldId="337"/>
            <ac:spMk id="4" creationId="{ABC3FF95-746D-4F61-8BF8-4ED11D85466E}"/>
          </ac:spMkLst>
        </pc:spChg>
        <pc:picChg chg="mod">
          <ac:chgData name="Mariusz Postół I72" userId="ca8d45ae-21cb-4030-bbab-1d3a5fb8cc81" providerId="ADAL" clId="{7BD1361E-505A-41B1-ABF7-A81D5E882B95}" dt="2021-06-02T20:14:47.711" v="220" actId="14100"/>
          <ac:picMkLst>
            <pc:docMk/>
            <pc:sldMk cId="2599007750" sldId="337"/>
            <ac:picMk id="6" creationId="{95DF0999-D7E0-4B59-A6F1-863291C52B85}"/>
          </ac:picMkLst>
        </pc:picChg>
      </pc:sldChg>
      <pc:sldChg chg="modSp add mod modClrScheme chgLayout">
        <pc:chgData name="Mariusz Postół I72" userId="ca8d45ae-21cb-4030-bbab-1d3a5fb8cc81" providerId="ADAL" clId="{7BD1361E-505A-41B1-ABF7-A81D5E882B95}" dt="2021-06-02T19:50:53.732" v="110" actId="12788"/>
        <pc:sldMkLst>
          <pc:docMk/>
          <pc:sldMk cId="720930780" sldId="338"/>
        </pc:sldMkLst>
        <pc:spChg chg="mod ord">
          <ac:chgData name="Mariusz Postół I72" userId="ca8d45ae-21cb-4030-bbab-1d3a5fb8cc81" providerId="ADAL" clId="{7BD1361E-505A-41B1-ABF7-A81D5E882B95}" dt="2021-06-02T19:27:53.845" v="86" actId="700"/>
          <ac:spMkLst>
            <pc:docMk/>
            <pc:sldMk cId="720930780" sldId="338"/>
            <ac:spMk id="2" creationId="{4E335967-D259-4141-AB5F-B1C167AE2BBE}"/>
          </ac:spMkLst>
        </pc:spChg>
        <pc:spChg chg="mod ord">
          <ac:chgData name="Mariusz Postół I72" userId="ca8d45ae-21cb-4030-bbab-1d3a5fb8cc81" providerId="ADAL" clId="{7BD1361E-505A-41B1-ABF7-A81D5E882B95}" dt="2021-06-02T19:27:53.845" v="86" actId="700"/>
          <ac:spMkLst>
            <pc:docMk/>
            <pc:sldMk cId="720930780" sldId="338"/>
            <ac:spMk id="3" creationId="{0BF033B2-6B44-48C8-A052-858C92146E27}"/>
          </ac:spMkLst>
        </pc:spChg>
        <pc:spChg chg="mod ord">
          <ac:chgData name="Mariusz Postół I72" userId="ca8d45ae-21cb-4030-bbab-1d3a5fb8cc81" providerId="ADAL" clId="{7BD1361E-505A-41B1-ABF7-A81D5E882B95}" dt="2021-06-02T19:27:53.845" v="86" actId="700"/>
          <ac:spMkLst>
            <pc:docMk/>
            <pc:sldMk cId="720930780" sldId="338"/>
            <ac:spMk id="4" creationId="{40B1DB65-42EB-4A55-AE3D-B0D811122D71}"/>
          </ac:spMkLst>
        </pc:spChg>
        <pc:picChg chg="mod">
          <ac:chgData name="Mariusz Postół I72" userId="ca8d45ae-21cb-4030-bbab-1d3a5fb8cc81" providerId="ADAL" clId="{7BD1361E-505A-41B1-ABF7-A81D5E882B95}" dt="2021-06-02T19:50:53.732" v="110" actId="12788"/>
          <ac:picMkLst>
            <pc:docMk/>
            <pc:sldMk cId="720930780" sldId="338"/>
            <ac:picMk id="6" creationId="{4C946745-8166-4711-842B-E897619B24A9}"/>
          </ac:picMkLst>
        </pc:picChg>
      </pc:sldChg>
      <pc:sldChg chg="addSp modSp add mod modClrScheme chgLayout">
        <pc:chgData name="Mariusz Postół I72" userId="ca8d45ae-21cb-4030-bbab-1d3a5fb8cc81" providerId="ADAL" clId="{7BD1361E-505A-41B1-ABF7-A81D5E882B95}" dt="2021-06-02T20:15:30.824" v="225" actId="14100"/>
        <pc:sldMkLst>
          <pc:docMk/>
          <pc:sldMk cId="424793812" sldId="339"/>
        </pc:sldMkLst>
        <pc:spChg chg="mod ord">
          <ac:chgData name="Mariusz Postół I72" userId="ca8d45ae-21cb-4030-bbab-1d3a5fb8cc81" providerId="ADAL" clId="{7BD1361E-505A-41B1-ABF7-A81D5E882B95}" dt="2021-06-02T19:28:07.821" v="87" actId="700"/>
          <ac:spMkLst>
            <pc:docMk/>
            <pc:sldMk cId="424793812" sldId="339"/>
            <ac:spMk id="2" creationId="{FB2C22E1-969A-43F3-A0AC-BC370453E796}"/>
          </ac:spMkLst>
        </pc:spChg>
        <pc:spChg chg="mod ord">
          <ac:chgData name="Mariusz Postół I72" userId="ca8d45ae-21cb-4030-bbab-1d3a5fb8cc81" providerId="ADAL" clId="{7BD1361E-505A-41B1-ABF7-A81D5E882B95}" dt="2021-06-02T19:28:07.821" v="87" actId="700"/>
          <ac:spMkLst>
            <pc:docMk/>
            <pc:sldMk cId="424793812" sldId="339"/>
            <ac:spMk id="3" creationId="{05D1D11E-97B3-4E8E-8A23-B168E4A0DE6C}"/>
          </ac:spMkLst>
        </pc:spChg>
        <pc:spChg chg="mod ord">
          <ac:chgData name="Mariusz Postół I72" userId="ca8d45ae-21cb-4030-bbab-1d3a5fb8cc81" providerId="ADAL" clId="{7BD1361E-505A-41B1-ABF7-A81D5E882B95}" dt="2021-06-02T19:28:07.821" v="87" actId="700"/>
          <ac:spMkLst>
            <pc:docMk/>
            <pc:sldMk cId="424793812" sldId="339"/>
            <ac:spMk id="4" creationId="{891306F2-0ED4-4DD9-97EE-B4E9584EAE9D}"/>
          </ac:spMkLst>
        </pc:spChg>
        <pc:spChg chg="add mod">
          <ac:chgData name="Mariusz Postół I72" userId="ca8d45ae-21cb-4030-bbab-1d3a5fb8cc81" providerId="ADAL" clId="{7BD1361E-505A-41B1-ABF7-A81D5E882B95}" dt="2021-06-02T20:15:30.824" v="225" actId="14100"/>
          <ac:spMkLst>
            <pc:docMk/>
            <pc:sldMk cId="424793812" sldId="339"/>
            <ac:spMk id="7" creationId="{8EA119D9-81AA-40ED-93B2-7C6EA9A7BCF5}"/>
          </ac:spMkLst>
        </pc:spChg>
        <pc:picChg chg="mod">
          <ac:chgData name="Mariusz Postół I72" userId="ca8d45ae-21cb-4030-bbab-1d3a5fb8cc81" providerId="ADAL" clId="{7BD1361E-505A-41B1-ABF7-A81D5E882B95}" dt="2021-06-02T20:15:06.138" v="221" actId="1076"/>
          <ac:picMkLst>
            <pc:docMk/>
            <pc:sldMk cId="424793812" sldId="339"/>
            <ac:picMk id="6" creationId="{210CB5F4-A515-44EA-A751-A85736A6EE33}"/>
          </ac:picMkLst>
        </pc:picChg>
      </pc:sldChg>
      <pc:sldChg chg="modSp add mod modClrScheme chgLayout">
        <pc:chgData name="Mariusz Postół I72" userId="ca8d45ae-21cb-4030-bbab-1d3a5fb8cc81" providerId="ADAL" clId="{7BD1361E-505A-41B1-ABF7-A81D5E882B95}" dt="2021-06-02T20:17:39.525" v="231" actId="1035"/>
        <pc:sldMkLst>
          <pc:docMk/>
          <pc:sldMk cId="2917332064" sldId="340"/>
        </pc:sldMkLst>
        <pc:spChg chg="mod ord">
          <ac:chgData name="Mariusz Postół I72" userId="ca8d45ae-21cb-4030-bbab-1d3a5fb8cc81" providerId="ADAL" clId="{7BD1361E-505A-41B1-ABF7-A81D5E882B95}" dt="2021-06-02T19:28:21.908" v="88" actId="700"/>
          <ac:spMkLst>
            <pc:docMk/>
            <pc:sldMk cId="2917332064" sldId="340"/>
            <ac:spMk id="2" creationId="{DF379548-D6A7-4412-A144-77CB4FAB15EC}"/>
          </ac:spMkLst>
        </pc:spChg>
        <pc:spChg chg="mod ord">
          <ac:chgData name="Mariusz Postół I72" userId="ca8d45ae-21cb-4030-bbab-1d3a5fb8cc81" providerId="ADAL" clId="{7BD1361E-505A-41B1-ABF7-A81D5E882B95}" dt="2021-06-02T19:28:21.908" v="88" actId="700"/>
          <ac:spMkLst>
            <pc:docMk/>
            <pc:sldMk cId="2917332064" sldId="340"/>
            <ac:spMk id="3" creationId="{3A17347B-12A8-46A0-88B1-783F6DDBB8DF}"/>
          </ac:spMkLst>
        </pc:spChg>
        <pc:spChg chg="mod ord">
          <ac:chgData name="Mariusz Postół I72" userId="ca8d45ae-21cb-4030-bbab-1d3a5fb8cc81" providerId="ADAL" clId="{7BD1361E-505A-41B1-ABF7-A81D5E882B95}" dt="2021-06-02T19:28:21.908" v="88" actId="700"/>
          <ac:spMkLst>
            <pc:docMk/>
            <pc:sldMk cId="2917332064" sldId="340"/>
            <ac:spMk id="4" creationId="{3D07FBB6-AF86-471C-98ED-E2C9E405A519}"/>
          </ac:spMkLst>
        </pc:spChg>
        <pc:picChg chg="mod">
          <ac:chgData name="Mariusz Postół I72" userId="ca8d45ae-21cb-4030-bbab-1d3a5fb8cc81" providerId="ADAL" clId="{7BD1361E-505A-41B1-ABF7-A81D5E882B95}" dt="2021-06-02T20:17:39.525" v="231" actId="1035"/>
          <ac:picMkLst>
            <pc:docMk/>
            <pc:sldMk cId="2917332064" sldId="340"/>
            <ac:picMk id="6" creationId="{29F1DC7E-99F6-436E-AABF-470C0059D993}"/>
          </ac:picMkLst>
        </pc:picChg>
      </pc:sldChg>
      <pc:sldChg chg="modSp add mod modClrScheme chgLayout">
        <pc:chgData name="Mariusz Postół I72" userId="ca8d45ae-21cb-4030-bbab-1d3a5fb8cc81" providerId="ADAL" clId="{7BD1361E-505A-41B1-ABF7-A81D5E882B95}" dt="2021-06-02T20:19:37.808" v="235" actId="12788"/>
        <pc:sldMkLst>
          <pc:docMk/>
          <pc:sldMk cId="1469078392" sldId="341"/>
        </pc:sldMkLst>
        <pc:spChg chg="mod ord">
          <ac:chgData name="Mariusz Postół I72" userId="ca8d45ae-21cb-4030-bbab-1d3a5fb8cc81" providerId="ADAL" clId="{7BD1361E-505A-41B1-ABF7-A81D5E882B95}" dt="2021-06-02T19:28:32.485" v="89" actId="700"/>
          <ac:spMkLst>
            <pc:docMk/>
            <pc:sldMk cId="1469078392" sldId="341"/>
            <ac:spMk id="2" creationId="{18575EE0-A31F-4D24-A2D0-81EBF112BAC1}"/>
          </ac:spMkLst>
        </pc:spChg>
        <pc:spChg chg="mod ord">
          <ac:chgData name="Mariusz Postół I72" userId="ca8d45ae-21cb-4030-bbab-1d3a5fb8cc81" providerId="ADAL" clId="{7BD1361E-505A-41B1-ABF7-A81D5E882B95}" dt="2021-06-02T19:28:32.485" v="89" actId="700"/>
          <ac:spMkLst>
            <pc:docMk/>
            <pc:sldMk cId="1469078392" sldId="341"/>
            <ac:spMk id="3" creationId="{B7A5C985-D9EA-4600-A0BA-0C284E18F71E}"/>
          </ac:spMkLst>
        </pc:spChg>
        <pc:spChg chg="mod ord">
          <ac:chgData name="Mariusz Postół I72" userId="ca8d45ae-21cb-4030-bbab-1d3a5fb8cc81" providerId="ADAL" clId="{7BD1361E-505A-41B1-ABF7-A81D5E882B95}" dt="2021-06-02T19:28:32.485" v="89" actId="700"/>
          <ac:spMkLst>
            <pc:docMk/>
            <pc:sldMk cId="1469078392" sldId="341"/>
            <ac:spMk id="4" creationId="{C56B8054-4F9C-44FF-A5A7-1DE9667F228E}"/>
          </ac:spMkLst>
        </pc:spChg>
        <pc:picChg chg="mod">
          <ac:chgData name="Mariusz Postół I72" userId="ca8d45ae-21cb-4030-bbab-1d3a5fb8cc81" providerId="ADAL" clId="{7BD1361E-505A-41B1-ABF7-A81D5E882B95}" dt="2021-06-02T20:19:37.808" v="235" actId="12788"/>
          <ac:picMkLst>
            <pc:docMk/>
            <pc:sldMk cId="1469078392" sldId="341"/>
            <ac:picMk id="6" creationId="{BD11650D-1090-4A5E-9E62-997A634EF9CF}"/>
          </ac:picMkLst>
        </pc:picChg>
      </pc:sldChg>
      <pc:sldChg chg="modSp add mod modClrScheme chgLayout">
        <pc:chgData name="Mariusz Postół I72" userId="ca8d45ae-21cb-4030-bbab-1d3a5fb8cc81" providerId="ADAL" clId="{7BD1361E-505A-41B1-ABF7-A81D5E882B95}" dt="2021-06-02T20:20:32.615" v="274" actId="207"/>
        <pc:sldMkLst>
          <pc:docMk/>
          <pc:sldMk cId="1547867026" sldId="342"/>
        </pc:sldMkLst>
        <pc:spChg chg="mod ord">
          <ac:chgData name="Mariusz Postół I72" userId="ca8d45ae-21cb-4030-bbab-1d3a5fb8cc81" providerId="ADAL" clId="{7BD1361E-505A-41B1-ABF7-A81D5E882B95}" dt="2021-06-02T19:29:04.147" v="90" actId="700"/>
          <ac:spMkLst>
            <pc:docMk/>
            <pc:sldMk cId="1547867026" sldId="342"/>
            <ac:spMk id="2" creationId="{2209B361-FBDD-48C6-86E0-63CFE7296BEA}"/>
          </ac:spMkLst>
        </pc:spChg>
        <pc:spChg chg="mod ord">
          <ac:chgData name="Mariusz Postół I72" userId="ca8d45ae-21cb-4030-bbab-1d3a5fb8cc81" providerId="ADAL" clId="{7BD1361E-505A-41B1-ABF7-A81D5E882B95}" dt="2021-06-02T19:29:04.147" v="90" actId="700"/>
          <ac:spMkLst>
            <pc:docMk/>
            <pc:sldMk cId="1547867026" sldId="342"/>
            <ac:spMk id="3" creationId="{AB339B85-7E37-41E1-87CA-2EDC83F11BAC}"/>
          </ac:spMkLst>
        </pc:spChg>
        <pc:spChg chg="mod ord">
          <ac:chgData name="Mariusz Postół I72" userId="ca8d45ae-21cb-4030-bbab-1d3a5fb8cc81" providerId="ADAL" clId="{7BD1361E-505A-41B1-ABF7-A81D5E882B95}" dt="2021-06-02T19:29:04.147" v="90" actId="700"/>
          <ac:spMkLst>
            <pc:docMk/>
            <pc:sldMk cId="1547867026" sldId="342"/>
            <ac:spMk id="4" creationId="{52C02113-B4DB-4312-BA8E-1E0DEF4054D3}"/>
          </ac:spMkLst>
        </pc:spChg>
        <pc:spChg chg="mod ord">
          <ac:chgData name="Mariusz Postół I72" userId="ca8d45ae-21cb-4030-bbab-1d3a5fb8cc81" providerId="ADAL" clId="{7BD1361E-505A-41B1-ABF7-A81D5E882B95}" dt="2021-06-02T20:20:32.615" v="274" actId="207"/>
          <ac:spMkLst>
            <pc:docMk/>
            <pc:sldMk cId="1547867026" sldId="342"/>
            <ac:spMk id="13" creationId="{4CA75DDD-5DBA-4383-9416-57FE942922F8}"/>
          </ac:spMkLst>
        </pc:spChg>
        <pc:picChg chg="mod ord">
          <ac:chgData name="Mariusz Postół I72" userId="ca8d45ae-21cb-4030-bbab-1d3a5fb8cc81" providerId="ADAL" clId="{7BD1361E-505A-41B1-ABF7-A81D5E882B95}" dt="2021-06-02T20:20:05.523" v="245" actId="1036"/>
          <ac:picMkLst>
            <pc:docMk/>
            <pc:sldMk cId="1547867026" sldId="342"/>
            <ac:picMk id="10" creationId="{63AB0502-5A77-4247-9391-E5EC8C7C1274}"/>
          </ac:picMkLst>
        </pc:picChg>
      </pc:sldChg>
      <pc:sldChg chg="modSp add mod modClrScheme chgLayout">
        <pc:chgData name="Mariusz Postół I72" userId="ca8d45ae-21cb-4030-bbab-1d3a5fb8cc81" providerId="ADAL" clId="{7BD1361E-505A-41B1-ABF7-A81D5E882B95}" dt="2021-06-02T20:21:28.461" v="276" actId="12788"/>
        <pc:sldMkLst>
          <pc:docMk/>
          <pc:sldMk cId="89338584" sldId="343"/>
        </pc:sldMkLst>
        <pc:spChg chg="mod ord">
          <ac:chgData name="Mariusz Postół I72" userId="ca8d45ae-21cb-4030-bbab-1d3a5fb8cc81" providerId="ADAL" clId="{7BD1361E-505A-41B1-ABF7-A81D5E882B95}" dt="2021-06-02T19:30:32.685" v="92" actId="700"/>
          <ac:spMkLst>
            <pc:docMk/>
            <pc:sldMk cId="89338584" sldId="343"/>
            <ac:spMk id="2" creationId="{2A658A8F-618E-4B68-A818-2454C31C1BA8}"/>
          </ac:spMkLst>
        </pc:spChg>
        <pc:spChg chg="mod ord">
          <ac:chgData name="Mariusz Postół I72" userId="ca8d45ae-21cb-4030-bbab-1d3a5fb8cc81" providerId="ADAL" clId="{7BD1361E-505A-41B1-ABF7-A81D5E882B95}" dt="2021-06-02T19:30:32.685" v="92" actId="700"/>
          <ac:spMkLst>
            <pc:docMk/>
            <pc:sldMk cId="89338584" sldId="343"/>
            <ac:spMk id="3" creationId="{AE1F21B7-D4E9-4B40-91A7-7AFAC92F87EF}"/>
          </ac:spMkLst>
        </pc:spChg>
        <pc:spChg chg="mod ord">
          <ac:chgData name="Mariusz Postół I72" userId="ca8d45ae-21cb-4030-bbab-1d3a5fb8cc81" providerId="ADAL" clId="{7BD1361E-505A-41B1-ABF7-A81D5E882B95}" dt="2021-06-02T19:30:32.685" v="92" actId="700"/>
          <ac:spMkLst>
            <pc:docMk/>
            <pc:sldMk cId="89338584" sldId="343"/>
            <ac:spMk id="4" creationId="{7545C199-E2A3-4766-B0C1-2BBD804511B9}"/>
          </ac:spMkLst>
        </pc:spChg>
        <pc:picChg chg="mod">
          <ac:chgData name="Mariusz Postół I72" userId="ca8d45ae-21cb-4030-bbab-1d3a5fb8cc81" providerId="ADAL" clId="{7BD1361E-505A-41B1-ABF7-A81D5E882B95}" dt="2021-06-02T20:21:28.461" v="276" actId="12788"/>
          <ac:picMkLst>
            <pc:docMk/>
            <pc:sldMk cId="89338584" sldId="343"/>
            <ac:picMk id="6" creationId="{452CF865-B11D-45B7-9537-74CA25FD30B1}"/>
          </ac:picMkLst>
        </pc:picChg>
      </pc:sldChg>
      <pc:sldMasterChg chg="add del addSldLayout delSldLayout">
        <pc:chgData name="Mariusz Postół I72" userId="ca8d45ae-21cb-4030-bbab-1d3a5fb8cc81" providerId="ADAL" clId="{7BD1361E-505A-41B1-ABF7-A81D5E882B95}" dt="2021-06-02T19:30:32.685" v="92" actId="700"/>
        <pc:sldMasterMkLst>
          <pc:docMk/>
          <pc:sldMasterMk cId="0" sldId="2147483672"/>
        </pc:sldMasterMkLst>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2"/>
          </pc:sldLayoutMkLst>
        </pc:sldLayoutChg>
        <pc:sldLayoutChg chg="add del">
          <pc:chgData name="Mariusz Postół I72" userId="ca8d45ae-21cb-4030-bbab-1d3a5fb8cc81" providerId="ADAL" clId="{7BD1361E-505A-41B1-ABF7-A81D5E882B95}" dt="2021-06-02T19:30:32.685" v="92" actId="700"/>
          <pc:sldLayoutMkLst>
            <pc:docMk/>
            <pc:sldMasterMk cId="0" sldId="2147483672"/>
            <pc:sldLayoutMk cId="0" sldId="2147483694"/>
          </pc:sldLayoutMkLst>
        </pc:sldLayoutChg>
      </pc:sldMasterChg>
      <pc:sldMasterChg chg="addSp modSp mod addSldLayout delSldLayout modSldLayout">
        <pc:chgData name="Mariusz Postół I72" userId="ca8d45ae-21cb-4030-bbab-1d3a5fb8cc81" providerId="ADAL" clId="{7BD1361E-505A-41B1-ABF7-A81D5E882B95}" dt="2021-06-02T20:36:05.629" v="320" actId="14100"/>
        <pc:sldMasterMkLst>
          <pc:docMk/>
          <pc:sldMasterMk cId="796021658" sldId="2147483708"/>
        </pc:sldMasterMkLst>
        <pc:spChg chg="mod">
          <ac:chgData name="Mariusz Postół I72" userId="ca8d45ae-21cb-4030-bbab-1d3a5fb8cc81" providerId="ADAL" clId="{7BD1361E-505A-41B1-ABF7-A81D5E882B95}" dt="2021-06-02T20:36:05.629" v="320" actId="14100"/>
          <ac:spMkLst>
            <pc:docMk/>
            <pc:sldMasterMk cId="796021658" sldId="2147483708"/>
            <ac:spMk id="4" creationId="{00000000-0000-0000-0000-000000000000}"/>
          </ac:spMkLst>
        </pc:spChg>
        <pc:spChg chg="mod">
          <ac:chgData name="Mariusz Postół I72" userId="ca8d45ae-21cb-4030-bbab-1d3a5fb8cc81" providerId="ADAL" clId="{7BD1361E-505A-41B1-ABF7-A81D5E882B95}" dt="2021-06-02T19:48:45.387" v="106" actId="20577"/>
          <ac:spMkLst>
            <pc:docMk/>
            <pc:sldMasterMk cId="796021658" sldId="2147483708"/>
            <ac:spMk id="5" creationId="{00000000-0000-0000-0000-000000000000}"/>
          </ac:spMkLst>
        </pc:spChg>
        <pc:spChg chg="add mod">
          <ac:chgData name="Mariusz Postół I72" userId="ca8d45ae-21cb-4030-bbab-1d3a5fb8cc81" providerId="ADAL" clId="{7BD1361E-505A-41B1-ABF7-A81D5E882B95}" dt="2021-06-02T19:33:35.741" v="102"/>
          <ac:spMkLst>
            <pc:docMk/>
            <pc:sldMasterMk cId="796021658" sldId="2147483708"/>
            <ac:spMk id="6" creationId="{F33467D7-3636-4955-8F83-E7972398DDBA}"/>
          </ac:spMkLst>
        </pc:spChg>
        <pc:sldLayoutChg chg="delSp mod">
          <pc:chgData name="Mariusz Postół I72" userId="ca8d45ae-21cb-4030-bbab-1d3a5fb8cc81" providerId="ADAL" clId="{7BD1361E-505A-41B1-ABF7-A81D5E882B95}" dt="2021-06-02T19:40:58.818" v="105" actId="478"/>
          <pc:sldLayoutMkLst>
            <pc:docMk/>
            <pc:sldMasterMk cId="796021658" sldId="2147483708"/>
            <pc:sldLayoutMk cId="565703005" sldId="2147483709"/>
          </pc:sldLayoutMkLst>
          <pc:spChg chg="del">
            <ac:chgData name="Mariusz Postół I72" userId="ca8d45ae-21cb-4030-bbab-1d3a5fb8cc81" providerId="ADAL" clId="{7BD1361E-505A-41B1-ABF7-A81D5E882B95}" dt="2021-06-02T19:40:58.818" v="105" actId="478"/>
            <ac:spMkLst>
              <pc:docMk/>
              <pc:sldMasterMk cId="796021658" sldId="2147483708"/>
              <pc:sldLayoutMk cId="565703005" sldId="2147483709"/>
              <ac:spMk id="4" creationId="{00000000-0000-0000-0000-000000000000}"/>
            </ac:spMkLst>
          </pc:spChg>
        </pc:sldLayoutChg>
        <pc:sldLayoutChg chg="modSp mod">
          <pc:chgData name="Mariusz Postół I72" userId="ca8d45ae-21cb-4030-bbab-1d3a5fb8cc81" providerId="ADAL" clId="{7BD1361E-505A-41B1-ABF7-A81D5E882B95}" dt="2021-06-02T19:31:23.176" v="94" actId="14100"/>
          <pc:sldLayoutMkLst>
            <pc:docMk/>
            <pc:sldMasterMk cId="796021658" sldId="2147483708"/>
            <pc:sldLayoutMk cId="3484735178" sldId="2147483710"/>
          </pc:sldLayoutMkLst>
          <pc:spChg chg="mod">
            <ac:chgData name="Mariusz Postół I72" userId="ca8d45ae-21cb-4030-bbab-1d3a5fb8cc81" providerId="ADAL" clId="{7BD1361E-505A-41B1-ABF7-A81D5E882B95}" dt="2021-06-02T19:31:23.176" v="94" actId="14100"/>
            <ac:spMkLst>
              <pc:docMk/>
              <pc:sldMasterMk cId="796021658" sldId="2147483708"/>
              <pc:sldLayoutMk cId="3484735178" sldId="2147483710"/>
              <ac:spMk id="4" creationId="{00000000-0000-0000-0000-000000000000}"/>
            </ac:spMkLst>
          </pc:spChg>
          <pc:spChg chg="mod">
            <ac:chgData name="Mariusz Postół I72" userId="ca8d45ae-21cb-4030-bbab-1d3a5fb8cc81" providerId="ADAL" clId="{7BD1361E-505A-41B1-ABF7-A81D5E882B95}" dt="2021-06-02T19:31:14.226" v="93" actId="14100"/>
            <ac:spMkLst>
              <pc:docMk/>
              <pc:sldMasterMk cId="796021658" sldId="2147483708"/>
              <pc:sldLayoutMk cId="3484735178" sldId="2147483710"/>
              <ac:spMk id="5" creationId="{00000000-0000-0000-0000-000000000000}"/>
            </ac:spMkLst>
          </pc:spChg>
        </pc:sldLayoutChg>
        <pc:sldLayoutChg chg="del">
          <pc:chgData name="Mariusz Postół I72" userId="ca8d45ae-21cb-4030-bbab-1d3a5fb8cc81" providerId="ADAL" clId="{7BD1361E-505A-41B1-ABF7-A81D5E882B95}" dt="2021-06-02T19:39:41.897" v="103" actId="2696"/>
          <pc:sldLayoutMkLst>
            <pc:docMk/>
            <pc:sldMasterMk cId="796021658" sldId="2147483708"/>
            <pc:sldLayoutMk cId="885913336" sldId="2147483711"/>
          </pc:sldLayoutMkLst>
        </pc:sldLayoutChg>
        <pc:sldLayoutChg chg="new del mod">
          <pc:chgData name="Mariusz Postół I72" userId="ca8d45ae-21cb-4030-bbab-1d3a5fb8cc81" providerId="ADAL" clId="{7BD1361E-505A-41B1-ABF7-A81D5E882B95}" dt="2021-05-27T11:54:51.659" v="5" actId="2696"/>
          <pc:sldLayoutMkLst>
            <pc:docMk/>
            <pc:sldMasterMk cId="796021658" sldId="2147483708"/>
            <pc:sldLayoutMk cId="1703446044" sldId="2147483720"/>
          </pc:sldLayoutMkLst>
        </pc:sldLayoutChg>
      </pc:sldMasterChg>
    </pc:docChg>
  </pc:docChgLst>
  <pc:docChgLst>
    <pc:chgData name="Mariusz Postół" userId="ca8d45ae-21cb-4030-bbab-1d3a5fb8cc81" providerId="ADAL" clId="{1591E4AB-A173-46AE-9B20-B73D21CA0B1D}"/>
    <pc:docChg chg="undo redo custSel addSld delSld modSld sldOrd">
      <pc:chgData name="Mariusz Postół" userId="ca8d45ae-21cb-4030-bbab-1d3a5fb8cc81" providerId="ADAL" clId="{1591E4AB-A173-46AE-9B20-B73D21CA0B1D}" dt="2019-11-25T20:41:08.528" v="2250" actId="790"/>
      <pc:docMkLst>
        <pc:docMk/>
      </pc:docMkLst>
      <pc:sldChg chg="modSp">
        <pc:chgData name="Mariusz Postół" userId="ca8d45ae-21cb-4030-bbab-1d3a5fb8cc81" providerId="ADAL" clId="{1591E4AB-A173-46AE-9B20-B73D21CA0B1D}" dt="2019-11-25T16:06:44.882" v="2161" actId="790"/>
        <pc:sldMkLst>
          <pc:docMk/>
          <pc:sldMk cId="0" sldId="256"/>
        </pc:sldMkLst>
        <pc:spChg chg="mod">
          <ac:chgData name="Mariusz Postół" userId="ca8d45ae-21cb-4030-bbab-1d3a5fb8cc81" providerId="ADAL" clId="{1591E4AB-A173-46AE-9B20-B73D21CA0B1D}" dt="2019-11-25T16:06:44.882" v="2161" actId="790"/>
          <ac:spMkLst>
            <pc:docMk/>
            <pc:sldMk cId="0" sldId="256"/>
            <ac:spMk id="3" creationId="{00000000-0000-0000-0000-000000000000}"/>
          </ac:spMkLst>
        </pc:spChg>
      </pc:sldChg>
      <pc:sldChg chg="addSp delSp modSp">
        <pc:chgData name="Mariusz Postół" userId="ca8d45ae-21cb-4030-bbab-1d3a5fb8cc81" providerId="ADAL" clId="{1591E4AB-A173-46AE-9B20-B73D21CA0B1D}" dt="2019-11-25T15:28:12.332" v="1909" actId="15"/>
        <pc:sldMkLst>
          <pc:docMk/>
          <pc:sldMk cId="0" sldId="258"/>
        </pc:sldMkLst>
        <pc:spChg chg="mod">
          <ac:chgData name="Mariusz Postół" userId="ca8d45ae-21cb-4030-bbab-1d3a5fb8cc81" providerId="ADAL" clId="{1591E4AB-A173-46AE-9B20-B73D21CA0B1D}" dt="2019-11-24T21:08:02.339" v="299" actId="790"/>
          <ac:spMkLst>
            <pc:docMk/>
            <pc:sldMk cId="0" sldId="258"/>
            <ac:spMk id="2" creationId="{00000000-0000-0000-0000-000000000000}"/>
          </ac:spMkLst>
        </pc:spChg>
        <pc:spChg chg="mod">
          <ac:chgData name="Mariusz Postół" userId="ca8d45ae-21cb-4030-bbab-1d3a5fb8cc81" providerId="ADAL" clId="{1591E4AB-A173-46AE-9B20-B73D21CA0B1D}" dt="2019-11-25T15:28:12.332" v="1909" actId="15"/>
          <ac:spMkLst>
            <pc:docMk/>
            <pc:sldMk cId="0" sldId="258"/>
            <ac:spMk id="3" creationId="{00000000-0000-0000-0000-000000000000}"/>
          </ac:spMkLst>
        </pc:spChg>
        <pc:spChg chg="add del mod">
          <ac:chgData name="Mariusz Postół" userId="ca8d45ae-21cb-4030-bbab-1d3a5fb8cc81" providerId="ADAL" clId="{1591E4AB-A173-46AE-9B20-B73D21CA0B1D}" dt="2019-11-24T22:11:51.643" v="387"/>
          <ac:spMkLst>
            <pc:docMk/>
            <pc:sldMk cId="0" sldId="258"/>
            <ac:spMk id="4" creationId="{928064D5-0F14-4C83-B8A4-26D96A85736A}"/>
          </ac:spMkLst>
        </pc:spChg>
        <pc:spChg chg="add del mod">
          <ac:chgData name="Mariusz Postół" userId="ca8d45ae-21cb-4030-bbab-1d3a5fb8cc81" providerId="ADAL" clId="{1591E4AB-A173-46AE-9B20-B73D21CA0B1D}" dt="2019-11-24T22:11:51.643" v="387"/>
          <ac:spMkLst>
            <pc:docMk/>
            <pc:sldMk cId="0" sldId="258"/>
            <ac:spMk id="5" creationId="{5B4E1247-B2DA-4FEC-B0EA-435FFD3D0380}"/>
          </ac:spMkLst>
        </pc:spChg>
      </pc:sldChg>
      <pc:sldChg chg="ord modTransition">
        <pc:chgData name="Mariusz Postół" userId="ca8d45ae-21cb-4030-bbab-1d3a5fb8cc81" providerId="ADAL" clId="{1591E4AB-A173-46AE-9B20-B73D21CA0B1D}" dt="2019-11-25T16:26:39.213" v="2170"/>
        <pc:sldMkLst>
          <pc:docMk/>
          <pc:sldMk cId="0" sldId="259"/>
        </pc:sldMkLst>
      </pc:sldChg>
      <pc:sldChg chg="addSp modSp ord">
        <pc:chgData name="Mariusz Postół" userId="ca8d45ae-21cb-4030-bbab-1d3a5fb8cc81" providerId="ADAL" clId="{1591E4AB-A173-46AE-9B20-B73D21CA0B1D}" dt="2019-11-25T19:33:49.401" v="2237" actId="14100"/>
        <pc:sldMkLst>
          <pc:docMk/>
          <pc:sldMk cId="3191445385" sldId="282"/>
        </pc:sldMkLst>
        <pc:spChg chg="add mod">
          <ac:chgData name="Mariusz Postół" userId="ca8d45ae-21cb-4030-bbab-1d3a5fb8cc81" providerId="ADAL" clId="{1591E4AB-A173-46AE-9B20-B73D21CA0B1D}" dt="2019-11-25T19:33:49.401" v="2237" actId="14100"/>
          <ac:spMkLst>
            <pc:docMk/>
            <pc:sldMk cId="3191445385" sldId="282"/>
            <ac:spMk id="2" creationId="{D781E209-46FD-44B5-A460-8ED62C69985E}"/>
          </ac:spMkLst>
        </pc:spChg>
      </pc:sldChg>
      <pc:sldChg chg="addSp delSp modSp">
        <pc:chgData name="Mariusz Postół" userId="ca8d45ae-21cb-4030-bbab-1d3a5fb8cc81" providerId="ADAL" clId="{1591E4AB-A173-46AE-9B20-B73D21CA0B1D}" dt="2019-11-25T19:34:11.416" v="2240" actId="14100"/>
        <pc:sldMkLst>
          <pc:docMk/>
          <pc:sldMk cId="4019951972" sldId="283"/>
        </pc:sldMkLst>
        <pc:spChg chg="mod">
          <ac:chgData name="Mariusz Postół" userId="ca8d45ae-21cb-4030-bbab-1d3a5fb8cc81" providerId="ADAL" clId="{1591E4AB-A173-46AE-9B20-B73D21CA0B1D}" dt="2019-11-25T19:34:11.416" v="2240" actId="14100"/>
          <ac:spMkLst>
            <pc:docMk/>
            <pc:sldMk cId="4019951972" sldId="283"/>
            <ac:spMk id="2" creationId="{00000000-0000-0000-0000-000000000000}"/>
          </ac:spMkLst>
        </pc:spChg>
        <pc:spChg chg="mod">
          <ac:chgData name="Mariusz Postół" userId="ca8d45ae-21cb-4030-bbab-1d3a5fb8cc81" providerId="ADAL" clId="{1591E4AB-A173-46AE-9B20-B73D21CA0B1D}" dt="2019-11-25T13:19:48.607" v="1319" actId="790"/>
          <ac:spMkLst>
            <pc:docMk/>
            <pc:sldMk cId="4019951972" sldId="283"/>
            <ac:spMk id="3" creationId="{00000000-0000-0000-0000-000000000000}"/>
          </ac:spMkLst>
        </pc:spChg>
        <pc:spChg chg="add del mod">
          <ac:chgData name="Mariusz Postół" userId="ca8d45ae-21cb-4030-bbab-1d3a5fb8cc81" providerId="ADAL" clId="{1591E4AB-A173-46AE-9B20-B73D21CA0B1D}" dt="2019-11-25T13:28:03.244" v="1475"/>
          <ac:spMkLst>
            <pc:docMk/>
            <pc:sldMk cId="4019951972" sldId="283"/>
            <ac:spMk id="4" creationId="{FE879C68-4476-4EEF-AD48-32CFF8036155}"/>
          </ac:spMkLst>
        </pc:spChg>
        <pc:spChg chg="add del mod">
          <ac:chgData name="Mariusz Postół" userId="ca8d45ae-21cb-4030-bbab-1d3a5fb8cc81" providerId="ADAL" clId="{1591E4AB-A173-46AE-9B20-B73D21CA0B1D}" dt="2019-11-25T13:28:03.244" v="1475"/>
          <ac:spMkLst>
            <pc:docMk/>
            <pc:sldMk cId="4019951972" sldId="283"/>
            <ac:spMk id="5" creationId="{6A34FA24-FF42-4679-8F4D-25FBCF801800}"/>
          </ac:spMkLst>
        </pc:spChg>
        <pc:spChg chg="add del mod">
          <ac:chgData name="Mariusz Postół" userId="ca8d45ae-21cb-4030-bbab-1d3a5fb8cc81" providerId="ADAL" clId="{1591E4AB-A173-46AE-9B20-B73D21CA0B1D}" dt="2019-11-25T19:34:03.649" v="2238"/>
          <ac:spMkLst>
            <pc:docMk/>
            <pc:sldMk cId="4019951972" sldId="283"/>
            <ac:spMk id="6" creationId="{0F9CAF61-4D22-40DB-A41C-84556AC8CDB9}"/>
          </ac:spMkLst>
        </pc:spChg>
        <pc:spChg chg="add del mod">
          <ac:chgData name="Mariusz Postół" userId="ca8d45ae-21cb-4030-bbab-1d3a5fb8cc81" providerId="ADAL" clId="{1591E4AB-A173-46AE-9B20-B73D21CA0B1D}" dt="2019-11-25T19:34:03.649" v="2238"/>
          <ac:spMkLst>
            <pc:docMk/>
            <pc:sldMk cId="4019951972" sldId="283"/>
            <ac:spMk id="7" creationId="{02B63552-39AD-4565-A05D-32216C0F76DD}"/>
          </ac:spMkLst>
        </pc:spChg>
      </pc:sldChg>
      <pc:sldChg chg="addSp delSp modSp ord">
        <pc:chgData name="Mariusz Postół" userId="ca8d45ae-21cb-4030-bbab-1d3a5fb8cc81" providerId="ADAL" clId="{1591E4AB-A173-46AE-9B20-B73D21CA0B1D}" dt="2019-11-25T11:15:09.572" v="964"/>
        <pc:sldMkLst>
          <pc:docMk/>
          <pc:sldMk cId="0" sldId="285"/>
        </pc:sldMkLst>
        <pc:spChg chg="mod">
          <ac:chgData name="Mariusz Postół" userId="ca8d45ae-21cb-4030-bbab-1d3a5fb8cc81" providerId="ADAL" clId="{1591E4AB-A173-46AE-9B20-B73D21CA0B1D}" dt="2019-11-25T11:11:21.604" v="962" actId="1076"/>
          <ac:spMkLst>
            <pc:docMk/>
            <pc:sldMk cId="0" sldId="285"/>
            <ac:spMk id="2" creationId="{00000000-0000-0000-0000-000000000000}"/>
          </ac:spMkLst>
        </pc:spChg>
        <pc:spChg chg="add del mod">
          <ac:chgData name="Mariusz Postół" userId="ca8d45ae-21cb-4030-bbab-1d3a5fb8cc81" providerId="ADAL" clId="{1591E4AB-A173-46AE-9B20-B73D21CA0B1D}" dt="2019-11-25T11:10:55.256" v="958"/>
          <ac:spMkLst>
            <pc:docMk/>
            <pc:sldMk cId="0" sldId="285"/>
            <ac:spMk id="3" creationId="{1C32BF55-ED46-4BF3-A533-BF95FF2935BE}"/>
          </ac:spMkLst>
        </pc:spChg>
      </pc:sldChg>
      <pc:sldChg chg="modSp ord">
        <pc:chgData name="Mariusz Postół" userId="ca8d45ae-21cb-4030-bbab-1d3a5fb8cc81" providerId="ADAL" clId="{1591E4AB-A173-46AE-9B20-B73D21CA0B1D}" dt="2019-11-25T14:36:40.904" v="1746"/>
        <pc:sldMkLst>
          <pc:docMk/>
          <pc:sldMk cId="3191445385" sldId="286"/>
        </pc:sldMkLst>
        <pc:spChg chg="mod">
          <ac:chgData name="Mariusz Postół" userId="ca8d45ae-21cb-4030-bbab-1d3a5fb8cc81" providerId="ADAL" clId="{1591E4AB-A173-46AE-9B20-B73D21CA0B1D}" dt="2019-11-25T10:52:02.850" v="876" actId="20577"/>
          <ac:spMkLst>
            <pc:docMk/>
            <pc:sldMk cId="3191445385" sldId="286"/>
            <ac:spMk id="4" creationId="{00000000-0000-0000-0000-000000000000}"/>
          </ac:spMkLst>
        </pc:spChg>
      </pc:sldChg>
      <pc:sldChg chg="modSp">
        <pc:chgData name="Mariusz Postół" userId="ca8d45ae-21cb-4030-bbab-1d3a5fb8cc81" providerId="ADAL" clId="{1591E4AB-A173-46AE-9B20-B73D21CA0B1D}" dt="2019-11-25T17:21:03.825" v="2208" actId="790"/>
        <pc:sldMkLst>
          <pc:docMk/>
          <pc:sldMk cId="3221289239" sldId="287"/>
        </pc:sldMkLst>
        <pc:spChg chg="mod">
          <ac:chgData name="Mariusz Postół" userId="ca8d45ae-21cb-4030-bbab-1d3a5fb8cc81" providerId="ADAL" clId="{1591E4AB-A173-46AE-9B20-B73D21CA0B1D}" dt="2019-11-25T17:21:03.825" v="2208" actId="790"/>
          <ac:spMkLst>
            <pc:docMk/>
            <pc:sldMk cId="3221289239" sldId="287"/>
            <ac:spMk id="2" creationId="{2267B48C-3541-4FCD-BF2A-47193A6BB3C8}"/>
          </ac:spMkLst>
        </pc:spChg>
      </pc:sldChg>
      <pc:sldChg chg="modSp add">
        <pc:chgData name="Mariusz Postół" userId="ca8d45ae-21cb-4030-bbab-1d3a5fb8cc81" providerId="ADAL" clId="{1591E4AB-A173-46AE-9B20-B73D21CA0B1D}" dt="2019-11-24T22:22:01.074" v="504" actId="790"/>
        <pc:sldMkLst>
          <pc:docMk/>
          <pc:sldMk cId="14412432" sldId="288"/>
        </pc:sldMkLst>
        <pc:spChg chg="mod">
          <ac:chgData name="Mariusz Postół" userId="ca8d45ae-21cb-4030-bbab-1d3a5fb8cc81" providerId="ADAL" clId="{1591E4AB-A173-46AE-9B20-B73D21CA0B1D}" dt="2019-11-24T22:21:47.467" v="503" actId="790"/>
          <ac:spMkLst>
            <pc:docMk/>
            <pc:sldMk cId="14412432" sldId="288"/>
            <ac:spMk id="2" creationId="{209BF14C-BC64-4A4D-9CE2-067DFF080BAD}"/>
          </ac:spMkLst>
        </pc:spChg>
        <pc:spChg chg="mod">
          <ac:chgData name="Mariusz Postół" userId="ca8d45ae-21cb-4030-bbab-1d3a5fb8cc81" providerId="ADAL" clId="{1591E4AB-A173-46AE-9B20-B73D21CA0B1D}" dt="2019-11-24T22:22:01.074" v="504" actId="790"/>
          <ac:spMkLst>
            <pc:docMk/>
            <pc:sldMk cId="14412432" sldId="288"/>
            <ac:spMk id="3" creationId="{311C8478-5ABE-43F0-93AD-A6FAFFBE229A}"/>
          </ac:spMkLst>
        </pc:spChg>
      </pc:sldChg>
      <pc:sldChg chg="addSp delSp modSp add">
        <pc:chgData name="Mariusz Postół" userId="ca8d45ae-21cb-4030-bbab-1d3a5fb8cc81" providerId="ADAL" clId="{1591E4AB-A173-46AE-9B20-B73D21CA0B1D}" dt="2019-11-25T16:13:09.492" v="2169" actId="6549"/>
        <pc:sldMkLst>
          <pc:docMk/>
          <pc:sldMk cId="3654890770" sldId="289"/>
        </pc:sldMkLst>
        <pc:spChg chg="del">
          <ac:chgData name="Mariusz Postół" userId="ca8d45ae-21cb-4030-bbab-1d3a5fb8cc81" providerId="ADAL" clId="{1591E4AB-A173-46AE-9B20-B73D21CA0B1D}" dt="2019-11-24T19:38:25.978" v="9"/>
          <ac:spMkLst>
            <pc:docMk/>
            <pc:sldMk cId="3654890770" sldId="289"/>
            <ac:spMk id="2" creationId="{B821A13F-F424-4009-8D09-94F4C5679A1F}"/>
          </ac:spMkLst>
        </pc:spChg>
        <pc:spChg chg="add del mod">
          <ac:chgData name="Mariusz Postół" userId="ca8d45ae-21cb-4030-bbab-1d3a5fb8cc81" providerId="ADAL" clId="{1591E4AB-A173-46AE-9B20-B73D21CA0B1D}" dt="2019-11-25T14:44:27.189" v="1801"/>
          <ac:spMkLst>
            <pc:docMk/>
            <pc:sldMk cId="3654890770" sldId="289"/>
            <ac:spMk id="2" creationId="{D9201BED-E977-4A92-A871-0BEC18DA0D68}"/>
          </ac:spMkLst>
        </pc:spChg>
        <pc:spChg chg="del">
          <ac:chgData name="Mariusz Postół" userId="ca8d45ae-21cb-4030-bbab-1d3a5fb8cc81" providerId="ADAL" clId="{1591E4AB-A173-46AE-9B20-B73D21CA0B1D}" dt="2019-11-24T19:38:25.978" v="9"/>
          <ac:spMkLst>
            <pc:docMk/>
            <pc:sldMk cId="3654890770" sldId="289"/>
            <ac:spMk id="3" creationId="{1F58E75F-147E-4611-A651-CDBDD7565B37}"/>
          </ac:spMkLst>
        </pc:spChg>
        <pc:spChg chg="add del mod">
          <ac:chgData name="Mariusz Postół" userId="ca8d45ae-21cb-4030-bbab-1d3a5fb8cc81" providerId="ADAL" clId="{1591E4AB-A173-46AE-9B20-B73D21CA0B1D}" dt="2019-11-25T14:44:27.189" v="1801"/>
          <ac:spMkLst>
            <pc:docMk/>
            <pc:sldMk cId="3654890770" sldId="289"/>
            <ac:spMk id="3" creationId="{96D91E0C-348D-4DF1-81EB-96AF1C016BC6}"/>
          </ac:spMkLst>
        </pc:spChg>
        <pc:spChg chg="add mod">
          <ac:chgData name="Mariusz Postół" userId="ca8d45ae-21cb-4030-bbab-1d3a5fb8cc81" providerId="ADAL" clId="{1591E4AB-A173-46AE-9B20-B73D21CA0B1D}" dt="2019-11-24T22:14:49.178" v="390" actId="790"/>
          <ac:spMkLst>
            <pc:docMk/>
            <pc:sldMk cId="3654890770" sldId="289"/>
            <ac:spMk id="4" creationId="{92A0B153-C864-422A-B1DF-54CE120944CE}"/>
          </ac:spMkLst>
        </pc:spChg>
        <pc:spChg chg="add mod">
          <ac:chgData name="Mariusz Postół" userId="ca8d45ae-21cb-4030-bbab-1d3a5fb8cc81" providerId="ADAL" clId="{1591E4AB-A173-46AE-9B20-B73D21CA0B1D}" dt="2019-11-25T16:13:09.492" v="2169" actId="6549"/>
          <ac:spMkLst>
            <pc:docMk/>
            <pc:sldMk cId="3654890770" sldId="289"/>
            <ac:spMk id="5" creationId="{0751BF7C-5F5F-41FB-9A69-09CAD28C500F}"/>
          </ac:spMkLst>
        </pc:spChg>
        <pc:spChg chg="add del mod">
          <ac:chgData name="Mariusz Postół" userId="ca8d45ae-21cb-4030-bbab-1d3a5fb8cc81" providerId="ADAL" clId="{1591E4AB-A173-46AE-9B20-B73D21CA0B1D}" dt="2019-11-25T16:13:05.884" v="2168" actId="478"/>
          <ac:spMkLst>
            <pc:docMk/>
            <pc:sldMk cId="3654890770" sldId="289"/>
            <ac:spMk id="6" creationId="{E10CB103-022A-4B2D-85D9-D2B4C884CA3C}"/>
          </ac:spMkLst>
        </pc:spChg>
      </pc:sldChg>
      <pc:sldChg chg="addSp delSp modSp add ord">
        <pc:chgData name="Mariusz Postół" userId="ca8d45ae-21cb-4030-bbab-1d3a5fb8cc81" providerId="ADAL" clId="{1591E4AB-A173-46AE-9B20-B73D21CA0B1D}" dt="2019-11-24T22:08:55.694" v="386"/>
        <pc:sldMkLst>
          <pc:docMk/>
          <pc:sldMk cId="2759846488" sldId="290"/>
        </pc:sldMkLst>
        <pc:spChg chg="mod">
          <ac:chgData name="Mariusz Postół" userId="ca8d45ae-21cb-4030-bbab-1d3a5fb8cc81" providerId="ADAL" clId="{1591E4AB-A173-46AE-9B20-B73D21CA0B1D}" dt="2019-11-24T22:02:29.492" v="361" actId="790"/>
          <ac:spMkLst>
            <pc:docMk/>
            <pc:sldMk cId="2759846488" sldId="290"/>
            <ac:spMk id="2" creationId="{642ECD52-416C-400D-A2F9-1E3996C975AA}"/>
          </ac:spMkLst>
        </pc:spChg>
        <pc:spChg chg="add del mod">
          <ac:chgData name="Mariusz Postół" userId="ca8d45ae-21cb-4030-bbab-1d3a5fb8cc81" providerId="ADAL" clId="{1591E4AB-A173-46AE-9B20-B73D21CA0B1D}" dt="2019-11-24T22:02:21.413" v="360" actId="478"/>
          <ac:spMkLst>
            <pc:docMk/>
            <pc:sldMk cId="2759846488" sldId="290"/>
            <ac:spMk id="3" creationId="{D76469F1-7F90-45BE-B47C-D3EA09310E5B}"/>
          </ac:spMkLst>
        </pc:spChg>
        <pc:spChg chg="add del mod">
          <ac:chgData name="Mariusz Postół" userId="ca8d45ae-21cb-4030-bbab-1d3a5fb8cc81" providerId="ADAL" clId="{1591E4AB-A173-46AE-9B20-B73D21CA0B1D}" dt="2019-11-24T22:02:21.413" v="360" actId="478"/>
          <ac:spMkLst>
            <pc:docMk/>
            <pc:sldMk cId="2759846488" sldId="290"/>
            <ac:spMk id="4" creationId="{0175D32C-3A43-43F3-B4B2-A03297C9416B}"/>
          </ac:spMkLst>
        </pc:spChg>
        <pc:spChg chg="add del mod">
          <ac:chgData name="Mariusz Postół" userId="ca8d45ae-21cb-4030-bbab-1d3a5fb8cc81" providerId="ADAL" clId="{1591E4AB-A173-46AE-9B20-B73D21CA0B1D}" dt="2019-11-24T22:02:21.413" v="360" actId="478"/>
          <ac:spMkLst>
            <pc:docMk/>
            <pc:sldMk cId="2759846488" sldId="290"/>
            <ac:spMk id="5" creationId="{5098B4BF-95B5-40BB-94CF-E212429AA880}"/>
          </ac:spMkLst>
        </pc:spChg>
        <pc:spChg chg="add del mod">
          <ac:chgData name="Mariusz Postół" userId="ca8d45ae-21cb-4030-bbab-1d3a5fb8cc81" providerId="ADAL" clId="{1591E4AB-A173-46AE-9B20-B73D21CA0B1D}" dt="2019-11-24T22:02:21.413" v="360" actId="478"/>
          <ac:spMkLst>
            <pc:docMk/>
            <pc:sldMk cId="2759846488" sldId="290"/>
            <ac:spMk id="6" creationId="{DFA35725-BD3C-4A03-AE9C-B5185D814F64}"/>
          </ac:spMkLst>
        </pc:spChg>
        <pc:picChg chg="add mod">
          <ac:chgData name="Mariusz Postół" userId="ca8d45ae-21cb-4030-bbab-1d3a5fb8cc81" providerId="ADAL" clId="{1591E4AB-A173-46AE-9B20-B73D21CA0B1D}" dt="2019-11-24T22:06:01.040" v="365" actId="14100"/>
          <ac:picMkLst>
            <pc:docMk/>
            <pc:sldMk cId="2759846488" sldId="290"/>
            <ac:picMk id="8" creationId="{5490B48B-59CC-4B4A-B745-93D8284B04E0}"/>
          </ac:picMkLst>
        </pc:picChg>
      </pc:sldChg>
      <pc:sldChg chg="modSp add">
        <pc:chgData name="Mariusz Postół" userId="ca8d45ae-21cb-4030-bbab-1d3a5fb8cc81" providerId="ADAL" clId="{1591E4AB-A173-46AE-9B20-B73D21CA0B1D}" dt="2019-11-25T14:47:13.634" v="1806"/>
        <pc:sldMkLst>
          <pc:docMk/>
          <pc:sldMk cId="1168729256" sldId="291"/>
        </pc:sldMkLst>
        <pc:spChg chg="mod">
          <ac:chgData name="Mariusz Postół" userId="ca8d45ae-21cb-4030-bbab-1d3a5fb8cc81" providerId="ADAL" clId="{1591E4AB-A173-46AE-9B20-B73D21CA0B1D}" dt="2019-11-25T14:47:13.634" v="1806"/>
          <ac:spMkLst>
            <pc:docMk/>
            <pc:sldMk cId="1168729256" sldId="291"/>
            <ac:spMk id="2" creationId="{5F9F88FB-5AC4-4AD5-A55E-1671771D14E9}"/>
          </ac:spMkLst>
        </pc:spChg>
        <pc:spChg chg="mod">
          <ac:chgData name="Mariusz Postół" userId="ca8d45ae-21cb-4030-bbab-1d3a5fb8cc81" providerId="ADAL" clId="{1591E4AB-A173-46AE-9B20-B73D21CA0B1D}" dt="2019-11-24T22:17:21.721" v="483" actId="790"/>
          <ac:spMkLst>
            <pc:docMk/>
            <pc:sldMk cId="1168729256" sldId="291"/>
            <ac:spMk id="3" creationId="{CFD4FB97-98EA-4C87-B57B-38FCFA60FBB3}"/>
          </ac:spMkLst>
        </pc:spChg>
      </pc:sldChg>
      <pc:sldChg chg="modSp add ord">
        <pc:chgData name="Mariusz Postół" userId="ca8d45ae-21cb-4030-bbab-1d3a5fb8cc81" providerId="ADAL" clId="{1591E4AB-A173-46AE-9B20-B73D21CA0B1D}" dt="2019-11-25T20:41:08.528" v="2250" actId="790"/>
        <pc:sldMkLst>
          <pc:docMk/>
          <pc:sldMk cId="4090376993" sldId="292"/>
        </pc:sldMkLst>
        <pc:spChg chg="mod">
          <ac:chgData name="Mariusz Postół" userId="ca8d45ae-21cb-4030-bbab-1d3a5fb8cc81" providerId="ADAL" clId="{1591E4AB-A173-46AE-9B20-B73D21CA0B1D}" dt="2019-11-25T10:44:00.978" v="829" actId="790"/>
          <ac:spMkLst>
            <pc:docMk/>
            <pc:sldMk cId="4090376993" sldId="292"/>
            <ac:spMk id="2" creationId="{F741D176-F775-43AB-8089-378C669A5D0E}"/>
          </ac:spMkLst>
        </pc:spChg>
        <pc:spChg chg="mod">
          <ac:chgData name="Mariusz Postół" userId="ca8d45ae-21cb-4030-bbab-1d3a5fb8cc81" providerId="ADAL" clId="{1591E4AB-A173-46AE-9B20-B73D21CA0B1D}" dt="2019-11-25T20:41:08.528" v="2250" actId="790"/>
          <ac:spMkLst>
            <pc:docMk/>
            <pc:sldMk cId="4090376993" sldId="292"/>
            <ac:spMk id="3" creationId="{7AB6EB92-B183-4B30-A39E-4C8EC8662DD6}"/>
          </ac:spMkLst>
        </pc:spChg>
      </pc:sldChg>
      <pc:sldChg chg="modSp add ord">
        <pc:chgData name="Mariusz Postół" userId="ca8d45ae-21cb-4030-bbab-1d3a5fb8cc81" providerId="ADAL" clId="{1591E4AB-A173-46AE-9B20-B73D21CA0B1D}" dt="2019-11-25T19:35:41.073" v="2242" actId="14100"/>
        <pc:sldMkLst>
          <pc:docMk/>
          <pc:sldMk cId="1055420037" sldId="293"/>
        </pc:sldMkLst>
        <pc:spChg chg="mod">
          <ac:chgData name="Mariusz Postół" userId="ca8d45ae-21cb-4030-bbab-1d3a5fb8cc81" providerId="ADAL" clId="{1591E4AB-A173-46AE-9B20-B73D21CA0B1D}" dt="2019-11-25T19:29:27.913" v="2218" actId="313"/>
          <ac:spMkLst>
            <pc:docMk/>
            <pc:sldMk cId="1055420037" sldId="293"/>
            <ac:spMk id="2" creationId="{D33EEAA6-997E-4444-92D0-820A2474B875}"/>
          </ac:spMkLst>
        </pc:spChg>
        <pc:spChg chg="mod">
          <ac:chgData name="Mariusz Postół" userId="ca8d45ae-21cb-4030-bbab-1d3a5fb8cc81" providerId="ADAL" clId="{1591E4AB-A173-46AE-9B20-B73D21CA0B1D}" dt="2019-11-25T19:35:41.073" v="2242" actId="14100"/>
          <ac:spMkLst>
            <pc:docMk/>
            <pc:sldMk cId="1055420037" sldId="293"/>
            <ac:spMk id="3" creationId="{43CE69DE-C49B-4CBD-92AC-204920CB2898}"/>
          </ac:spMkLst>
        </pc:spChg>
      </pc:sldChg>
      <pc:sldChg chg="addSp delSp modSp add ord">
        <pc:chgData name="Mariusz Postół" userId="ca8d45ae-21cb-4030-bbab-1d3a5fb8cc81" providerId="ADAL" clId="{1591E4AB-A173-46AE-9B20-B73D21CA0B1D}" dt="2019-11-25T19:30:53.907" v="2236" actId="790"/>
        <pc:sldMkLst>
          <pc:docMk/>
          <pc:sldMk cId="1897587197" sldId="294"/>
        </pc:sldMkLst>
        <pc:spChg chg="mod">
          <ac:chgData name="Mariusz Postół" userId="ca8d45ae-21cb-4030-bbab-1d3a5fb8cc81" providerId="ADAL" clId="{1591E4AB-A173-46AE-9B20-B73D21CA0B1D}" dt="2019-11-25T16:05:08.642" v="2158" actId="790"/>
          <ac:spMkLst>
            <pc:docMk/>
            <pc:sldMk cId="1897587197" sldId="294"/>
            <ac:spMk id="2" creationId="{A1045EDA-11B0-4E02-A174-B76AC435A2EA}"/>
          </ac:spMkLst>
        </pc:spChg>
        <pc:spChg chg="mod">
          <ac:chgData name="Mariusz Postół" userId="ca8d45ae-21cb-4030-bbab-1d3a5fb8cc81" providerId="ADAL" clId="{1591E4AB-A173-46AE-9B20-B73D21CA0B1D}" dt="2019-11-25T19:30:53.907" v="2236" actId="790"/>
          <ac:spMkLst>
            <pc:docMk/>
            <pc:sldMk cId="1897587197" sldId="294"/>
            <ac:spMk id="3" creationId="{871D038F-17FE-434E-872E-CE0105DB0A2D}"/>
          </ac:spMkLst>
        </pc:spChg>
        <pc:spChg chg="add del mod">
          <ac:chgData name="Mariusz Postół" userId="ca8d45ae-21cb-4030-bbab-1d3a5fb8cc81" providerId="ADAL" clId="{1591E4AB-A173-46AE-9B20-B73D21CA0B1D}" dt="2019-11-25T16:03:21.458" v="2130"/>
          <ac:spMkLst>
            <pc:docMk/>
            <pc:sldMk cId="1897587197" sldId="294"/>
            <ac:spMk id="4" creationId="{35B182D5-01A5-41E2-881E-75BED3A30858}"/>
          </ac:spMkLst>
        </pc:spChg>
        <pc:spChg chg="add del mod">
          <ac:chgData name="Mariusz Postół" userId="ca8d45ae-21cb-4030-bbab-1d3a5fb8cc81" providerId="ADAL" clId="{1591E4AB-A173-46AE-9B20-B73D21CA0B1D}" dt="2019-11-25T16:03:21.458" v="2130"/>
          <ac:spMkLst>
            <pc:docMk/>
            <pc:sldMk cId="1897587197" sldId="294"/>
            <ac:spMk id="5" creationId="{C5FF7D4A-1EF3-469D-AF46-FC5C0FE47304}"/>
          </ac:spMkLst>
        </pc:spChg>
      </pc:sldChg>
      <pc:sldChg chg="modSp add">
        <pc:chgData name="Mariusz Postół" userId="ca8d45ae-21cb-4030-bbab-1d3a5fb8cc81" providerId="ADAL" clId="{1591E4AB-A173-46AE-9B20-B73D21CA0B1D}" dt="2019-11-25T14:34:16.512" v="1745" actId="790"/>
        <pc:sldMkLst>
          <pc:docMk/>
          <pc:sldMk cId="4279473428" sldId="295"/>
        </pc:sldMkLst>
        <pc:spChg chg="mod">
          <ac:chgData name="Mariusz Postół" userId="ca8d45ae-21cb-4030-bbab-1d3a5fb8cc81" providerId="ADAL" clId="{1591E4AB-A173-46AE-9B20-B73D21CA0B1D}" dt="2019-11-25T13:25:34.711" v="1412" actId="20577"/>
          <ac:spMkLst>
            <pc:docMk/>
            <pc:sldMk cId="4279473428" sldId="295"/>
            <ac:spMk id="2" creationId="{D61051E2-46A8-4CAE-ADB2-D8B112DC3A41}"/>
          </ac:spMkLst>
        </pc:spChg>
        <pc:spChg chg="mod">
          <ac:chgData name="Mariusz Postół" userId="ca8d45ae-21cb-4030-bbab-1d3a5fb8cc81" providerId="ADAL" clId="{1591E4AB-A173-46AE-9B20-B73D21CA0B1D}" dt="2019-11-25T14:34:16.512" v="1745" actId="790"/>
          <ac:spMkLst>
            <pc:docMk/>
            <pc:sldMk cId="4279473428" sldId="295"/>
            <ac:spMk id="3" creationId="{3D8F722B-ACDB-4639-85A2-BDE6DF7E55CC}"/>
          </ac:spMkLst>
        </pc:spChg>
      </pc:sldChg>
      <pc:sldChg chg="addSp delSp modSp add">
        <pc:chgData name="Mariusz Postół" userId="ca8d45ae-21cb-4030-bbab-1d3a5fb8cc81" providerId="ADAL" clId="{1591E4AB-A173-46AE-9B20-B73D21CA0B1D}" dt="2019-11-25T13:51:07.029" v="1484" actId="207"/>
        <pc:sldMkLst>
          <pc:docMk/>
          <pc:sldMk cId="3478448270" sldId="296"/>
        </pc:sldMkLst>
        <pc:spChg chg="add del mod">
          <ac:chgData name="Mariusz Postół" userId="ca8d45ae-21cb-4030-bbab-1d3a5fb8cc81" providerId="ADAL" clId="{1591E4AB-A173-46AE-9B20-B73D21CA0B1D}" dt="2019-11-25T13:48:37.545" v="1479" actId="478"/>
          <ac:spMkLst>
            <pc:docMk/>
            <pc:sldMk cId="3478448270" sldId="296"/>
            <ac:spMk id="2" creationId="{17EDF93A-994E-4BA7-A5C0-329565FF96C6}"/>
          </ac:spMkLst>
        </pc:spChg>
        <pc:spChg chg="add mod">
          <ac:chgData name="Mariusz Postół" userId="ca8d45ae-21cb-4030-bbab-1d3a5fb8cc81" providerId="ADAL" clId="{1591E4AB-A173-46AE-9B20-B73D21CA0B1D}" dt="2019-11-25T13:51:07.029" v="1484" actId="207"/>
          <ac:spMkLst>
            <pc:docMk/>
            <pc:sldMk cId="3478448270" sldId="296"/>
            <ac:spMk id="5" creationId="{437D94F1-936F-4E4F-97DA-AC074A137A2D}"/>
          </ac:spMkLst>
        </pc:spChg>
      </pc:sldChg>
      <pc:sldChg chg="addSp modSp add ord">
        <pc:chgData name="Mariusz Postół" userId="ca8d45ae-21cb-4030-bbab-1d3a5fb8cc81" providerId="ADAL" clId="{1591E4AB-A173-46AE-9B20-B73D21CA0B1D}" dt="2019-11-25T13:53:48.057" v="1498" actId="208"/>
        <pc:sldMkLst>
          <pc:docMk/>
          <pc:sldMk cId="3641588483" sldId="297"/>
        </pc:sldMkLst>
        <pc:spChg chg="add mod">
          <ac:chgData name="Mariusz Postół" userId="ca8d45ae-21cb-4030-bbab-1d3a5fb8cc81" providerId="ADAL" clId="{1591E4AB-A173-46AE-9B20-B73D21CA0B1D}" dt="2019-11-25T13:53:48.057" v="1498" actId="208"/>
          <ac:spMkLst>
            <pc:docMk/>
            <pc:sldMk cId="3641588483" sldId="297"/>
            <ac:spMk id="2" creationId="{CE7B1CEA-57AD-4566-A15F-842C4C2EA11E}"/>
          </ac:spMkLst>
        </pc:spChg>
      </pc:sldChg>
      <pc:sldChg chg="add">
        <pc:chgData name="Mariusz Postół" userId="ca8d45ae-21cb-4030-bbab-1d3a5fb8cc81" providerId="ADAL" clId="{1591E4AB-A173-46AE-9B20-B73D21CA0B1D}" dt="2019-11-25T13:52:57.363" v="1491"/>
        <pc:sldMkLst>
          <pc:docMk/>
          <pc:sldMk cId="1325521941" sldId="298"/>
        </pc:sldMkLst>
      </pc:sldChg>
      <pc:sldChg chg="addSp modSp add ord">
        <pc:chgData name="Mariusz Postół" userId="ca8d45ae-21cb-4030-bbab-1d3a5fb8cc81" providerId="ADAL" clId="{1591E4AB-A173-46AE-9B20-B73D21CA0B1D}" dt="2019-11-25T13:58:47.421" v="1512"/>
        <pc:sldMkLst>
          <pc:docMk/>
          <pc:sldMk cId="2904689659" sldId="299"/>
        </pc:sldMkLst>
        <pc:spChg chg="add mod">
          <ac:chgData name="Mariusz Postół" userId="ca8d45ae-21cb-4030-bbab-1d3a5fb8cc81" providerId="ADAL" clId="{1591E4AB-A173-46AE-9B20-B73D21CA0B1D}" dt="2019-11-25T13:55:35.941" v="1504" actId="207"/>
          <ac:spMkLst>
            <pc:docMk/>
            <pc:sldMk cId="2904689659" sldId="299"/>
            <ac:spMk id="2" creationId="{53603BEE-04E2-430F-9F1E-E623AA3BDF08}"/>
          </ac:spMkLst>
        </pc:spChg>
      </pc:sldChg>
      <pc:sldChg chg="addSp modSp add">
        <pc:chgData name="Mariusz Postół" userId="ca8d45ae-21cb-4030-bbab-1d3a5fb8cc81" providerId="ADAL" clId="{1591E4AB-A173-46AE-9B20-B73D21CA0B1D}" dt="2019-11-25T13:56:59.661" v="1510" actId="207"/>
        <pc:sldMkLst>
          <pc:docMk/>
          <pc:sldMk cId="1349795041" sldId="300"/>
        </pc:sldMkLst>
        <pc:spChg chg="add mod">
          <ac:chgData name="Mariusz Postół" userId="ca8d45ae-21cb-4030-bbab-1d3a5fb8cc81" providerId="ADAL" clId="{1591E4AB-A173-46AE-9B20-B73D21CA0B1D}" dt="2019-11-25T13:56:59.661" v="1510" actId="207"/>
          <ac:spMkLst>
            <pc:docMk/>
            <pc:sldMk cId="1349795041" sldId="300"/>
            <ac:spMk id="2" creationId="{D0E43337-D8D6-4D1B-8B2C-757A12075907}"/>
          </ac:spMkLst>
        </pc:spChg>
      </pc:sldChg>
      <pc:sldChg chg="add del">
        <pc:chgData name="Mariusz Postół" userId="ca8d45ae-21cb-4030-bbab-1d3a5fb8cc81" providerId="ADAL" clId="{1591E4AB-A173-46AE-9B20-B73D21CA0B1D}" dt="2019-11-25T15:34:57.691" v="1913" actId="2696"/>
        <pc:sldMkLst>
          <pc:docMk/>
          <pc:sldMk cId="3303504730" sldId="301"/>
        </pc:sldMkLst>
      </pc:sldChg>
      <pc:sldChg chg="add del">
        <pc:chgData name="Mariusz Postół" userId="ca8d45ae-21cb-4030-bbab-1d3a5fb8cc81" providerId="ADAL" clId="{1591E4AB-A173-46AE-9B20-B73D21CA0B1D}" dt="2019-11-25T15:34:58.666" v="1914" actId="2696"/>
        <pc:sldMkLst>
          <pc:docMk/>
          <pc:sldMk cId="710663724" sldId="302"/>
        </pc:sldMkLst>
      </pc:sldChg>
      <pc:sldChg chg="addSp modSp add">
        <pc:chgData name="Mariusz Postół" userId="ca8d45ae-21cb-4030-bbab-1d3a5fb8cc81" providerId="ADAL" clId="{1591E4AB-A173-46AE-9B20-B73D21CA0B1D}" dt="2019-11-25T15:50:36.531" v="1955" actId="20577"/>
        <pc:sldMkLst>
          <pc:docMk/>
          <pc:sldMk cId="3191656865" sldId="303"/>
        </pc:sldMkLst>
        <pc:spChg chg="mod">
          <ac:chgData name="Mariusz Postół" userId="ca8d45ae-21cb-4030-bbab-1d3a5fb8cc81" providerId="ADAL" clId="{1591E4AB-A173-46AE-9B20-B73D21CA0B1D}" dt="2019-11-25T15:50:36.531" v="1955" actId="20577"/>
          <ac:spMkLst>
            <pc:docMk/>
            <pc:sldMk cId="3191656865" sldId="303"/>
            <ac:spMk id="2" creationId="{2267B48C-3541-4FCD-BF2A-47193A6BB3C8}"/>
          </ac:spMkLst>
        </pc:spChg>
        <pc:spChg chg="add mod">
          <ac:chgData name="Mariusz Postół" userId="ca8d45ae-21cb-4030-bbab-1d3a5fb8cc81" providerId="ADAL" clId="{1591E4AB-A173-46AE-9B20-B73D21CA0B1D}" dt="2019-11-25T15:35:48.041" v="1919" actId="207"/>
          <ac:spMkLst>
            <pc:docMk/>
            <pc:sldMk cId="3191656865" sldId="303"/>
            <ac:spMk id="3" creationId="{53C31F9F-67D0-448F-B7F0-536930F71665}"/>
          </ac:spMkLst>
        </pc:spChg>
      </pc:sldChg>
      <pc:sldChg chg="modSp add">
        <pc:chgData name="Mariusz Postół" userId="ca8d45ae-21cb-4030-bbab-1d3a5fb8cc81" providerId="ADAL" clId="{1591E4AB-A173-46AE-9B20-B73D21CA0B1D}" dt="2019-11-25T15:51:53.572" v="2027" actId="1076"/>
        <pc:sldMkLst>
          <pc:docMk/>
          <pc:sldMk cId="3677050555" sldId="304"/>
        </pc:sldMkLst>
        <pc:spChg chg="mod">
          <ac:chgData name="Mariusz Postół" userId="ca8d45ae-21cb-4030-bbab-1d3a5fb8cc81" providerId="ADAL" clId="{1591E4AB-A173-46AE-9B20-B73D21CA0B1D}" dt="2019-11-25T15:51:53.572" v="2027" actId="1076"/>
          <ac:spMkLst>
            <pc:docMk/>
            <pc:sldMk cId="3677050555" sldId="304"/>
            <ac:spMk id="2" creationId="{2267B48C-3541-4FCD-BF2A-47193A6BB3C8}"/>
          </ac:spMkLst>
        </pc:spChg>
        <pc:spChg chg="mod">
          <ac:chgData name="Mariusz Postół" userId="ca8d45ae-21cb-4030-bbab-1d3a5fb8cc81" providerId="ADAL" clId="{1591E4AB-A173-46AE-9B20-B73D21CA0B1D}" dt="2019-11-25T15:36:12.999" v="1921" actId="1076"/>
          <ac:spMkLst>
            <pc:docMk/>
            <pc:sldMk cId="3677050555" sldId="304"/>
            <ac:spMk id="3" creationId="{53C31F9F-67D0-448F-B7F0-536930F71665}"/>
          </ac:spMkLst>
        </pc:spChg>
      </pc:sldChg>
      <pc:sldChg chg="modSp add">
        <pc:chgData name="Mariusz Postół" userId="ca8d45ae-21cb-4030-bbab-1d3a5fb8cc81" providerId="ADAL" clId="{1591E4AB-A173-46AE-9B20-B73D21CA0B1D}" dt="2019-11-25T19:36:18.360" v="2244" actId="14100"/>
        <pc:sldMkLst>
          <pc:docMk/>
          <pc:sldMk cId="2800598370" sldId="305"/>
        </pc:sldMkLst>
        <pc:spChg chg="mod">
          <ac:chgData name="Mariusz Postół" userId="ca8d45ae-21cb-4030-bbab-1d3a5fb8cc81" providerId="ADAL" clId="{1591E4AB-A173-46AE-9B20-B73D21CA0B1D}" dt="2019-11-25T15:51:44.367" v="2024" actId="1076"/>
          <ac:spMkLst>
            <pc:docMk/>
            <pc:sldMk cId="2800598370" sldId="305"/>
            <ac:spMk id="2" creationId="{2267B48C-3541-4FCD-BF2A-47193A6BB3C8}"/>
          </ac:spMkLst>
        </pc:spChg>
        <pc:spChg chg="mod">
          <ac:chgData name="Mariusz Postół" userId="ca8d45ae-21cb-4030-bbab-1d3a5fb8cc81" providerId="ADAL" clId="{1591E4AB-A173-46AE-9B20-B73D21CA0B1D}" dt="2019-11-25T19:36:18.360" v="2244" actId="14100"/>
          <ac:spMkLst>
            <pc:docMk/>
            <pc:sldMk cId="2800598370" sldId="305"/>
            <ac:spMk id="3" creationId="{53C31F9F-67D0-448F-B7F0-536930F71665}"/>
          </ac:spMkLst>
        </pc:spChg>
      </pc:sldChg>
      <pc:sldChg chg="modSp add">
        <pc:chgData name="Mariusz Postół" userId="ca8d45ae-21cb-4030-bbab-1d3a5fb8cc81" providerId="ADAL" clId="{1591E4AB-A173-46AE-9B20-B73D21CA0B1D}" dt="2019-11-25T15:52:59.527" v="2061" actId="790"/>
        <pc:sldMkLst>
          <pc:docMk/>
          <pc:sldMk cId="3502692777" sldId="306"/>
        </pc:sldMkLst>
        <pc:spChg chg="mod">
          <ac:chgData name="Mariusz Postół" userId="ca8d45ae-21cb-4030-bbab-1d3a5fb8cc81" providerId="ADAL" clId="{1591E4AB-A173-46AE-9B20-B73D21CA0B1D}" dt="2019-11-25T15:52:59.527" v="2061" actId="790"/>
          <ac:spMkLst>
            <pc:docMk/>
            <pc:sldMk cId="3502692777" sldId="306"/>
            <ac:spMk id="2" creationId="{2267B48C-3541-4FCD-BF2A-47193A6BB3C8}"/>
          </ac:spMkLst>
        </pc:spChg>
        <pc:spChg chg="mod">
          <ac:chgData name="Mariusz Postół" userId="ca8d45ae-21cb-4030-bbab-1d3a5fb8cc81" providerId="ADAL" clId="{1591E4AB-A173-46AE-9B20-B73D21CA0B1D}" dt="2019-11-25T15:45:36.283" v="1932" actId="1076"/>
          <ac:spMkLst>
            <pc:docMk/>
            <pc:sldMk cId="3502692777" sldId="306"/>
            <ac:spMk id="3" creationId="{53C31F9F-67D0-448F-B7F0-536930F71665}"/>
          </ac:spMkLst>
        </pc:spChg>
      </pc:sldChg>
      <pc:sldChg chg="modSp add">
        <pc:chgData name="Mariusz Postół" userId="ca8d45ae-21cb-4030-bbab-1d3a5fb8cc81" providerId="ADAL" clId="{1591E4AB-A173-46AE-9B20-B73D21CA0B1D}" dt="2019-11-25T15:54:19.427" v="2066" actId="14100"/>
        <pc:sldMkLst>
          <pc:docMk/>
          <pc:sldMk cId="1920225584" sldId="307"/>
        </pc:sldMkLst>
        <pc:spChg chg="mod">
          <ac:chgData name="Mariusz Postół" userId="ca8d45ae-21cb-4030-bbab-1d3a5fb8cc81" providerId="ADAL" clId="{1591E4AB-A173-46AE-9B20-B73D21CA0B1D}" dt="2019-11-25T15:54:19.427" v="2066" actId="14100"/>
          <ac:spMkLst>
            <pc:docMk/>
            <pc:sldMk cId="1920225584" sldId="307"/>
            <ac:spMk id="3" creationId="{53C31F9F-67D0-448F-B7F0-536930F71665}"/>
          </ac:spMkLst>
        </pc:spChg>
      </pc:sldChg>
      <pc:sldChg chg="add">
        <pc:chgData name="Mariusz Postół" userId="ca8d45ae-21cb-4030-bbab-1d3a5fb8cc81" providerId="ADAL" clId="{1591E4AB-A173-46AE-9B20-B73D21CA0B1D}" dt="2019-11-25T16:13:01.708" v="2167"/>
        <pc:sldMkLst>
          <pc:docMk/>
          <pc:sldMk cId="592580773" sldId="308"/>
        </pc:sldMkLst>
      </pc:sldChg>
    </pc:docChg>
  </pc:docChgLst>
  <pc:docChgLst>
    <pc:chgData name="Mariusz Postol" userId="a9bd224de8a96e2b" providerId="Windows Live" clId="Web-{640444EA-C7F1-4BC2-9675-65DA290B6562}"/>
    <pc:docChg chg="modSld sldOrd">
      <pc:chgData name="Mariusz Postol" userId="a9bd224de8a96e2b" providerId="Windows Live" clId="Web-{640444EA-C7F1-4BC2-9675-65DA290B6562}" dt="2019-06-26T20:49:21.283" v="577" actId="20577"/>
      <pc:docMkLst>
        <pc:docMk/>
      </pc:docMkLst>
      <pc:sldChg chg="modSp">
        <pc:chgData name="Mariusz Postol" userId="a9bd224de8a96e2b" providerId="Windows Live" clId="Web-{640444EA-C7F1-4BC2-9675-65DA290B6562}" dt="2019-06-26T19:09:04.069" v="318" actId="14100"/>
        <pc:sldMkLst>
          <pc:docMk/>
          <pc:sldMk cId="0" sldId="256"/>
        </pc:sldMkLst>
        <pc:spChg chg="mod">
          <ac:chgData name="Mariusz Postol" userId="a9bd224de8a96e2b" providerId="Windows Live" clId="Web-{640444EA-C7F1-4BC2-9675-65DA290B6562}" dt="2019-06-26T19:09:04.069" v="318" actId="14100"/>
          <ac:spMkLst>
            <pc:docMk/>
            <pc:sldMk cId="0" sldId="256"/>
            <ac:spMk id="2" creationId="{00000000-0000-0000-0000-000000000000}"/>
          </ac:spMkLst>
        </pc:spChg>
        <pc:spChg chg="mod">
          <ac:chgData name="Mariusz Postol" userId="a9bd224de8a96e2b" providerId="Windows Live" clId="Web-{640444EA-C7F1-4BC2-9675-65DA290B6562}" dt="2019-06-26T19:08:21.069" v="309" actId="1076"/>
          <ac:spMkLst>
            <pc:docMk/>
            <pc:sldMk cId="0" sldId="256"/>
            <ac:spMk id="3" creationId="{00000000-0000-0000-0000-000000000000}"/>
          </ac:spMkLst>
        </pc:spChg>
      </pc:sldChg>
      <pc:sldChg chg="modSp">
        <pc:chgData name="Mariusz Postol" userId="a9bd224de8a96e2b" providerId="Windows Live" clId="Web-{640444EA-C7F1-4BC2-9675-65DA290B6562}" dt="2019-06-26T20:49:11.252" v="575" actId="20577"/>
        <pc:sldMkLst>
          <pc:docMk/>
          <pc:sldMk cId="0" sldId="258"/>
        </pc:sldMkLst>
        <pc:spChg chg="mod">
          <ac:chgData name="Mariusz Postol" userId="a9bd224de8a96e2b" providerId="Windows Live" clId="Web-{640444EA-C7F1-4BC2-9675-65DA290B6562}" dt="2019-06-26T20:12:54.660" v="558" actId="14100"/>
          <ac:spMkLst>
            <pc:docMk/>
            <pc:sldMk cId="0" sldId="258"/>
            <ac:spMk id="2" creationId="{00000000-0000-0000-0000-000000000000}"/>
          </ac:spMkLst>
        </pc:spChg>
        <pc:spChg chg="mod">
          <ac:chgData name="Mariusz Postol" userId="a9bd224de8a96e2b" providerId="Windows Live" clId="Web-{640444EA-C7F1-4BC2-9675-65DA290B6562}" dt="2019-06-26T20:49:11.252" v="575" actId="20577"/>
          <ac:spMkLst>
            <pc:docMk/>
            <pc:sldMk cId="0" sldId="258"/>
            <ac:spMk id="3" creationId="{00000000-0000-0000-0000-000000000000}"/>
          </ac:spMkLst>
        </pc:spChg>
      </pc:sldChg>
      <pc:sldChg chg="modSp">
        <pc:chgData name="Mariusz Postol" userId="a9bd224de8a96e2b" providerId="Windows Live" clId="Web-{640444EA-C7F1-4BC2-9675-65DA290B6562}" dt="2019-06-26T20:39:06.815" v="573" actId="20577"/>
        <pc:sldMkLst>
          <pc:docMk/>
          <pc:sldMk cId="0" sldId="259"/>
        </pc:sldMkLst>
        <pc:spChg chg="mod">
          <ac:chgData name="Mariusz Postol" userId="a9bd224de8a96e2b" providerId="Windows Live" clId="Web-{640444EA-C7F1-4BC2-9675-65DA290B6562}" dt="2019-06-26T19:29:03.396" v="387" actId="1076"/>
          <ac:spMkLst>
            <pc:docMk/>
            <pc:sldMk cId="0" sldId="259"/>
            <ac:spMk id="2" creationId="{00000000-0000-0000-0000-000000000000}"/>
          </ac:spMkLst>
        </pc:spChg>
        <pc:spChg chg="mod">
          <ac:chgData name="Mariusz Postol" userId="a9bd224de8a96e2b" providerId="Windows Live" clId="Web-{640444EA-C7F1-4BC2-9675-65DA290B6562}" dt="2019-06-26T20:39:06.815" v="573" actId="20577"/>
          <ac:spMkLst>
            <pc:docMk/>
            <pc:sldMk cId="0" sldId="259"/>
            <ac:spMk id="3" creationId="{00000000-0000-0000-0000-000000000000}"/>
          </ac:spMkLst>
        </pc:spChg>
      </pc:sldChg>
      <pc:sldChg chg="modSp mod modShow">
        <pc:chgData name="Mariusz Postol" userId="a9bd224de8a96e2b" providerId="Windows Live" clId="Web-{640444EA-C7F1-4BC2-9675-65DA290B6562}" dt="2019-06-26T19:44:18.036" v="502"/>
        <pc:sldMkLst>
          <pc:docMk/>
          <pc:sldMk cId="2076735032" sldId="261"/>
        </pc:sldMkLst>
        <pc:spChg chg="mod">
          <ac:chgData name="Mariusz Postol" userId="a9bd224de8a96e2b" providerId="Windows Live" clId="Web-{640444EA-C7F1-4BC2-9675-65DA290B6562}" dt="2019-06-26T19:43:42.833" v="501" actId="1076"/>
          <ac:spMkLst>
            <pc:docMk/>
            <pc:sldMk cId="2076735032" sldId="261"/>
            <ac:spMk id="4" creationId="{00000000-0000-0000-0000-000000000000}"/>
          </ac:spMkLst>
        </pc:spChg>
      </pc:sldChg>
      <pc:sldChg chg="modSp mod modShow">
        <pc:chgData name="Mariusz Postol" userId="a9bd224de8a96e2b" providerId="Windows Live" clId="Web-{640444EA-C7F1-4BC2-9675-65DA290B6562}" dt="2019-06-26T20:34:29.768" v="569"/>
        <pc:sldMkLst>
          <pc:docMk/>
          <pc:sldMk cId="3011454434" sldId="269"/>
        </pc:sldMkLst>
        <pc:spChg chg="mod">
          <ac:chgData name="Mariusz Postol" userId="a9bd224de8a96e2b" providerId="Windows Live" clId="Web-{640444EA-C7F1-4BC2-9675-65DA290B6562}" dt="2019-06-26T19:39:01.427" v="494" actId="1076"/>
          <ac:spMkLst>
            <pc:docMk/>
            <pc:sldMk cId="3011454434" sldId="269"/>
            <ac:spMk id="58" creationId="{00000000-0000-0000-0000-000000000000}"/>
          </ac:spMkLst>
        </pc:spChg>
        <pc:graphicFrameChg chg="modGraphic">
          <ac:chgData name="Mariusz Postol" userId="a9bd224de8a96e2b" providerId="Windows Live" clId="Web-{640444EA-C7F1-4BC2-9675-65DA290B6562}" dt="2019-06-26T19:37:17.458" v="451" actId="20577"/>
          <ac:graphicFrameMkLst>
            <pc:docMk/>
            <pc:sldMk cId="3011454434" sldId="269"/>
            <ac:graphicFrameMk id="56" creationId="{00000000-0000-0000-0000-000000000000}"/>
          </ac:graphicFrameMkLst>
        </pc:graphicFrameChg>
      </pc:sldChg>
      <pc:sldChg chg="mod modShow">
        <pc:chgData name="Mariusz Postol" userId="a9bd224de8a96e2b" providerId="Windows Live" clId="Web-{640444EA-C7F1-4BC2-9675-65DA290B6562}" dt="2019-06-26T19:39:46.021" v="495"/>
        <pc:sldMkLst>
          <pc:docMk/>
          <pc:sldMk cId="2762644057" sldId="276"/>
        </pc:sldMkLst>
      </pc:sldChg>
      <pc:sldChg chg="modSp mod modShow">
        <pc:chgData name="Mariusz Postol" userId="a9bd224de8a96e2b" providerId="Windows Live" clId="Web-{640444EA-C7F1-4BC2-9675-65DA290B6562}" dt="2019-06-26T19:06:14.350" v="295" actId="14100"/>
        <pc:sldMkLst>
          <pc:docMk/>
          <pc:sldMk cId="1154012907" sldId="277"/>
        </pc:sldMkLst>
        <pc:spChg chg="mod">
          <ac:chgData name="Mariusz Postol" userId="a9bd224de8a96e2b" providerId="Windows Live" clId="Web-{640444EA-C7F1-4BC2-9675-65DA290B6562}" dt="2019-06-26T19:06:06.710" v="294" actId="1076"/>
          <ac:spMkLst>
            <pc:docMk/>
            <pc:sldMk cId="1154012907" sldId="277"/>
            <ac:spMk id="2" creationId="{00000000-0000-0000-0000-000000000000}"/>
          </ac:spMkLst>
        </pc:spChg>
        <pc:picChg chg="mod ord">
          <ac:chgData name="Mariusz Postol" userId="a9bd224de8a96e2b" providerId="Windows Live" clId="Web-{640444EA-C7F1-4BC2-9675-65DA290B6562}" dt="2019-06-26T19:06:14.350" v="295" actId="14100"/>
          <ac:picMkLst>
            <pc:docMk/>
            <pc:sldMk cId="1154012907" sldId="277"/>
            <ac:picMk id="3" creationId="{00000000-0000-0000-0000-000000000000}"/>
          </ac:picMkLst>
        </pc:picChg>
      </pc:sldChg>
      <pc:sldChg chg="delSp modSp ord delAnim modNotes">
        <pc:chgData name="Mariusz Postol" userId="a9bd224de8a96e2b" providerId="Windows Live" clId="Web-{640444EA-C7F1-4BC2-9675-65DA290B6562}" dt="2019-06-26T20:17:07.191" v="566" actId="20577"/>
        <pc:sldMkLst>
          <pc:docMk/>
          <pc:sldMk cId="1501389749" sldId="278"/>
        </pc:sldMkLst>
        <pc:spChg chg="mod">
          <ac:chgData name="Mariusz Postol" userId="a9bd224de8a96e2b" providerId="Windows Live" clId="Web-{640444EA-C7F1-4BC2-9675-65DA290B6562}" dt="2019-06-26T19:30:23.224" v="398" actId="1076"/>
          <ac:spMkLst>
            <pc:docMk/>
            <pc:sldMk cId="1501389749" sldId="278"/>
            <ac:spMk id="2" creationId="{00000000-0000-0000-0000-000000000000}"/>
          </ac:spMkLst>
        </pc:spChg>
        <pc:spChg chg="mod">
          <ac:chgData name="Mariusz Postol" userId="a9bd224de8a96e2b" providerId="Windows Live" clId="Web-{640444EA-C7F1-4BC2-9675-65DA290B6562}" dt="2019-06-26T20:17:07.191" v="566" actId="20577"/>
          <ac:spMkLst>
            <pc:docMk/>
            <pc:sldMk cId="1501389749" sldId="278"/>
            <ac:spMk id="3" creationId="{00000000-0000-0000-0000-000000000000}"/>
          </ac:spMkLst>
        </pc:spChg>
        <pc:spChg chg="del mod">
          <ac:chgData name="Mariusz Postol" userId="a9bd224de8a96e2b" providerId="Windows Live" clId="Web-{640444EA-C7F1-4BC2-9675-65DA290B6562}" dt="2019-06-26T19:56:17.598" v="518"/>
          <ac:spMkLst>
            <pc:docMk/>
            <pc:sldMk cId="1501389749" sldId="278"/>
            <ac:spMk id="5" creationId="{00000000-0000-0000-0000-000000000000}"/>
          </ac:spMkLst>
        </pc:spChg>
      </pc:sldChg>
      <pc:sldChg chg="modSp">
        <pc:chgData name="Mariusz Postol" userId="a9bd224de8a96e2b" providerId="Windows Live" clId="Web-{640444EA-C7F1-4BC2-9675-65DA290B6562}" dt="2019-06-26T19:04:56.491" v="290" actId="14100"/>
        <pc:sldMkLst>
          <pc:docMk/>
          <pc:sldMk cId="271452991" sldId="280"/>
        </pc:sldMkLst>
        <pc:spChg chg="mod">
          <ac:chgData name="Mariusz Postol" userId="a9bd224de8a96e2b" providerId="Windows Live" clId="Web-{640444EA-C7F1-4BC2-9675-65DA290B6562}" dt="2019-06-26T19:04:49.272" v="287" actId="20577"/>
          <ac:spMkLst>
            <pc:docMk/>
            <pc:sldMk cId="271452991" sldId="280"/>
            <ac:spMk id="2" creationId="{00000000-0000-0000-0000-000000000000}"/>
          </ac:spMkLst>
        </pc:spChg>
        <pc:picChg chg="mod">
          <ac:chgData name="Mariusz Postol" userId="a9bd224de8a96e2b" providerId="Windows Live" clId="Web-{640444EA-C7F1-4BC2-9675-65DA290B6562}" dt="2019-06-26T19:04:56.491" v="290" actId="14100"/>
          <ac:picMkLst>
            <pc:docMk/>
            <pc:sldMk cId="271452991" sldId="280"/>
            <ac:picMk id="3" creationId="{00000000-0000-0000-0000-000000000000}"/>
          </ac:picMkLst>
        </pc:picChg>
      </pc:sldChg>
      <pc:sldChg chg="modSp">
        <pc:chgData name="Mariusz Postol" userId="a9bd224de8a96e2b" providerId="Windows Live" clId="Web-{640444EA-C7F1-4BC2-9675-65DA290B6562}" dt="2019-06-26T19:03:57.788" v="259" actId="14100"/>
        <pc:sldMkLst>
          <pc:docMk/>
          <pc:sldMk cId="2435148504" sldId="281"/>
        </pc:sldMkLst>
        <pc:spChg chg="mod">
          <ac:chgData name="Mariusz Postol" userId="a9bd224de8a96e2b" providerId="Windows Live" clId="Web-{640444EA-C7F1-4BC2-9675-65DA290B6562}" dt="2019-06-26T19:03:48.913" v="258" actId="1076"/>
          <ac:spMkLst>
            <pc:docMk/>
            <pc:sldMk cId="2435148504" sldId="281"/>
            <ac:spMk id="2" creationId="{00000000-0000-0000-0000-000000000000}"/>
          </ac:spMkLst>
        </pc:spChg>
        <pc:picChg chg="mod">
          <ac:chgData name="Mariusz Postol" userId="a9bd224de8a96e2b" providerId="Windows Live" clId="Web-{640444EA-C7F1-4BC2-9675-65DA290B6562}" dt="2019-06-26T19:03:57.788" v="259" actId="14100"/>
          <ac:picMkLst>
            <pc:docMk/>
            <pc:sldMk cId="2435148504" sldId="281"/>
            <ac:picMk id="3" creationId="{00000000-0000-0000-0000-000000000000}"/>
          </ac:picMkLst>
        </pc:picChg>
      </pc:sldChg>
      <pc:sldChg chg="modSp">
        <pc:chgData name="Mariusz Postol" userId="a9bd224de8a96e2b" providerId="Windows Live" clId="Web-{640444EA-C7F1-4BC2-9675-65DA290B6562}" dt="2019-06-26T18:57:00.382" v="255" actId="1076"/>
        <pc:sldMkLst>
          <pc:docMk/>
          <pc:sldMk cId="3191445385" sldId="282"/>
        </pc:sldMkLst>
        <pc:spChg chg="mod">
          <ac:chgData name="Mariusz Postol" userId="a9bd224de8a96e2b" providerId="Windows Live" clId="Web-{640444EA-C7F1-4BC2-9675-65DA290B6562}" dt="2019-06-26T18:57:00.382" v="255" actId="1076"/>
          <ac:spMkLst>
            <pc:docMk/>
            <pc:sldMk cId="3191445385" sldId="282"/>
            <ac:spMk id="4" creationId="{00000000-0000-0000-0000-000000000000}"/>
          </ac:spMkLst>
        </pc:spChg>
      </pc:sldChg>
      <pc:sldChg chg="modSp">
        <pc:chgData name="Mariusz Postol" userId="a9bd224de8a96e2b" providerId="Windows Live" clId="Web-{640444EA-C7F1-4BC2-9675-65DA290B6562}" dt="2019-06-26T18:56:06.523" v="209" actId="20577"/>
        <pc:sldMkLst>
          <pc:docMk/>
          <pc:sldMk cId="4019951972" sldId="283"/>
        </pc:sldMkLst>
        <pc:spChg chg="mod">
          <ac:chgData name="Mariusz Postol" userId="a9bd224de8a96e2b" providerId="Windows Live" clId="Web-{640444EA-C7F1-4BC2-9675-65DA290B6562}" dt="2019-06-26T18:56:06.523" v="209" actId="20577"/>
          <ac:spMkLst>
            <pc:docMk/>
            <pc:sldMk cId="4019951972" sldId="283"/>
            <ac:spMk id="2" creationId="{00000000-0000-0000-0000-000000000000}"/>
          </ac:spMkLst>
        </pc:spChg>
      </pc:sldChg>
      <pc:sldChg chg="modSp">
        <pc:chgData name="Mariusz Postol" userId="a9bd224de8a96e2b" providerId="Windows Live" clId="Web-{640444EA-C7F1-4BC2-9675-65DA290B6562}" dt="2019-06-26T18:55:23.038" v="160" actId="20577"/>
        <pc:sldMkLst>
          <pc:docMk/>
          <pc:sldMk cId="3745401701" sldId="284"/>
        </pc:sldMkLst>
        <pc:graphicFrameChg chg="modGraphic">
          <ac:chgData name="Mariusz Postol" userId="a9bd224de8a96e2b" providerId="Windows Live" clId="Web-{640444EA-C7F1-4BC2-9675-65DA290B6562}" dt="2019-06-26T18:55:23.038" v="160" actId="20577"/>
          <ac:graphicFrameMkLst>
            <pc:docMk/>
            <pc:sldMk cId="3745401701" sldId="284"/>
            <ac:graphicFrameMk id="8" creationId="{00000000-0000-0000-0000-000000000000}"/>
          </ac:graphicFrameMkLst>
        </pc:graphicFrameChg>
      </pc:sldChg>
      <pc:sldChg chg="modSp ord">
        <pc:chgData name="Mariusz Postol" userId="a9bd224de8a96e2b" providerId="Windows Live" clId="Web-{640444EA-C7F1-4BC2-9675-65DA290B6562}" dt="2019-06-26T18:07:35.684" v="11"/>
        <pc:sldMkLst>
          <pc:docMk/>
          <pc:sldMk cId="0" sldId="285"/>
        </pc:sldMkLst>
        <pc:spChg chg="mod">
          <ac:chgData name="Mariusz Postol" userId="a9bd224de8a96e2b" providerId="Windows Live" clId="Web-{640444EA-C7F1-4BC2-9675-65DA290B6562}" dt="2019-06-26T18:03:28.155" v="8" actId="1076"/>
          <ac:spMkLst>
            <pc:docMk/>
            <pc:sldMk cId="0" sldId="285"/>
            <ac:spMk id="2" creationId="{00000000-0000-0000-0000-000000000000}"/>
          </ac:spMkLst>
        </pc:spChg>
        <pc:picChg chg="mod">
          <ac:chgData name="Mariusz Postol" userId="a9bd224de8a96e2b" providerId="Windows Live" clId="Web-{640444EA-C7F1-4BC2-9675-65DA290B6562}" dt="2019-06-26T18:03:41.889" v="10" actId="14100"/>
          <ac:picMkLst>
            <pc:docMk/>
            <pc:sldMk cId="0" sldId="285"/>
            <ac:picMk id="22530" creationId="{00000000-0000-0000-0000-000000000000}"/>
          </ac:picMkLst>
        </pc:picChg>
      </pc:sldChg>
      <pc:sldChg chg="modSp">
        <pc:chgData name="Mariusz Postol" userId="a9bd224de8a96e2b" providerId="Windows Live" clId="Web-{640444EA-C7F1-4BC2-9675-65DA290B6562}" dt="2019-06-26T18:28:08.397" v="112" actId="1076"/>
        <pc:sldMkLst>
          <pc:docMk/>
          <pc:sldMk cId="3191445385" sldId="286"/>
        </pc:sldMkLst>
        <pc:spChg chg="mod">
          <ac:chgData name="Mariusz Postol" userId="a9bd224de8a96e2b" providerId="Windows Live" clId="Web-{640444EA-C7F1-4BC2-9675-65DA290B6562}" dt="2019-06-26T18:28:08.397" v="112" actId="1076"/>
          <ac:spMkLst>
            <pc:docMk/>
            <pc:sldMk cId="3191445385" sldId="286"/>
            <ac:spMk id="4" creationId="{00000000-0000-0000-0000-000000000000}"/>
          </ac:spMkLst>
        </pc:spChg>
      </pc:sldChg>
      <pc:sldChg chg="modSp">
        <pc:chgData name="Mariusz Postol" userId="a9bd224de8a96e2b" providerId="Windows Live" clId="Web-{640444EA-C7F1-4BC2-9675-65DA290B6562}" dt="2019-06-26T18:02:25.062" v="5" actId="14100"/>
        <pc:sldMkLst>
          <pc:docMk/>
          <pc:sldMk cId="3993606669" sldId="287"/>
        </pc:sldMkLst>
        <pc:spChg chg="mod">
          <ac:chgData name="Mariusz Postol" userId="a9bd224de8a96e2b" providerId="Windows Live" clId="Web-{640444EA-C7F1-4BC2-9675-65DA290B6562}" dt="2019-06-26T18:02:16.827" v="3" actId="1076"/>
          <ac:spMkLst>
            <pc:docMk/>
            <pc:sldMk cId="3993606669" sldId="287"/>
            <ac:spMk id="2" creationId="{FE741F82-0698-4209-89CE-62D7FBCBFE62}"/>
          </ac:spMkLst>
        </pc:spChg>
        <pc:picChg chg="mod">
          <ac:chgData name="Mariusz Postol" userId="a9bd224de8a96e2b" providerId="Windows Live" clId="Web-{640444EA-C7F1-4BC2-9675-65DA290B6562}" dt="2019-06-26T18:02:25.062" v="5" actId="14100"/>
          <ac:picMkLst>
            <pc:docMk/>
            <pc:sldMk cId="3993606669" sldId="287"/>
            <ac:picMk id="4" creationId="{FD8FE124-51A0-4842-BD32-96B0A1A8FFD4}"/>
          </ac:picMkLst>
        </pc:picChg>
      </pc:sldChg>
    </pc:docChg>
  </pc:docChgLst>
  <pc:docChgLst>
    <pc:chgData name="Mariusz Postol" userId="a9bd224de8a96e2b" providerId="Windows Live" clId="Web-{9593A5D6-A4CF-4DB2-8BD7-2C1D0B33C4CD}"/>
    <pc:docChg chg="addSld delSld modSld sldOrd">
      <pc:chgData name="Mariusz Postol" userId="a9bd224de8a96e2b" providerId="Windows Live" clId="Web-{9593A5D6-A4CF-4DB2-8BD7-2C1D0B33C4CD}" dt="2019-06-26T17:57:18.666" v="365" actId="20577"/>
      <pc:docMkLst>
        <pc:docMk/>
      </pc:docMkLst>
      <pc:sldChg chg="modSp">
        <pc:chgData name="Mariusz Postol" userId="a9bd224de8a96e2b" providerId="Windows Live" clId="Web-{9593A5D6-A4CF-4DB2-8BD7-2C1D0B33C4CD}" dt="2019-06-26T17:47:58.884" v="280" actId="14100"/>
        <pc:sldMkLst>
          <pc:docMk/>
          <pc:sldMk cId="0" sldId="259"/>
        </pc:sldMkLst>
        <pc:spChg chg="mod">
          <ac:chgData name="Mariusz Postol" userId="a9bd224de8a96e2b" providerId="Windows Live" clId="Web-{9593A5D6-A4CF-4DB2-8BD7-2C1D0B33C4CD}" dt="2019-06-26T17:47:58.884" v="280" actId="14100"/>
          <ac:spMkLst>
            <pc:docMk/>
            <pc:sldMk cId="0" sldId="259"/>
            <ac:spMk id="3" creationId="{00000000-0000-0000-0000-000000000000}"/>
          </ac:spMkLst>
        </pc:spChg>
      </pc:sldChg>
      <pc:sldChg chg="modSp">
        <pc:chgData name="Mariusz Postol" userId="a9bd224de8a96e2b" providerId="Windows Live" clId="Web-{9593A5D6-A4CF-4DB2-8BD7-2C1D0B33C4CD}" dt="2019-06-26T17:49:27.431" v="293" actId="20577"/>
        <pc:sldMkLst>
          <pc:docMk/>
          <pc:sldMk cId="848164968" sldId="266"/>
        </pc:sldMkLst>
        <pc:spChg chg="mod">
          <ac:chgData name="Mariusz Postol" userId="a9bd224de8a96e2b" providerId="Windows Live" clId="Web-{9593A5D6-A4CF-4DB2-8BD7-2C1D0B33C4CD}" dt="2019-06-26T17:49:27.431" v="293" actId="20577"/>
          <ac:spMkLst>
            <pc:docMk/>
            <pc:sldMk cId="848164968" sldId="266"/>
            <ac:spMk id="2" creationId="{00000000-0000-0000-0000-000000000000}"/>
          </ac:spMkLst>
        </pc:spChg>
      </pc:sldChg>
      <pc:sldChg chg="mod modShow">
        <pc:chgData name="Mariusz Postol" userId="a9bd224de8a96e2b" providerId="Windows Live" clId="Web-{9593A5D6-A4CF-4DB2-8BD7-2C1D0B33C4CD}" dt="2019-06-26T17:51:05.494" v="295"/>
        <pc:sldMkLst>
          <pc:docMk/>
          <pc:sldMk cId="1886500423" sldId="275"/>
        </pc:sldMkLst>
      </pc:sldChg>
      <pc:sldChg chg="modSp">
        <pc:chgData name="Mariusz Postol" userId="a9bd224de8a96e2b" providerId="Windows Live" clId="Web-{9593A5D6-A4CF-4DB2-8BD7-2C1D0B33C4CD}" dt="2019-06-26T17:52:03.869" v="296"/>
        <pc:sldMkLst>
          <pc:docMk/>
          <pc:sldMk cId="2762644057" sldId="276"/>
        </pc:sldMkLst>
        <pc:picChg chg="ord">
          <ac:chgData name="Mariusz Postol" userId="a9bd224de8a96e2b" providerId="Windows Live" clId="Web-{9593A5D6-A4CF-4DB2-8BD7-2C1D0B33C4CD}" dt="2019-06-26T17:52:03.869" v="296"/>
          <ac:picMkLst>
            <pc:docMk/>
            <pc:sldMk cId="2762644057" sldId="276"/>
            <ac:picMk id="58372" creationId="{00000000-0000-0000-0000-000000000000}"/>
          </ac:picMkLst>
        </pc:picChg>
      </pc:sldChg>
      <pc:sldChg chg="del">
        <pc:chgData name="Mariusz Postol" userId="a9bd224de8a96e2b" providerId="Windows Live" clId="Web-{9593A5D6-A4CF-4DB2-8BD7-2C1D0B33C4CD}" dt="2019-06-26T17:52:53.244" v="297"/>
        <pc:sldMkLst>
          <pc:docMk/>
          <pc:sldMk cId="2758305328" sldId="279"/>
        </pc:sldMkLst>
      </pc:sldChg>
      <pc:sldChg chg="ord">
        <pc:chgData name="Mariusz Postol" userId="a9bd224de8a96e2b" providerId="Windows Live" clId="Web-{9593A5D6-A4CF-4DB2-8BD7-2C1D0B33C4CD}" dt="2019-06-26T17:53:57.619" v="300"/>
        <pc:sldMkLst>
          <pc:docMk/>
          <pc:sldMk cId="0" sldId="285"/>
        </pc:sldMkLst>
      </pc:sldChg>
      <pc:sldChg chg="addSp delSp modSp new ord">
        <pc:chgData name="Mariusz Postol" userId="a9bd224de8a96e2b" providerId="Windows Live" clId="Web-{9593A5D6-A4CF-4DB2-8BD7-2C1D0B33C4CD}" dt="2019-06-26T17:57:13.963" v="363" actId="20577"/>
        <pc:sldMkLst>
          <pc:docMk/>
          <pc:sldMk cId="3993606669" sldId="287"/>
        </pc:sldMkLst>
        <pc:spChg chg="mod">
          <ac:chgData name="Mariusz Postol" userId="a9bd224de8a96e2b" providerId="Windows Live" clId="Web-{9593A5D6-A4CF-4DB2-8BD7-2C1D0B33C4CD}" dt="2019-06-26T17:57:13.963" v="363" actId="20577"/>
          <ac:spMkLst>
            <pc:docMk/>
            <pc:sldMk cId="3993606669" sldId="287"/>
            <ac:spMk id="2" creationId="{FE741F82-0698-4209-89CE-62D7FBCBFE62}"/>
          </ac:spMkLst>
        </pc:spChg>
        <pc:spChg chg="del">
          <ac:chgData name="Mariusz Postol" userId="a9bd224de8a96e2b" providerId="Windows Live" clId="Web-{9593A5D6-A4CF-4DB2-8BD7-2C1D0B33C4CD}" dt="2019-06-26T17:56:04.776" v="301"/>
          <ac:spMkLst>
            <pc:docMk/>
            <pc:sldMk cId="3993606669" sldId="287"/>
            <ac:spMk id="3" creationId="{06D2AEE4-E0AB-4569-AE7D-37F89BE5D86E}"/>
          </ac:spMkLst>
        </pc:spChg>
        <pc:picChg chg="add mod ord">
          <ac:chgData name="Mariusz Postol" userId="a9bd224de8a96e2b" providerId="Windows Live" clId="Web-{9593A5D6-A4CF-4DB2-8BD7-2C1D0B33C4CD}" dt="2019-06-26T17:56:27.729" v="303" actId="14100"/>
          <ac:picMkLst>
            <pc:docMk/>
            <pc:sldMk cId="3993606669" sldId="287"/>
            <ac:picMk id="4" creationId="{FD8FE124-51A0-4842-BD32-96B0A1A8FFD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B0C7D-0074-4F26-B374-CE69AD4CD112}" type="doc">
      <dgm:prSet loTypeId="urn:microsoft.com/office/officeart/2005/8/layout/pyramid2" loCatId="pyramid" qsTypeId="urn:microsoft.com/office/officeart/2005/8/quickstyle/simple5" qsCatId="simple" csTypeId="urn:microsoft.com/office/officeart/2005/8/colors/accent1_2" csCatId="accent1" phldr="1"/>
      <dgm:spPr/>
    </dgm:pt>
    <dgm:pt modelId="{EC0BCC3F-D25B-44B3-8982-38BBB7067855}">
      <dgm:prSet phldrT="[Tekst]" custT="1"/>
      <dgm:spPr/>
      <dgm:t>
        <a:bodyPr/>
        <a:lstStyle/>
        <a:p>
          <a:r>
            <a:rPr lang="en-US" sz="1400" dirty="0"/>
            <a:t>Presentation</a:t>
          </a:r>
        </a:p>
      </dgm:t>
    </dgm:pt>
    <dgm:pt modelId="{6FEA46E4-5FB5-41DB-9FCF-ED2D2F1D1A3F}" type="parTrans" cxnId="{C8A4485A-C6B5-4B12-86F3-13A9A4C23EBA}">
      <dgm:prSet/>
      <dgm:spPr/>
      <dgm:t>
        <a:bodyPr/>
        <a:lstStyle/>
        <a:p>
          <a:endParaRPr lang="en-US"/>
        </a:p>
      </dgm:t>
    </dgm:pt>
    <dgm:pt modelId="{D673D47F-1E34-450D-86C5-27F3BCD766DA}" type="sibTrans" cxnId="{C8A4485A-C6B5-4B12-86F3-13A9A4C23EBA}">
      <dgm:prSet/>
      <dgm:spPr/>
      <dgm:t>
        <a:bodyPr/>
        <a:lstStyle/>
        <a:p>
          <a:endParaRPr lang="en-US"/>
        </a:p>
      </dgm:t>
    </dgm:pt>
    <dgm:pt modelId="{0B307887-282B-4890-8FD4-CB9FE90A51CB}">
      <dgm:prSet phldrT="[Tekst]" custT="1"/>
      <dgm:spPr/>
      <dgm:t>
        <a:bodyPr/>
        <a:lstStyle/>
        <a:p>
          <a:r>
            <a:rPr lang="en-US" sz="1400" dirty="0"/>
            <a:t>Logic</a:t>
          </a:r>
        </a:p>
      </dgm:t>
    </dgm:pt>
    <dgm:pt modelId="{6931C4D1-37E6-43DA-B3DB-05C25A2B002B}" type="parTrans" cxnId="{B6563FEB-6017-4838-ADCA-75EF2FEEB7B3}">
      <dgm:prSet/>
      <dgm:spPr/>
      <dgm:t>
        <a:bodyPr/>
        <a:lstStyle/>
        <a:p>
          <a:endParaRPr lang="en-US"/>
        </a:p>
      </dgm:t>
    </dgm:pt>
    <dgm:pt modelId="{5EDFDCC3-B182-4915-AD08-BC132ABD3372}" type="sibTrans" cxnId="{B6563FEB-6017-4838-ADCA-75EF2FEEB7B3}">
      <dgm:prSet/>
      <dgm:spPr/>
      <dgm:t>
        <a:bodyPr/>
        <a:lstStyle/>
        <a:p>
          <a:endParaRPr lang="en-US"/>
        </a:p>
      </dgm:t>
    </dgm:pt>
    <dgm:pt modelId="{7B3574B8-1C6C-476E-924D-F6A74AB2BB2C}">
      <dgm:prSet phldrT="[Tekst]" custT="1"/>
      <dgm:spPr/>
      <dgm:t>
        <a:bodyPr/>
        <a:lstStyle/>
        <a:p>
          <a:r>
            <a:rPr lang="pl-PL" sz="1400" dirty="0"/>
            <a:t>D</a:t>
          </a:r>
          <a:r>
            <a:rPr lang="en-US" sz="1400" dirty="0" err="1"/>
            <a:t>ata</a:t>
          </a:r>
          <a:endParaRPr lang="en-US" sz="1400" dirty="0"/>
        </a:p>
      </dgm:t>
    </dgm:pt>
    <dgm:pt modelId="{24BE2AFF-4F89-4810-8DC8-EF67BF8BFD1B}" type="parTrans" cxnId="{7096E0A5-50D9-4F6B-9A69-5E2ACB5A7C42}">
      <dgm:prSet/>
      <dgm:spPr/>
      <dgm:t>
        <a:bodyPr/>
        <a:lstStyle/>
        <a:p>
          <a:endParaRPr lang="en-US"/>
        </a:p>
      </dgm:t>
    </dgm:pt>
    <dgm:pt modelId="{50D4B2AE-D924-40AB-AE65-30E00467E27F}" type="sibTrans" cxnId="{7096E0A5-50D9-4F6B-9A69-5E2ACB5A7C42}">
      <dgm:prSet/>
      <dgm:spPr/>
      <dgm:t>
        <a:bodyPr/>
        <a:lstStyle/>
        <a:p>
          <a:endParaRPr lang="en-US"/>
        </a:p>
      </dgm:t>
    </dgm:pt>
    <dgm:pt modelId="{41A3F4AD-BFD8-4FBF-8B6B-D5F12CA28B2E}" type="pres">
      <dgm:prSet presAssocID="{0BEB0C7D-0074-4F26-B374-CE69AD4CD112}" presName="compositeShape" presStyleCnt="0">
        <dgm:presLayoutVars>
          <dgm:dir/>
          <dgm:resizeHandles/>
        </dgm:presLayoutVars>
      </dgm:prSet>
      <dgm:spPr/>
    </dgm:pt>
    <dgm:pt modelId="{F84B0247-BAFA-42DA-AF7D-7E8672628B36}" type="pres">
      <dgm:prSet presAssocID="{0BEB0C7D-0074-4F26-B374-CE69AD4CD112}" presName="pyramid" presStyleLbl="node1" presStyleIdx="0" presStyleCnt="1" custScaleX="189734" custScaleY="96120" custLinFactNeighborX="-58816"/>
      <dgm:spPr/>
    </dgm:pt>
    <dgm:pt modelId="{4A379D8B-CE53-449C-AC27-584371E3B2E3}" type="pres">
      <dgm:prSet presAssocID="{0BEB0C7D-0074-4F26-B374-CE69AD4CD112}" presName="theList" presStyleCnt="0"/>
      <dgm:spPr/>
    </dgm:pt>
    <dgm:pt modelId="{F8DC97A3-B2A9-40DB-84B2-0045F1DEBC48}" type="pres">
      <dgm:prSet presAssocID="{EC0BCC3F-D25B-44B3-8982-38BBB7067855}" presName="aNode" presStyleLbl="fgAcc1" presStyleIdx="0" presStyleCnt="3" custScaleX="122300" custScaleY="59366" custLinFactNeighborX="-2418" custLinFactNeighborY="6122">
        <dgm:presLayoutVars>
          <dgm:bulletEnabled val="1"/>
        </dgm:presLayoutVars>
      </dgm:prSet>
      <dgm:spPr/>
    </dgm:pt>
    <dgm:pt modelId="{013993B3-D50E-466C-955B-0CED99727218}" type="pres">
      <dgm:prSet presAssocID="{EC0BCC3F-D25B-44B3-8982-38BBB7067855}" presName="aSpace" presStyleCnt="0"/>
      <dgm:spPr/>
    </dgm:pt>
    <dgm:pt modelId="{7583EA2C-4DFE-42ED-A5EB-575AC734D377}" type="pres">
      <dgm:prSet presAssocID="{0B307887-282B-4890-8FD4-CB9FE90A51CB}" presName="aNode" presStyleLbl="fgAcc1" presStyleIdx="1" presStyleCnt="3" custScaleX="122300" custScaleY="59366" custLinFactY="4224" custLinFactNeighborX="-2365" custLinFactNeighborY="100000">
        <dgm:presLayoutVars>
          <dgm:bulletEnabled val="1"/>
        </dgm:presLayoutVars>
      </dgm:prSet>
      <dgm:spPr/>
    </dgm:pt>
    <dgm:pt modelId="{8C9CE587-9CB5-4096-98B4-75A39E3D6470}" type="pres">
      <dgm:prSet presAssocID="{0B307887-282B-4890-8FD4-CB9FE90A51CB}" presName="aSpace" presStyleCnt="0"/>
      <dgm:spPr/>
    </dgm:pt>
    <dgm:pt modelId="{1E49EF35-FDBE-47AB-BDF1-182531141107}" type="pres">
      <dgm:prSet presAssocID="{7B3574B8-1C6C-476E-924D-F6A74AB2BB2C}" presName="aNode" presStyleLbl="fgAcc1" presStyleIdx="2" presStyleCnt="3" custScaleX="122300" custScaleY="59366" custLinFactY="20182" custLinFactNeighborX="-2365" custLinFactNeighborY="100000">
        <dgm:presLayoutVars>
          <dgm:bulletEnabled val="1"/>
        </dgm:presLayoutVars>
      </dgm:prSet>
      <dgm:spPr/>
    </dgm:pt>
    <dgm:pt modelId="{760941C7-BC96-4E78-BD60-87F349843AE0}" type="pres">
      <dgm:prSet presAssocID="{7B3574B8-1C6C-476E-924D-F6A74AB2BB2C}" presName="aSpace" presStyleCnt="0"/>
      <dgm:spPr/>
    </dgm:pt>
  </dgm:ptLst>
  <dgm:cxnLst>
    <dgm:cxn modelId="{0F7B9E3B-DEA2-4506-ABC1-25A1915F05DE}" type="presOf" srcId="{0BEB0C7D-0074-4F26-B374-CE69AD4CD112}" destId="{41A3F4AD-BFD8-4FBF-8B6B-D5F12CA28B2E}" srcOrd="0" destOrd="0" presId="urn:microsoft.com/office/officeart/2005/8/layout/pyramid2"/>
    <dgm:cxn modelId="{468F3D4A-3E8B-4F9A-9F87-45662FAC2CDE}" type="presOf" srcId="{EC0BCC3F-D25B-44B3-8982-38BBB7067855}" destId="{F8DC97A3-B2A9-40DB-84B2-0045F1DEBC48}" srcOrd="0" destOrd="0" presId="urn:microsoft.com/office/officeart/2005/8/layout/pyramid2"/>
    <dgm:cxn modelId="{C8A4485A-C6B5-4B12-86F3-13A9A4C23EBA}" srcId="{0BEB0C7D-0074-4F26-B374-CE69AD4CD112}" destId="{EC0BCC3F-D25B-44B3-8982-38BBB7067855}" srcOrd="0" destOrd="0" parTransId="{6FEA46E4-5FB5-41DB-9FCF-ED2D2F1D1A3F}" sibTransId="{D673D47F-1E34-450D-86C5-27F3BCD766DA}"/>
    <dgm:cxn modelId="{F756847A-C1B5-4500-89F4-16866EF840D8}" type="presOf" srcId="{0B307887-282B-4890-8FD4-CB9FE90A51CB}" destId="{7583EA2C-4DFE-42ED-A5EB-575AC734D377}" srcOrd="0" destOrd="0" presId="urn:microsoft.com/office/officeart/2005/8/layout/pyramid2"/>
    <dgm:cxn modelId="{7096E0A5-50D9-4F6B-9A69-5E2ACB5A7C42}" srcId="{0BEB0C7D-0074-4F26-B374-CE69AD4CD112}" destId="{7B3574B8-1C6C-476E-924D-F6A74AB2BB2C}" srcOrd="2" destOrd="0" parTransId="{24BE2AFF-4F89-4810-8DC8-EF67BF8BFD1B}" sibTransId="{50D4B2AE-D924-40AB-AE65-30E00467E27F}"/>
    <dgm:cxn modelId="{33A69AA8-44E5-44BC-944E-81BAA42B0CBD}" type="presOf" srcId="{7B3574B8-1C6C-476E-924D-F6A74AB2BB2C}" destId="{1E49EF35-FDBE-47AB-BDF1-182531141107}" srcOrd="0" destOrd="0" presId="urn:microsoft.com/office/officeart/2005/8/layout/pyramid2"/>
    <dgm:cxn modelId="{B6563FEB-6017-4838-ADCA-75EF2FEEB7B3}" srcId="{0BEB0C7D-0074-4F26-B374-CE69AD4CD112}" destId="{0B307887-282B-4890-8FD4-CB9FE90A51CB}" srcOrd="1" destOrd="0" parTransId="{6931C4D1-37E6-43DA-B3DB-05C25A2B002B}" sibTransId="{5EDFDCC3-B182-4915-AD08-BC132ABD3372}"/>
    <dgm:cxn modelId="{32A58AC8-B2B5-4044-A5C7-A3FE4E20E745}" type="presParOf" srcId="{41A3F4AD-BFD8-4FBF-8B6B-D5F12CA28B2E}" destId="{F84B0247-BAFA-42DA-AF7D-7E8672628B36}" srcOrd="0" destOrd="0" presId="urn:microsoft.com/office/officeart/2005/8/layout/pyramid2"/>
    <dgm:cxn modelId="{4B2EDD80-5F03-49CF-88D3-E30A1ACEA46A}" type="presParOf" srcId="{41A3F4AD-BFD8-4FBF-8B6B-D5F12CA28B2E}" destId="{4A379D8B-CE53-449C-AC27-584371E3B2E3}" srcOrd="1" destOrd="0" presId="urn:microsoft.com/office/officeart/2005/8/layout/pyramid2"/>
    <dgm:cxn modelId="{DB1ADB7A-4782-4292-9FAE-CBD7E0EA81D5}" type="presParOf" srcId="{4A379D8B-CE53-449C-AC27-584371E3B2E3}" destId="{F8DC97A3-B2A9-40DB-84B2-0045F1DEBC48}" srcOrd="0" destOrd="0" presId="urn:microsoft.com/office/officeart/2005/8/layout/pyramid2"/>
    <dgm:cxn modelId="{44D72C29-C8E3-4366-968E-3EBCC00693AE}" type="presParOf" srcId="{4A379D8B-CE53-449C-AC27-584371E3B2E3}" destId="{013993B3-D50E-466C-955B-0CED99727218}" srcOrd="1" destOrd="0" presId="urn:microsoft.com/office/officeart/2005/8/layout/pyramid2"/>
    <dgm:cxn modelId="{2BA4185E-5340-44B0-8C22-C68F072F2B77}" type="presParOf" srcId="{4A379D8B-CE53-449C-AC27-584371E3B2E3}" destId="{7583EA2C-4DFE-42ED-A5EB-575AC734D377}" srcOrd="2" destOrd="0" presId="urn:microsoft.com/office/officeart/2005/8/layout/pyramid2"/>
    <dgm:cxn modelId="{7F333DFC-4457-47E0-82F5-5844D608CD14}" type="presParOf" srcId="{4A379D8B-CE53-449C-AC27-584371E3B2E3}" destId="{8C9CE587-9CB5-4096-98B4-75A39E3D6470}" srcOrd="3" destOrd="0" presId="urn:microsoft.com/office/officeart/2005/8/layout/pyramid2"/>
    <dgm:cxn modelId="{9B469A4D-0BB2-4556-9A0F-94BAEC65E9B7}" type="presParOf" srcId="{4A379D8B-CE53-449C-AC27-584371E3B2E3}" destId="{1E49EF35-FDBE-47AB-BDF1-182531141107}" srcOrd="4" destOrd="0" presId="urn:microsoft.com/office/officeart/2005/8/layout/pyramid2"/>
    <dgm:cxn modelId="{93C47C9E-8CF9-49DF-A1CD-3D14557A164E}" type="presParOf" srcId="{4A379D8B-CE53-449C-AC27-584371E3B2E3}" destId="{760941C7-BC96-4E78-BD60-87F349843A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880DF6-C970-4114-A094-27064A102A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13051EA7-44F6-43BC-9BF1-6B3B007D903D}">
      <dgm:prSet phldr="0"/>
      <dgm:spPr/>
      <dgm:t>
        <a:bodyPr/>
        <a:lstStyle/>
        <a:p>
          <a:pPr rtl="0"/>
          <a:r>
            <a:rPr lang="pl-PL" b="1" noProof="0" dirty="0">
              <a:latin typeface="Calibri Light" panose="020F0302020204030204"/>
            </a:rPr>
            <a:t>Thank you</a:t>
          </a:r>
          <a:endParaRPr lang="pl-PL" b="1" i="0" u="none" strike="noStrike" cap="none" baseline="0" noProof="0" dirty="0">
            <a:solidFill>
              <a:srgbClr val="010000"/>
            </a:solidFill>
            <a:latin typeface="Calibri Light"/>
            <a:cs typeface="Calibri Light"/>
          </a:endParaRPr>
        </a:p>
      </dgm:t>
    </dgm:pt>
    <dgm:pt modelId="{55C6C815-4CB6-424B-8099-1F7F55ED3FE4}" type="parTrans" cxnId="{DF674E8D-02C9-49FA-9FB0-513DD3C545DD}">
      <dgm:prSet/>
      <dgm:spPr/>
      <dgm:t>
        <a:bodyPr/>
        <a:lstStyle/>
        <a:p>
          <a:endParaRPr lang="en-US" noProof="0"/>
        </a:p>
      </dgm:t>
    </dgm:pt>
    <dgm:pt modelId="{5C1EC865-90B1-470D-ABCA-3632BE66459A}" type="sibTrans" cxnId="{DF674E8D-02C9-49FA-9FB0-513DD3C545DD}">
      <dgm:prSet/>
      <dgm:spPr/>
      <dgm:t>
        <a:bodyPr/>
        <a:lstStyle/>
        <a:p>
          <a:endParaRPr lang="en-US" noProof="0"/>
        </a:p>
      </dgm:t>
    </dgm:pt>
    <dgm:pt modelId="{DBB6ED58-C9B2-4342-86A1-42FC922C4CD7}" type="pres">
      <dgm:prSet presAssocID="{71880DF6-C970-4114-A094-27064A102A9B}" presName="linear" presStyleCnt="0">
        <dgm:presLayoutVars>
          <dgm:animLvl val="lvl"/>
          <dgm:resizeHandles val="exact"/>
        </dgm:presLayoutVars>
      </dgm:prSet>
      <dgm:spPr/>
    </dgm:pt>
    <dgm:pt modelId="{796D6F93-AA1F-4E45-A810-E2AC2421EA16}" type="pres">
      <dgm:prSet presAssocID="{13051EA7-44F6-43BC-9BF1-6B3B007D903D}" presName="parentText" presStyleLbl="node1" presStyleIdx="0" presStyleCnt="1" custLinFactY="99905" custLinFactNeighborX="-4110" custLinFactNeighborY="100000">
        <dgm:presLayoutVars>
          <dgm:chMax val="0"/>
          <dgm:bulletEnabled val="1"/>
        </dgm:presLayoutVars>
      </dgm:prSet>
      <dgm:spPr/>
    </dgm:pt>
  </dgm:ptLst>
  <dgm:cxnLst>
    <dgm:cxn modelId="{DF674E8D-02C9-49FA-9FB0-513DD3C545DD}" srcId="{71880DF6-C970-4114-A094-27064A102A9B}" destId="{13051EA7-44F6-43BC-9BF1-6B3B007D903D}" srcOrd="0" destOrd="0" parTransId="{55C6C815-4CB6-424B-8099-1F7F55ED3FE4}" sibTransId="{5C1EC865-90B1-470D-ABCA-3632BE66459A}"/>
    <dgm:cxn modelId="{7BA51595-95A8-41D3-8B06-CF3564AD54E7}" type="presOf" srcId="{13051EA7-44F6-43BC-9BF1-6B3B007D903D}" destId="{796D6F93-AA1F-4E45-A810-E2AC2421EA16}" srcOrd="0" destOrd="0" presId="urn:microsoft.com/office/officeart/2005/8/layout/vList2"/>
    <dgm:cxn modelId="{B2C5FEB5-95E5-44F0-A565-0E5E663D4AC5}" type="presOf" srcId="{71880DF6-C970-4114-A094-27064A102A9B}" destId="{DBB6ED58-C9B2-4342-86A1-42FC922C4CD7}" srcOrd="0" destOrd="0" presId="urn:microsoft.com/office/officeart/2005/8/layout/vList2"/>
    <dgm:cxn modelId="{7C19C6C8-0D2F-46E2-8047-9239503B4D16}" type="presParOf" srcId="{DBB6ED58-C9B2-4342-86A1-42FC922C4CD7}" destId="{796D6F93-AA1F-4E45-A810-E2AC2421EA16}"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B0247-BAFA-42DA-AF7D-7E8672628B36}">
      <dsp:nvSpPr>
        <dsp:cNvPr id="0" name=""/>
        <dsp:cNvSpPr/>
      </dsp:nvSpPr>
      <dsp:spPr>
        <a:xfrm>
          <a:off x="0" y="31567"/>
          <a:ext cx="3087326" cy="1564052"/>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8DC97A3-B2A9-40DB-84B2-0045F1DEBC48}">
      <dsp:nvSpPr>
        <dsp:cNvPr id="0" name=""/>
        <dsp:cNvSpPr/>
      </dsp:nvSpPr>
      <dsp:spPr>
        <a:xfrm>
          <a:off x="2299657" y="167962"/>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Presentation</a:t>
          </a:r>
        </a:p>
      </dsp:txBody>
      <dsp:txXfrm>
        <a:off x="2317138" y="185443"/>
        <a:ext cx="1258570" cy="323135"/>
      </dsp:txXfrm>
    </dsp:sp>
    <dsp:sp modelId="{7583EA2C-4DFE-42ED-A5EB-575AC734D377}">
      <dsp:nvSpPr>
        <dsp:cNvPr id="0" name=""/>
        <dsp:cNvSpPr/>
      </dsp:nvSpPr>
      <dsp:spPr>
        <a:xfrm>
          <a:off x="2300218" y="697724"/>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Logic</a:t>
          </a:r>
        </a:p>
      </dsp:txBody>
      <dsp:txXfrm>
        <a:off x="2317699" y="715205"/>
        <a:ext cx="1258570" cy="323135"/>
      </dsp:txXfrm>
    </dsp:sp>
    <dsp:sp modelId="{1E49EF35-FDBE-47AB-BDF1-182531141107}">
      <dsp:nvSpPr>
        <dsp:cNvPr id="0" name=""/>
        <dsp:cNvSpPr/>
      </dsp:nvSpPr>
      <dsp:spPr>
        <a:xfrm>
          <a:off x="2300218" y="1227481"/>
          <a:ext cx="1293532" cy="358097"/>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D</a:t>
          </a:r>
          <a:r>
            <a:rPr lang="en-US" sz="1400" kern="1200" dirty="0" err="1"/>
            <a:t>ata</a:t>
          </a:r>
          <a:endParaRPr lang="en-US" sz="1400" kern="1200" dirty="0"/>
        </a:p>
      </dsp:txBody>
      <dsp:txXfrm>
        <a:off x="2317699" y="1244962"/>
        <a:ext cx="1258570" cy="323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D6F93-AA1F-4E45-A810-E2AC2421EA16}">
      <dsp:nvSpPr>
        <dsp:cNvPr id="0" name=""/>
        <dsp:cNvSpPr/>
      </dsp:nvSpPr>
      <dsp:spPr>
        <a:xfrm>
          <a:off x="0" y="374546"/>
          <a:ext cx="6429388"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rtl="0">
            <a:lnSpc>
              <a:spcPct val="90000"/>
            </a:lnSpc>
            <a:spcBef>
              <a:spcPct val="0"/>
            </a:spcBef>
            <a:spcAft>
              <a:spcPct val="35000"/>
            </a:spcAft>
            <a:buNone/>
          </a:pPr>
          <a:r>
            <a:rPr lang="pl-PL" sz="6500" b="1" kern="1200" noProof="0" dirty="0">
              <a:latin typeface="Calibri Light" panose="020F0302020204030204"/>
            </a:rPr>
            <a:t>Thank you</a:t>
          </a:r>
          <a:endParaRPr lang="pl-PL" sz="6500" b="1" i="0" u="none" strike="noStrike" kern="1200" cap="none" baseline="0" noProof="0" dirty="0">
            <a:solidFill>
              <a:srgbClr val="010000"/>
            </a:solidFill>
            <a:latin typeface="Calibri Light"/>
            <a:cs typeface="Calibri Light"/>
          </a:endParaRPr>
        </a:p>
      </dsp:txBody>
      <dsp:txXfrm>
        <a:off x="76105" y="450651"/>
        <a:ext cx="6277178"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268CA-ED1D-4AAE-902A-185C940766BC}" type="datetimeFigureOut">
              <a:rPr lang="pl-PL" smtClean="0"/>
              <a:pPr/>
              <a:t>16.06.2021</a:t>
            </a:fld>
            <a:endParaRPr lang="pl-PL"/>
          </a:p>
        </p:txBody>
      </p:sp>
      <p:sp>
        <p:nvSpPr>
          <p:cNvPr id="4" name="Symbol zastępczy obrazu slajd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FDF39F-D04E-4B9F-BFB7-9926CF8DAB9C}"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My name is Mariusz Postół and I am representing the Institute of Information Technology Lodz University of Technology. It is my pleasure to present my and Piotr Szymczak research work related to Object-Oriented Internet and Cloud services integration focusing on the generic architecture that is proposed to implement and deploy this interoperability scenario.</a:t>
            </a:r>
          </a:p>
          <a:p>
            <a:endParaRPr lang="en-US" noProof="0"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a:t>
            </a:fld>
            <a:endParaRPr lang="pl-PL"/>
          </a:p>
        </p:txBody>
      </p:sp>
    </p:spTree>
    <p:extLst>
      <p:ext uri="{BB962C8B-B14F-4D97-AF65-F5344CB8AC3E}">
        <p14:creationId xmlns:p14="http://schemas.microsoft.com/office/powerpoint/2010/main" val="1752041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stressed previously, the proposal is backed by proof of concept reference implementations. Prototyping addresses Microsoft Azure cloud services as an example. The outcome has been just published on GitHub as the open-source (MIT licensed) repository. The proposed solutions have been harmonized with the more general concept called the Object-Oriented Internet.</a:t>
            </a:r>
          </a:p>
        </p:txBody>
      </p:sp>
      <p:sp>
        <p:nvSpPr>
          <p:cNvPr id="4" name="Slide Number Placeholder 3"/>
          <p:cNvSpPr>
            <a:spLocks noGrp="1"/>
          </p:cNvSpPr>
          <p:nvPr>
            <p:ph type="sldNum" sz="quarter" idx="5"/>
          </p:nvPr>
        </p:nvSpPr>
        <p:spPr/>
        <p:txBody>
          <a:bodyPr/>
          <a:lstStyle/>
          <a:p>
            <a:fld id="{0AFDF39F-D04E-4B9F-BFB7-9926CF8DAB9C}" type="slidenum">
              <a:rPr lang="pl-PL" smtClean="0"/>
              <a:pPr/>
              <a:t>10</a:t>
            </a:fld>
            <a:endParaRPr lang="pl-PL"/>
          </a:p>
        </p:txBody>
      </p:sp>
    </p:spTree>
    <p:extLst>
      <p:ext uri="{BB962C8B-B14F-4D97-AF65-F5344CB8AC3E}">
        <p14:creationId xmlns:p14="http://schemas.microsoft.com/office/powerpoint/2010/main" val="249855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believe or even claim that the proposed architecture can be applied to any type of cyber-physical network. This diagram presents possible options but the detailed description you can find in the independent publication. Just simplifying, we must select between interactive (based on the client-server relationship) and reactive (based on the publisher-subscriber relationship) applications archetypes. Both must be recognized as not compliant environments therefore to conduct any prototyping we must select one of them. We selected reactive interoperability (yellow box) based on the OPC Unified Architecture </a:t>
            </a:r>
            <a:r>
              <a:rPr lang="en-US" dirty="0" err="1"/>
              <a:t>PubSub</a:t>
            </a:r>
            <a:r>
              <a:rPr lang="en-US" dirty="0"/>
              <a:t> international standard that relaxes problems related to the real-time multi-vendor environment, network traffic asymmetry, and data holder mobility.</a:t>
            </a:r>
            <a:endParaRPr lang="pl-PL" dirty="0"/>
          </a:p>
          <a:p>
            <a:endParaRPr lang="en-US"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11</a:t>
            </a:fld>
            <a:endParaRPr lang="pl-PL"/>
          </a:p>
        </p:txBody>
      </p:sp>
    </p:spTree>
    <p:extLst>
      <p:ext uri="{BB962C8B-B14F-4D97-AF65-F5344CB8AC3E}">
        <p14:creationId xmlns:p14="http://schemas.microsoft.com/office/powerpoint/2010/main" val="2958831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discussion can be concluded that only reactive interoperability can be used to overcome network traffic asymmetry and data holder mobility. Therefore the further work is concentrated on this communication scenario. Still, reusability of the existing concepts and solutions must be concerned.</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12</a:t>
            </a:fld>
            <a:endParaRPr lang="pl-PL"/>
          </a:p>
        </p:txBody>
      </p:sp>
    </p:spTree>
    <p:extLst>
      <p:ext uri="{BB962C8B-B14F-4D97-AF65-F5344CB8AC3E}">
        <p14:creationId xmlns:p14="http://schemas.microsoft.com/office/powerpoint/2010/main" val="2518814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To start prototyping we did use a library called </a:t>
            </a:r>
            <a:r>
              <a:rPr lang="en-US" b="0" dirty="0" err="1">
                <a:solidFill>
                  <a:srgbClr val="000000"/>
                </a:solidFill>
                <a:effectLst/>
                <a:latin typeface="Consolas" panose="020B0609020204030204" pitchFamily="49" charset="0"/>
              </a:rPr>
              <a:t>UAOOI.Networking.SemanticData</a:t>
            </a:r>
            <a:r>
              <a:rPr lang="en-US" b="0" dirty="0">
                <a:solidFill>
                  <a:srgbClr val="000000"/>
                </a:solidFill>
                <a:effectLst/>
                <a:latin typeface="Consolas" panose="020B0609020204030204" pitchFamily="49" charset="0"/>
              </a:rPr>
              <a:t> - networking for short. This library offers a generic implementation of the mentioned OPC Unified Architecture </a:t>
            </a:r>
            <a:r>
              <a:rPr lang="en-US" b="0" dirty="0" err="1">
                <a:solidFill>
                  <a:srgbClr val="000000"/>
                </a:solidFill>
                <a:effectLst/>
                <a:latin typeface="Consolas" panose="020B0609020204030204" pitchFamily="49" charset="0"/>
              </a:rPr>
              <a:t>PubSub</a:t>
            </a:r>
            <a:r>
              <a:rPr lang="en-US" b="0" dirty="0">
                <a:solidFill>
                  <a:srgbClr val="000000"/>
                </a:solidFill>
                <a:effectLst/>
                <a:latin typeface="Consolas" panose="020B0609020204030204" pitchFamily="49" charset="0"/>
              </a:rPr>
              <a:t> standard. It is generic because allows selecting one of the transport protocols allowed by the spec to connect the node to other nodes attached to the common cyber-physical network. Additionally, using a different implementation of the Encoding component many variants of the </a:t>
            </a:r>
            <a:r>
              <a:rPr lang="en-US" b="0" dirty="0" err="1">
                <a:solidFill>
                  <a:srgbClr val="000000"/>
                </a:solidFill>
                <a:effectLst/>
                <a:latin typeface="Consolas" panose="020B0609020204030204" pitchFamily="49" charset="0"/>
              </a:rPr>
              <a:t>NetworkMessage</a:t>
            </a:r>
            <a:r>
              <a:rPr lang="en-US" b="0" dirty="0">
                <a:solidFill>
                  <a:srgbClr val="000000"/>
                </a:solidFill>
                <a:effectLst/>
                <a:latin typeface="Consolas" panose="020B0609020204030204" pitchFamily="49" charset="0"/>
              </a:rPr>
              <a:t> compliant with the spec are configurable and may be aggregated by the library at run-time. Encoding and underling protocol stack are responsible to support in-band machine-to-machine communication. Concluding, these composable parts are responsible to handle cyber-physical network communication.</a:t>
            </a:r>
          </a:p>
          <a:p>
            <a:endParaRPr lang="pl-PL" dirty="0"/>
          </a:p>
          <a:p>
            <a:r>
              <a:rPr lang="en-US" dirty="0"/>
              <a:t>In the proposed solution process data binding is offered by the </a:t>
            </a:r>
            <a:r>
              <a:rPr lang="en-US" dirty="0" err="1"/>
              <a:t>DataRepository</a:t>
            </a:r>
            <a:r>
              <a:rPr lang="en-US" dirty="0"/>
              <a:t>, which implements the </a:t>
            </a:r>
            <a:r>
              <a:rPr lang="en-US" dirty="0" err="1"/>
              <a:t>IBindingFactory</a:t>
            </a:r>
            <a:r>
              <a:rPr lang="en-US" dirty="0"/>
              <a:t> interface. The  Producer and Consumer roles are derived from it to support bidirectional data exchange with the underlying real process. By design, they support access to real-time process data. Independent implementations of these roles can be composed by the Reactive Application using the dependency injection programming technique. It follows the separation of concerns programming concept.</a:t>
            </a:r>
          </a:p>
        </p:txBody>
      </p:sp>
      <p:sp>
        <p:nvSpPr>
          <p:cNvPr id="4" name="Slide Number Placeholder 3"/>
          <p:cNvSpPr>
            <a:spLocks noGrp="1"/>
          </p:cNvSpPr>
          <p:nvPr>
            <p:ph type="sldNum" sz="quarter" idx="5"/>
          </p:nvPr>
        </p:nvSpPr>
        <p:spPr/>
        <p:txBody>
          <a:bodyPr/>
          <a:lstStyle/>
          <a:p>
            <a:fld id="{0AFDF39F-D04E-4B9F-BFB7-9926CF8DAB9C}" type="slidenum">
              <a:rPr lang="pl-PL" smtClean="0"/>
              <a:pPr/>
              <a:t>13</a:t>
            </a:fld>
            <a:endParaRPr lang="pl-PL"/>
          </a:p>
        </p:txBody>
      </p:sp>
    </p:spTree>
    <p:extLst>
      <p:ext uri="{BB962C8B-B14F-4D97-AF65-F5344CB8AC3E}">
        <p14:creationId xmlns:p14="http://schemas.microsoft.com/office/powerpoint/2010/main" val="1690731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derived by merging previously presented ones and removing irrelevant for further discussion members. According to this diagram, our implementation of the Consumer role has been used to provide embedded gateway functionality and out-of-band communication with cloud services to transfer data to Azure IoT Central solution. The detailed description of this Azure solution design is irrelevant for further discussion, so I will skip it.</a:t>
            </a:r>
            <a:endParaRPr lang="pl-PL" dirty="0"/>
          </a:p>
          <a:p>
            <a:endParaRPr lang="pl-PL" dirty="0"/>
          </a:p>
          <a:p>
            <a:r>
              <a:rPr lang="en-US" dirty="0"/>
              <a:t>The most important feature here is that the Reactive application uses late binding to compose the custom implementation of the gateway. As I said previously it allows implementation of this role even after deploying the hosting application. In other words, current Consumer implementation is injected part of the Reactive Application compliant with the OPC UA </a:t>
            </a:r>
            <a:r>
              <a:rPr lang="en-US" dirty="0" err="1"/>
              <a:t>PubSub</a:t>
            </a:r>
            <a:r>
              <a:rPr lang="en-US" dirty="0"/>
              <a:t>. Using other implementations of the Producer/Consumer roles means that a vast variety of functionality can be provided at the same time.</a:t>
            </a:r>
            <a:endParaRPr lang="pl-PL" dirty="0"/>
          </a:p>
          <a:p>
            <a:endParaRPr lang="pl-PL" dirty="0"/>
          </a:p>
          <a:p>
            <a:r>
              <a:rPr lang="en-US" dirty="0"/>
              <a:t>Using many different Consumer role implementations it is possible to get connected to any cloud services using out-of-band communication compliant with cloud services connectivity requirements. Our prototyping addresses only Azure interoperability as just an example.</a:t>
            </a:r>
            <a:endParaRPr lang="pl-PL" dirty="0"/>
          </a:p>
          <a:p>
            <a:endParaRPr lang="pl-PL" dirty="0"/>
          </a:p>
          <a:p>
            <a:r>
              <a:rPr lang="en-US" dirty="0"/>
              <a:t>It is worth stressing that the hosting application of the embedded gateway part based on the Consumer functionality is a fully functional member of the Cyber-physical Network.</a:t>
            </a:r>
          </a:p>
        </p:txBody>
      </p:sp>
      <p:sp>
        <p:nvSpPr>
          <p:cNvPr id="4" name="Slide Number Placeholder 3"/>
          <p:cNvSpPr>
            <a:spLocks noGrp="1"/>
          </p:cNvSpPr>
          <p:nvPr>
            <p:ph type="sldNum" sz="quarter" idx="5"/>
          </p:nvPr>
        </p:nvSpPr>
        <p:spPr/>
        <p:txBody>
          <a:bodyPr/>
          <a:lstStyle/>
          <a:p>
            <a:fld id="{0AFDF39F-D04E-4B9F-BFB7-9926CF8DAB9C}" type="slidenum">
              <a:rPr lang="pl-PL" smtClean="0"/>
              <a:pPr/>
              <a:t>14</a:t>
            </a:fld>
            <a:endParaRPr lang="pl-PL"/>
          </a:p>
        </p:txBody>
      </p:sp>
    </p:spTree>
    <p:extLst>
      <p:ext uri="{BB962C8B-B14F-4D97-AF65-F5344CB8AC3E}">
        <p14:creationId xmlns:p14="http://schemas.microsoft.com/office/powerpoint/2010/main" val="84842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0" dirty="0">
                <a:solidFill>
                  <a:srgbClr val="000000"/>
                </a:solidFill>
                <a:effectLst/>
                <a:latin typeface="Consolas" panose="020B0609020204030204" pitchFamily="49" charset="0"/>
              </a:rPr>
              <a:t>Implementation contains two major components, namely </a:t>
            </a:r>
            <a:r>
              <a:rPr lang="en-US" b="0" dirty="0" err="1">
                <a:solidFill>
                  <a:srgbClr val="000000"/>
                </a:solidFill>
                <a:effectLst/>
                <a:latin typeface="Consolas" panose="020B0609020204030204" pitchFamily="49" charset="0"/>
              </a:rPr>
              <a:t>CommunicationContext</a:t>
            </a:r>
            <a:r>
              <a:rPr lang="en-US" b="0" dirty="0">
                <a:solidFill>
                  <a:srgbClr val="000000"/>
                </a:solidFill>
                <a:effectLst/>
                <a:latin typeface="Consolas" panose="020B0609020204030204" pitchFamily="49" charset="0"/>
              </a:rPr>
              <a:t> and </a:t>
            </a:r>
            <a:r>
              <a:rPr lang="en-US" b="0" dirty="0" err="1">
                <a:solidFill>
                  <a:srgbClr val="000000"/>
                </a:solidFill>
                <a:effectLst/>
                <a:latin typeface="Consolas" panose="020B0609020204030204" pitchFamily="49" charset="0"/>
              </a:rPr>
              <a:t>PartBindingFactory</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PartBindingFactory</a:t>
            </a:r>
            <a:r>
              <a:rPr lang="en-US" b="0" dirty="0">
                <a:solidFill>
                  <a:srgbClr val="000000"/>
                </a:solidFill>
                <a:effectLst/>
                <a:latin typeface="Consolas" panose="020B0609020204030204" pitchFamily="49" charset="0"/>
              </a:rPr>
              <a:t> is responsible for grouping and processing the data recovered from the messages exchanged over the network. Integrating these two different environments we must assume that metadata used to describe the data exchanged over the cyber-physical networks and the data exposed by the cloud solution are not compliant. For example, to be compliant with the specification the cyber-physical data exchange must be described using encoding required by the OPC Unified Architecture spec defined in parts 6 and 14 that offer a few incompatible alternatives. On the other hand, the cloud solution metadata may be described using Digital Tween Description Language that is also not stable. In other words, these two environments use different domain-specific languages to describe the syntax and semantics of the same process data.</a:t>
            </a:r>
            <a:endParaRPr lang="pl-PL" b="0" dirty="0">
              <a:solidFill>
                <a:srgbClr val="000000"/>
              </a:solidFill>
              <a:effectLst/>
              <a:latin typeface="Consolas" panose="020B0609020204030204" pitchFamily="49" charset="0"/>
            </a:endParaRPr>
          </a:p>
          <a:p>
            <a:endParaRPr lang="pl-PL"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Therefore, based on the bitstreams meaning this class of the gateway must be also responsible to provide mapping at run time. The result of the mapping is converted to Data Transfer Object using JSON serialization. This Data Transfer Object factoring mechanism must be conducted every time new data is to be sent to the cloud, but behavior implementation of the mapping may be considered as the design-time activity in a typical case.</a:t>
            </a:r>
            <a:endParaRPr lang="pl-PL"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CommunicationContext</a:t>
            </a:r>
            <a:r>
              <a:rPr lang="en-US" b="0" dirty="0">
                <a:solidFill>
                  <a:srgbClr val="000000"/>
                </a:solidFill>
                <a:effectLst/>
                <a:latin typeface="Consolas" panose="020B0609020204030204" pitchFamily="49" charset="0"/>
              </a:rPr>
              <a:t> class sends the created Data Transfer Objects using a communication channel established in advance. The Data Transfer Object is retrieved from the </a:t>
            </a:r>
            <a:r>
              <a:rPr lang="en-US" b="0" dirty="0" err="1">
                <a:solidFill>
                  <a:srgbClr val="000000"/>
                </a:solidFill>
                <a:effectLst/>
                <a:latin typeface="Consolas" panose="020B0609020204030204" pitchFamily="49" charset="0"/>
              </a:rPr>
              <a:t>PartBindingFactory</a:t>
            </a:r>
            <a:r>
              <a:rPr lang="en-US" b="0" dirty="0">
                <a:solidFill>
                  <a:srgbClr val="000000"/>
                </a:solidFill>
                <a:effectLst/>
                <a:latin typeface="Consolas" panose="020B0609020204030204" pitchFamily="49" charset="0"/>
              </a:rPr>
              <a:t> using the </a:t>
            </a:r>
            <a:r>
              <a:rPr lang="en-US" b="0" dirty="0" err="1">
                <a:solidFill>
                  <a:srgbClr val="000000"/>
                </a:solidFill>
                <a:effectLst/>
                <a:latin typeface="Consolas" panose="020B0609020204030204" pitchFamily="49" charset="0"/>
              </a:rPr>
              <a:t>IDTOProvider</a:t>
            </a:r>
            <a:r>
              <a:rPr lang="en-US" b="0" dirty="0">
                <a:solidFill>
                  <a:srgbClr val="000000"/>
                </a:solidFill>
                <a:effectLst/>
                <a:latin typeface="Consolas" panose="020B0609020204030204" pitchFamily="49" charset="0"/>
              </a:rPr>
              <a:t> interface.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a:t>
            </a:r>
            <a:r>
              <a:rPr lang="en-US" b="0" dirty="0" err="1">
                <a:solidFill>
                  <a:srgbClr val="000000"/>
                </a:solidFill>
                <a:effectLst/>
                <a:latin typeface="Consolas" panose="020B0609020204030204" pitchFamily="49" charset="0"/>
              </a:rPr>
              <a:t>CommunicationContext</a:t>
            </a:r>
            <a:r>
              <a:rPr lang="en-US" b="0" dirty="0">
                <a:solidFill>
                  <a:srgbClr val="000000"/>
                </a:solidFill>
                <a:effectLst/>
                <a:latin typeface="Consolas" panose="020B0609020204030204" pitchFamily="49" charset="0"/>
              </a:rPr>
              <a:t> maintains the data transfer channel with the cloud services using a well-known state machine pattern. It is responsible for protocol stack selection, authentication, and authorization of a session created to establish a communication channel. The encoded JSON messages must be transferred to the cloud over the network using the selected protocol stack. The Azure supports HTTP, AMQP, and MQTT protocol stacks, which are all standard ones. It means that they have appropriate specification documentation. Consequently, it is possible to apply any available implementation compliant with an appropriate specification to achieve connectivity. In this case, all parameters required to establish connectivity and security contexts are up to the gateway's responsibility. Alternatively, the API offered by the dedicated frameworks (libraries) may be used. Using a framework, the configuration process may be reduced significantly, and the communication protocol selection has only an indirect impact on the interoperability features. In the proposed implementation, the Azure interconnection has been obtained using the above-mentioned frameworks.</a:t>
            </a:r>
            <a:endParaRPr lang="pl-PL"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Azure and </a:t>
            </a:r>
            <a:r>
              <a:rPr lang="en-US" b="0" dirty="0" err="1">
                <a:solidFill>
                  <a:srgbClr val="000000"/>
                </a:solidFill>
                <a:effectLst/>
                <a:latin typeface="Consolas" panose="020B0609020204030204" pitchFamily="49" charset="0"/>
              </a:rPr>
              <a:t>PubSub</a:t>
            </a:r>
            <a:r>
              <a:rPr lang="en-US" b="0" dirty="0">
                <a:solidFill>
                  <a:srgbClr val="000000"/>
                </a:solidFill>
                <a:effectLst/>
                <a:latin typeface="Consolas" panose="020B0609020204030204" pitchFamily="49" charset="0"/>
              </a:rPr>
              <a:t> use different security mechanisms so in the proposed solution establishing security-context is realized independently using the configuration. The </a:t>
            </a:r>
            <a:r>
              <a:rPr lang="en-US" b="0" dirty="0" err="1">
                <a:solidFill>
                  <a:srgbClr val="000000"/>
                </a:solidFill>
                <a:effectLst/>
                <a:latin typeface="Consolas" panose="020B0609020204030204" pitchFamily="49" charset="0"/>
              </a:rPr>
              <a:t>CommunicationContext</a:t>
            </a:r>
            <a:r>
              <a:rPr lang="en-US" b="0" dirty="0">
                <a:solidFill>
                  <a:srgbClr val="000000"/>
                </a:solidFill>
                <a:effectLst/>
                <a:latin typeface="Consolas" panose="020B0609020204030204" pitchFamily="49" charset="0"/>
              </a:rPr>
              <a:t> is responsible for establishing the connectivity and security contexts at the negotiation phase.</a:t>
            </a:r>
            <a:endParaRPr lang="pl-PL" b="0" dirty="0">
              <a:solidFill>
                <a:srgbClr val="000000"/>
              </a:solidFill>
              <a:effectLst/>
              <a:latin typeface="Consolas" panose="020B0609020204030204" pitchFamily="49" charset="0"/>
            </a:endParaRPr>
          </a:p>
          <a:p>
            <a:endParaRPr lang="pl-PL"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Finally, </a:t>
            </a:r>
            <a:r>
              <a:rPr lang="en-US" b="0" dirty="0" err="1">
                <a:solidFill>
                  <a:srgbClr val="000000"/>
                </a:solidFill>
                <a:effectLst/>
                <a:latin typeface="Consolas" panose="020B0609020204030204" pitchFamily="49" charset="0"/>
              </a:rPr>
              <a:t>CommunicationContext</a:t>
            </a:r>
            <a:r>
              <a:rPr lang="en-US" b="0" dirty="0">
                <a:solidFill>
                  <a:srgbClr val="000000"/>
                </a:solidFill>
                <a:effectLst/>
                <a:latin typeface="Consolas" panose="020B0609020204030204" pitchFamily="49" charset="0"/>
              </a:rPr>
              <a:t> uses out-of-band communication to send data to the cloud services.</a:t>
            </a:r>
            <a:endParaRPr lang="pl-PL"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15</a:t>
            </a:fld>
            <a:endParaRPr lang="pl-PL"/>
          </a:p>
        </p:txBody>
      </p:sp>
    </p:spTree>
    <p:extLst>
      <p:ext uri="{BB962C8B-B14F-4D97-AF65-F5344CB8AC3E}">
        <p14:creationId xmlns:p14="http://schemas.microsoft.com/office/powerpoint/2010/main" val="64019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results presented in the article prove that the composite nature of the disciplines concerned can be relaxed by the composite nature of the running programs and postponing parts binding up to the system deployment stage. It also improves flexibility and adaptability of the existing solutions against any modification of the production environment including but not limited to the selected interoperability standard change.</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Future work will be focused on Machine to Sensors connectivity based on the Process-Observer concept. By design, it allows access to plant floor devices using a variety of Fieldbus industrial network protocols. </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research direction is the usage of the Data Transfer Object to control the communication behavior using the attributes attached.</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also going to investigate out-of-band communication to be used as a foundation for semantic and security context-maintenance at run-time.</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16</a:t>
            </a:fld>
            <a:endParaRPr lang="pl-PL"/>
          </a:p>
        </p:txBody>
      </p:sp>
    </p:spTree>
    <p:extLst>
      <p:ext uri="{BB962C8B-B14F-4D97-AF65-F5344CB8AC3E}">
        <p14:creationId xmlns:p14="http://schemas.microsoft.com/office/powerpoint/2010/main" val="3098033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541463" y="568325"/>
            <a:ext cx="3357562" cy="1889125"/>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pl-PL" dirty="0"/>
              <a:t>T</a:t>
            </a:r>
            <a:r>
              <a:rPr lang="en-US" dirty="0"/>
              <a:t>hat's all</a:t>
            </a:r>
            <a:r>
              <a:rPr lang="pl-PL" dirty="0"/>
              <a:t> for </a:t>
            </a:r>
            <a:r>
              <a:rPr lang="pl-PL" dirty="0" err="1"/>
              <a:t>now</a:t>
            </a:r>
            <a:r>
              <a:rPr lang="en-US" dirty="0"/>
              <a:t>, thank you very much for your attention. I hope the presentation was interesting and I didn't bore you. Interested persons, please contact me by email or phone. Once again, thank you for your attention and I invite you to cooperation.</a:t>
            </a:r>
            <a:endParaRPr lang="pl-PL" dirty="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68AEC2-87A9-4D5B-B973-51C2DEB5B220}"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409244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role humans take while deploying the smart factory concept the computer applications may be grouped as Human-centric and Machine-centric.</a:t>
            </a:r>
            <a:endParaRPr lang="pl-PL" dirty="0"/>
          </a:p>
          <a:p>
            <a:endParaRPr lang="pl-PL" dirty="0"/>
          </a:p>
          <a:p>
            <a:r>
              <a:rPr lang="en-US" dirty="0"/>
              <a:t>A typical human-centric approach is a web service supporting a web user interface (UI) to monitor conditions and manage millions of devices and their data in a typical cloud-based Internet of Things approach. In this case, it is characteristic that any uncertainty and necessity to make a decision can be relaxed by human interaction.</a:t>
            </a:r>
            <a:endParaRPr lang="pl-PL" dirty="0"/>
          </a:p>
          <a:p>
            <a:endParaRPr lang="pl-PL" dirty="0"/>
          </a:p>
          <a:p>
            <a:r>
              <a:rPr lang="en-US" dirty="0"/>
              <a:t>An example of a machine-centric scenario is the coordination of robot behavior in a work cell. In this case, any human interaction must be recognized as impractical or even impossible. This interconnection scenario requires machine-to-machine communication (M2M) demanding multi-vendor device integration. In this case, the solution must be robust by design because no human interaction is applicable at run-time.</a:t>
            </a:r>
            <a:endParaRPr lang="pl-PL" dirty="0"/>
          </a:p>
          <a:p>
            <a:endParaRPr lang="pl-PL" dirty="0"/>
          </a:p>
          <a:p>
            <a:r>
              <a:rPr lang="en-US" dirty="0"/>
              <a:t>To promote composition using multi-vendor parts the standardization is especially important. Industry 4.0 is an initiative that addresses this application domain addressing the Smart factory concept design and deployment. That concept is recognized as the fourth industrial revolution. Additionally, to adders interconnection and interoperability of the multi-vendor parts the OPC Unified Architecture is considered to normalize reactive M2M communication.</a:t>
            </a:r>
            <a:endParaRPr lang="pl-PL" dirty="0"/>
          </a:p>
          <a:p>
            <a:endParaRPr lang="pl-PL" dirty="0"/>
          </a:p>
          <a:p>
            <a:r>
              <a:rPr lang="en-US" dirty="0"/>
              <a:t>The main goal of this article is to prove that the Object-Oriented Internet cyber-physical network can be interconnected with the Internet of Things cloud services:</a:t>
            </a:r>
            <a:endParaRPr lang="pl-PL" dirty="0"/>
          </a:p>
          <a:p>
            <a:endParaRPr lang="pl-PL" dirty="0"/>
          </a:p>
          <a:p>
            <a:pPr marL="171450" indent="-171450">
              <a:buFontTx/>
              <a:buChar char="-"/>
            </a:pPr>
            <a:r>
              <a:rPr lang="en-US" dirty="0"/>
              <a:t>based on the OPC UA standard implemented as a powerful standalone library without dependency on the Client/Server session-oriented archetype,</a:t>
            </a:r>
            <a:endParaRPr lang="pl-PL" dirty="0"/>
          </a:p>
          <a:p>
            <a:pPr marL="171450" indent="-171450">
              <a:buFontTx/>
              <a:buChar char="-"/>
            </a:pPr>
            <a:r>
              <a:rPr lang="en-US" dirty="0"/>
              <a:t>cloud interoperability can be implemented as an independent part employing out-of-band communication without dependency on the OPC UA implementation,</a:t>
            </a:r>
            <a:endParaRPr lang="pl-PL" dirty="0"/>
          </a:p>
          <a:p>
            <a:pPr marL="171450" indent="-171450">
              <a:buFontTx/>
              <a:buChar char="-"/>
            </a:pPr>
            <a:r>
              <a:rPr lang="en-US" dirty="0"/>
              <a:t>the proposed generic architecture allows that the gateway functionality is implemented as a composable part at run-time - no programming required.</a:t>
            </a:r>
          </a:p>
        </p:txBody>
      </p:sp>
      <p:sp>
        <p:nvSpPr>
          <p:cNvPr id="4" name="Slide Number Placeholder 3"/>
          <p:cNvSpPr>
            <a:spLocks noGrp="1"/>
          </p:cNvSpPr>
          <p:nvPr>
            <p:ph type="sldNum" sz="quarter" idx="5"/>
          </p:nvPr>
        </p:nvSpPr>
        <p:spPr/>
        <p:txBody>
          <a:bodyPr/>
          <a:lstStyle/>
          <a:p>
            <a:fld id="{0AFDF39F-D04E-4B9F-BFB7-9926CF8DAB9C}" type="slidenum">
              <a:rPr lang="pl-PL" smtClean="0"/>
              <a:pPr/>
              <a:t>2</a:t>
            </a:fld>
            <a:endParaRPr lang="pl-PL"/>
          </a:p>
        </p:txBody>
      </p:sp>
    </p:spTree>
    <p:extLst>
      <p:ext uri="{BB962C8B-B14F-4D97-AF65-F5344CB8AC3E}">
        <p14:creationId xmlns:p14="http://schemas.microsoft.com/office/powerpoint/2010/main" val="3017412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pl-PL" baseline="0" dirty="0"/>
          </a:p>
          <a:p>
            <a:pPr marL="171450" indent="-171450">
              <a:buFontTx/>
              <a:buChar char="-"/>
            </a:pPr>
            <a:endParaRPr lang="pl-PL" baseline="0" dirty="0"/>
          </a:p>
          <a:p>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pPr/>
              <a:t>3</a:t>
            </a:fld>
            <a:endParaRPr lang="pl-PL"/>
          </a:p>
        </p:txBody>
      </p:sp>
    </p:spTree>
    <p:extLst>
      <p:ext uri="{BB962C8B-B14F-4D97-AF65-F5344CB8AC3E}">
        <p14:creationId xmlns:p14="http://schemas.microsoft.com/office/powerpoint/2010/main" val="402557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solidFill>
                  <a:srgbClr val="000000"/>
                </a:solidFill>
                <a:effectLst/>
                <a:latin typeface="Consolas" panose="020B0609020204030204" pitchFamily="49" charset="0"/>
              </a:rPr>
              <a:t>Going beyond the smart factory realm, a similar concept may be used to make any general-purpose entities interoperable. Finally, we get cyber-physical systems where a variety of entities may be aggregated into distributed information processing solutions. In this case, we are opening the public connectivity domain, which requires a globally scoped infrastructure, i.e. the Internet.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b="0" dirty="0">
                <a:solidFill>
                  <a:srgbClr val="000000"/>
                </a:solidFill>
                <a:effectLst/>
                <a:latin typeface="Consolas" panose="020B0609020204030204" pitchFamily="49" charset="0"/>
              </a:rPr>
              <a:t>For any generic solution addressing the design of the cyber</a:t>
            </a:r>
            <a:r>
              <a:rPr lang="pl-PL"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physical system, the data holder mobility must be considered as well. Mobile data means that it may come from mobile devices or be generated in unpredictable attachment points. If the data place exposition is arbitrary it means that the data appearance must be recognized and processed as an event. A good example of this scenario is a product - for example, drugs - global tracking system - an application domain where the IoT term has been coined. One of the arguments for the IoT is allowing distributed yet interlinked devices, machines, and objects (data holders) to interact with each other without relying on human interaction to set up and commission the embedded intelligence.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kind of application, time must be considered as an important contributor to the implemented algorithm.</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case any kind of mobility has to be considered, the next engineering challenge is dynamic discoverability on the network and the possibility of establishing the semantic and security contexts of the parts composing the IoT application.</a:t>
            </a:r>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4</a:t>
            </a:fld>
            <a:endParaRPr lang="pl-PL"/>
          </a:p>
        </p:txBody>
      </p:sp>
    </p:spTree>
    <p:extLst>
      <p:ext uri="{BB962C8B-B14F-4D97-AF65-F5344CB8AC3E}">
        <p14:creationId xmlns:p14="http://schemas.microsoft.com/office/powerpoint/2010/main" val="209391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promote reusability the research must be conducted atop of a formal description. The proposed solution and all intermediate steps illustrating how to derive the final solution from the selected domain features are described using the UML. Finally, the workout is abstract enough to be reused in any development environment. </a:t>
            </a:r>
            <a:endParaRPr lang="pl-PL" dirty="0"/>
          </a:p>
          <a:p>
            <a:endParaRPr lang="pl-PL" dirty="0"/>
          </a:p>
          <a:p>
            <a:r>
              <a:rPr lang="en-US" dirty="0"/>
              <a:t>On the other hand, we published two open-source implementations as proof of concept.</a:t>
            </a:r>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Before conducting any further research, we must address the question about the relationship between the cloud-based frond-end and cyber-physical network, and the first natural option is direct interconnection. By design, the direct interconnection approach requires that the cloud has to be compliant with the interoperability standard the cyber-physical system is based on.</a:t>
            </a:r>
          </a:p>
          <a:p>
            <a:endParaRPr lang="pl-PL" dirty="0"/>
          </a:p>
          <a:p>
            <a:r>
              <a:rPr lang="en-US" dirty="0"/>
              <a:t>This approach is not practical, became by design, the cloud-based services require that for interconnection preparation and data interchange is conducted over the Internet. Contrary to this, machine-to-machine communication is usually constrained by real-time requirements to use protocols applicable only to local computer networks (for example multicast IP, Ethernet, TSN, etc.).</a:t>
            </a:r>
            <a:endParaRPr lang="pl-PL" dirty="0"/>
          </a:p>
          <a:p>
            <a:endParaRPr lang="pl-PL" dirty="0"/>
          </a:p>
          <a:p>
            <a:r>
              <a:rPr lang="en-US" dirty="0"/>
              <a:t>Concluding, it is obvious that because the cloud services support only communication over the Internet the direct interconnection cannot be applied in a general case.</a:t>
            </a:r>
          </a:p>
        </p:txBody>
      </p:sp>
      <p:sp>
        <p:nvSpPr>
          <p:cNvPr id="4" name="Slide Number Placeholder 3"/>
          <p:cNvSpPr>
            <a:spLocks noGrp="1"/>
          </p:cNvSpPr>
          <p:nvPr>
            <p:ph type="sldNum" sz="quarter" idx="5"/>
          </p:nvPr>
        </p:nvSpPr>
        <p:spPr/>
        <p:txBody>
          <a:bodyPr/>
          <a:lstStyle/>
          <a:p>
            <a:fld id="{0AFDF39F-D04E-4B9F-BFB7-9926CF8DAB9C}" type="slidenum">
              <a:rPr lang="pl-PL" smtClean="0"/>
              <a:pPr/>
              <a:t>5</a:t>
            </a:fld>
            <a:endParaRPr lang="pl-PL"/>
          </a:p>
        </p:txBody>
      </p:sp>
    </p:spTree>
    <p:extLst>
      <p:ext uri="{BB962C8B-B14F-4D97-AF65-F5344CB8AC3E}">
        <p14:creationId xmlns:p14="http://schemas.microsoft.com/office/powerpoint/2010/main" val="362589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edge entity is a remote cloud agent acting as an intermediary for nodes of the cyber-physical system. It is a consistent part of cloud-based frond-end services. The main disadvantage of this solution is the possibility to support interconnection with only one cloud service.</a:t>
            </a:r>
          </a:p>
        </p:txBody>
      </p:sp>
      <p:sp>
        <p:nvSpPr>
          <p:cNvPr id="4" name="Slide Number Placeholder 3"/>
          <p:cNvSpPr>
            <a:spLocks noGrp="1"/>
          </p:cNvSpPr>
          <p:nvPr>
            <p:ph type="sldNum" sz="quarter" idx="5"/>
          </p:nvPr>
        </p:nvSpPr>
        <p:spPr/>
        <p:txBody>
          <a:bodyPr/>
          <a:lstStyle/>
          <a:p>
            <a:fld id="{0AFDF39F-D04E-4B9F-BFB7-9926CF8DAB9C}" type="slidenum">
              <a:rPr lang="pl-PL" smtClean="0"/>
              <a:pPr/>
              <a:t>6</a:t>
            </a:fld>
            <a:endParaRPr lang="pl-PL"/>
          </a:p>
        </p:txBody>
      </p:sp>
    </p:spTree>
    <p:extLst>
      <p:ext uri="{BB962C8B-B14F-4D97-AF65-F5344CB8AC3E}">
        <p14:creationId xmlns:p14="http://schemas.microsoft.com/office/powerpoint/2010/main" val="260224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level gateway is a dedicated custom agent acting as an intermediary for nodes connected to the cyber-physical network. This solution is not constrained by the cloud vendor communication context and as the result may be used to handle communication with a variety of clouds. Still, this solution is constrained to fulfill the gateway functionality only.</a:t>
            </a:r>
          </a:p>
        </p:txBody>
      </p:sp>
      <p:sp>
        <p:nvSpPr>
          <p:cNvPr id="4" name="Slide Number Placeholder 3"/>
          <p:cNvSpPr>
            <a:spLocks noGrp="1"/>
          </p:cNvSpPr>
          <p:nvPr>
            <p:ph type="sldNum" sz="quarter" idx="5"/>
          </p:nvPr>
        </p:nvSpPr>
        <p:spPr/>
        <p:txBody>
          <a:bodyPr/>
          <a:lstStyle/>
          <a:p>
            <a:fld id="{0AFDF39F-D04E-4B9F-BFB7-9926CF8DAB9C}" type="slidenum">
              <a:rPr lang="pl-PL" smtClean="0"/>
              <a:pPr/>
              <a:t>7</a:t>
            </a:fld>
            <a:endParaRPr lang="pl-PL"/>
          </a:p>
        </p:txBody>
      </p:sp>
    </p:spTree>
    <p:extLst>
      <p:ext uri="{BB962C8B-B14F-4D97-AF65-F5344CB8AC3E}">
        <p14:creationId xmlns:p14="http://schemas.microsoft.com/office/powerpoint/2010/main" val="3027203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a new architecture derived from the field-level approach but not constrained to gateway functionality only. The embedded gateway is only a composed part of the Networking services of a cyber-physical node. In this approach, it may be assumed that the gateway functionality is only an add-in to expand the typical functionality of the node including but not limited to establishing semantic and security context with the other nodes connected to the cyber-physical network. The responsibility of the Embedded Gateway is to establish communication context with the cloud-based frond-end and conduct the selected data transfer in compliance with the context.</a:t>
            </a:r>
            <a:endParaRPr lang="pl-PL" dirty="0"/>
          </a:p>
          <a:p>
            <a:endParaRPr lang="pl-PL" dirty="0"/>
          </a:p>
          <a:p>
            <a:r>
              <a:rPr lang="en-US" dirty="0"/>
              <a:t>Embedded Gateway is composable to any Cyber-physical node. It is worth stressing that it could be deployed far after designing and deploring the hosting cyber-physical node. The only requirement that constrains this approach is a common abstract contract usually expressed as an interface that the embedded gateway must be compliant with to be aggregated to the whole. In other words, in the proposed solution, the gateway is loosely coupled with the node contrary to the edge and field-level approaches where the gateway functionality is tightly coupled (say embedded) with the host. It improves flexibility, reusability, and in general maintenance cost.</a:t>
            </a:r>
          </a:p>
        </p:txBody>
      </p:sp>
      <p:sp>
        <p:nvSpPr>
          <p:cNvPr id="4" name="Slide Number Placeholder 3"/>
          <p:cNvSpPr>
            <a:spLocks noGrp="1"/>
          </p:cNvSpPr>
          <p:nvPr>
            <p:ph type="sldNum" sz="quarter" idx="5"/>
          </p:nvPr>
        </p:nvSpPr>
        <p:spPr/>
        <p:txBody>
          <a:bodyPr/>
          <a:lstStyle/>
          <a:p>
            <a:fld id="{0AFDF39F-D04E-4B9F-BFB7-9926CF8DAB9C}" type="slidenum">
              <a:rPr lang="pl-PL" smtClean="0"/>
              <a:pPr/>
              <a:t>8</a:t>
            </a:fld>
            <a:endParaRPr lang="pl-PL"/>
          </a:p>
        </p:txBody>
      </p:sp>
    </p:spTree>
    <p:extLst>
      <p:ext uri="{BB962C8B-B14F-4D97-AF65-F5344CB8AC3E}">
        <p14:creationId xmlns:p14="http://schemas.microsoft.com/office/powerpoint/2010/main" val="52514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It is a theory abstracting a generic solution meeting community expectations. In other words, it is just a set of assumptions that now we can use to propose a concrete implementation meeting the assumption. I believe that a detailed description of the implementation is not relevant to us in contrast to an analysis of how to use the proposed domain model to make strategic design decisions and functionality distribution. From the above discussion we can learn that the main design decisions must concern reusability (it means using the same part in many scenarios), flexibility, interoperability in the multi-vendor environment, and last but not least deployment without programming.</a:t>
            </a:r>
            <a:endParaRPr lang="pl-PL" dirty="0"/>
          </a:p>
          <a:p>
            <a:endParaRPr lang="pl-PL" dirty="0"/>
          </a:p>
          <a:p>
            <a:r>
              <a:rPr lang="en-US" dirty="0"/>
              <a:t>To meet these requirements the mentioned on the scree design patterns have been used</a:t>
            </a:r>
            <a:endParaRPr lang="pl-PL" dirty="0"/>
          </a:p>
          <a:p>
            <a:endParaRPr lang="pl-PL" dirty="0"/>
          </a:p>
          <a:p>
            <a:r>
              <a:rPr lang="pl-PL" dirty="0"/>
              <a:t>- </a:t>
            </a:r>
            <a:r>
              <a:rPr lang="en-US" dirty="0"/>
              <a:t>Separation of concerns - to allow independent development of the parts.</a:t>
            </a:r>
            <a:endParaRPr lang="pl-PL" dirty="0"/>
          </a:p>
          <a:p>
            <a:pPr marL="0" indent="0">
              <a:buFontTx/>
              <a:buNone/>
            </a:pPr>
            <a:r>
              <a:rPr lang="pl-PL" dirty="0"/>
              <a:t>- </a:t>
            </a:r>
            <a:r>
              <a:rPr lang="en-US" dirty="0"/>
              <a:t>Dependency injection - to allow late binding of independently implemented parts.</a:t>
            </a:r>
            <a:endParaRPr lang="pl-PL" dirty="0"/>
          </a:p>
          <a:p>
            <a:pPr marL="0" indent="0">
              <a:buFontTx/>
              <a:buNone/>
            </a:pPr>
            <a:r>
              <a:rPr lang="pl-PL" dirty="0"/>
              <a:t>- </a:t>
            </a:r>
            <a:r>
              <a:rPr lang="en-US" dirty="0"/>
              <a:t>Adaptive Programming is used at the development and deployment stage to improve the adaptability of the program against changes in the production environment.</a:t>
            </a:r>
            <a:endParaRPr lang="pl-PL" dirty="0"/>
          </a:p>
          <a:p>
            <a:endParaRPr lang="pl-PL" dirty="0"/>
          </a:p>
          <a:p>
            <a:r>
              <a:rPr lang="en-US" dirty="0"/>
              <a:t>Piece-by-piece integration of a cyber-physical system using multi-vendor products requires that machine-to-machine communication employs international standards as the interoperability foundation. Following the presented conclusions, OPC Unified Architecture Part 14 </a:t>
            </a:r>
            <a:r>
              <a:rPr lang="en-US" dirty="0" err="1"/>
              <a:t>PubSub</a:t>
            </a:r>
            <a:r>
              <a:rPr lang="en-US" dirty="0"/>
              <a:t> is selected in this respect. By design, this standard should support the required publisher-subscriber communication pattern, but it covers only partially the requirements of the applications concerned. Therefore, our proposals shall be recognized as far beyond the specification scope, although they are still compliant with the standard.</a:t>
            </a:r>
            <a:endParaRPr lang="pl-PL" dirty="0"/>
          </a:p>
          <a:p>
            <a:endParaRPr lang="pl-PL" dirty="0"/>
          </a:p>
        </p:txBody>
      </p:sp>
      <p:sp>
        <p:nvSpPr>
          <p:cNvPr id="4" name="Slide Number Placeholder 3"/>
          <p:cNvSpPr>
            <a:spLocks noGrp="1"/>
          </p:cNvSpPr>
          <p:nvPr>
            <p:ph type="sldNum" sz="quarter" idx="5"/>
          </p:nvPr>
        </p:nvSpPr>
        <p:spPr/>
        <p:txBody>
          <a:bodyPr/>
          <a:lstStyle/>
          <a:p>
            <a:fld id="{0AFDF39F-D04E-4B9F-BFB7-9926CF8DAB9C}" type="slidenum">
              <a:rPr lang="pl-PL" smtClean="0"/>
              <a:pPr/>
              <a:t>9</a:t>
            </a:fld>
            <a:endParaRPr lang="pl-PL"/>
          </a:p>
        </p:txBody>
      </p:sp>
    </p:spTree>
    <p:extLst>
      <p:ext uri="{BB962C8B-B14F-4D97-AF65-F5344CB8AC3E}">
        <p14:creationId xmlns:p14="http://schemas.microsoft.com/office/powerpoint/2010/main" val="3892780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63632"/>
            <a:ext cx="9144000" cy="646331"/>
          </a:xfrm>
        </p:spPr>
        <p:txBody>
          <a:bodyPr anchor="b"/>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56570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p:cNvSpPr>
            <a:spLocks noGrp="1"/>
          </p:cNvSpPr>
          <p:nvPr>
            <p:ph type="ftr" sz="quarter" idx="11"/>
          </p:nvPr>
        </p:nvSpPr>
        <p:spPr>
          <a:xfrm>
            <a:off x="9912424" y="6356350"/>
            <a:ext cx="1800200" cy="365125"/>
          </a:xfrm>
        </p:spPr>
        <p:txBody>
          <a:bodyPr/>
          <a:lstStyle>
            <a:lvl1pPr algn="r">
              <a:defRPr/>
            </a:lvl1pPr>
          </a:lstStyle>
          <a:p>
            <a:r>
              <a:rPr lang="pl-PL"/>
              <a:t>ICCS21 M. Postół</a:t>
            </a:r>
          </a:p>
        </p:txBody>
      </p:sp>
    </p:spTree>
    <p:extLst>
      <p:ext uri="{BB962C8B-B14F-4D97-AF65-F5344CB8AC3E}">
        <p14:creationId xmlns:p14="http://schemas.microsoft.com/office/powerpoint/2010/main" val="348473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3352" y="908719"/>
            <a:ext cx="5756448" cy="52682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908719"/>
            <a:ext cx="5540424" cy="5268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75289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June 2, 2021</a:t>
            </a:r>
            <a:endParaRPr lang="pl-PL"/>
          </a:p>
        </p:txBody>
      </p:sp>
      <p:sp>
        <p:nvSpPr>
          <p:cNvPr id="4" name="Footer Placeholder 3"/>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337770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2, 2021</a:t>
            </a:r>
            <a:endParaRPr lang="pl-PL"/>
          </a:p>
        </p:txBody>
      </p:sp>
      <p:sp>
        <p:nvSpPr>
          <p:cNvPr id="3" name="Footer Placeholder 2"/>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37609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16868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2, 2021</a:t>
            </a:r>
            <a:endParaRPr lang="pl-PL"/>
          </a:p>
        </p:txBody>
      </p:sp>
      <p:sp>
        <p:nvSpPr>
          <p:cNvPr id="6" name="Footer Placeholder 5"/>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8137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157369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June 2, 2021</a:t>
            </a:r>
            <a:endParaRPr lang="pl-PL"/>
          </a:p>
        </p:txBody>
      </p:sp>
      <p:sp>
        <p:nvSpPr>
          <p:cNvPr id="5" name="Footer Placeholder 4"/>
          <p:cNvSpPr>
            <a:spLocks noGrp="1"/>
          </p:cNvSpPr>
          <p:nvPr>
            <p:ph type="ftr" sz="quarter" idx="11"/>
          </p:nvPr>
        </p:nvSpPr>
        <p:spPr/>
        <p:txBody>
          <a:bodyPr/>
          <a:lstStyle/>
          <a:p>
            <a:r>
              <a:rPr lang="pl-PL"/>
              <a:t>ICCS21 M. Postół</a:t>
            </a:r>
          </a:p>
        </p:txBody>
      </p:sp>
    </p:spTree>
    <p:extLst>
      <p:ext uri="{BB962C8B-B14F-4D97-AF65-F5344CB8AC3E}">
        <p14:creationId xmlns:p14="http://schemas.microsoft.com/office/powerpoint/2010/main" val="298098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3352" y="136525"/>
            <a:ext cx="11449272" cy="590931"/>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263352" y="836712"/>
            <a:ext cx="11449272" cy="54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3352" y="6356350"/>
            <a:ext cx="129614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 2021</a:t>
            </a:r>
            <a:endParaRPr lang="pl-PL" dirty="0"/>
          </a:p>
        </p:txBody>
      </p:sp>
      <p:sp>
        <p:nvSpPr>
          <p:cNvPr id="5" name="Footer Placeholder 4"/>
          <p:cNvSpPr>
            <a:spLocks noGrp="1"/>
          </p:cNvSpPr>
          <p:nvPr>
            <p:ph type="ftr" sz="quarter" idx="3"/>
          </p:nvPr>
        </p:nvSpPr>
        <p:spPr>
          <a:xfrm>
            <a:off x="10128448" y="6356350"/>
            <a:ext cx="1584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pl-PL"/>
              <a:t>ICCS21 M. Postół</a:t>
            </a:r>
            <a:endParaRPr lang="pl-PL" dirty="0"/>
          </a:p>
        </p:txBody>
      </p:sp>
      <p:sp>
        <p:nvSpPr>
          <p:cNvPr id="6" name="Date Placeholder 3">
            <a:extLst>
              <a:ext uri="{FF2B5EF4-FFF2-40B4-BE49-F238E27FC236}">
                <a16:creationId xmlns:a16="http://schemas.microsoft.com/office/drawing/2014/main" id="{F33467D7-3636-4955-8F83-E7972398DDBA}"/>
              </a:ext>
            </a:extLst>
          </p:cNvPr>
          <p:cNvSpPr txBox="1">
            <a:spLocks/>
          </p:cNvSpPr>
          <p:nvPr userDrawn="1"/>
        </p:nvSpPr>
        <p:spPr>
          <a:xfrm>
            <a:off x="5519936" y="6346568"/>
            <a:ext cx="1152128"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69FD5DF-9E21-439E-A3BA-CC38FF1E1D7F}" type="slidenum">
              <a:rPr lang="pl-PL" smtClean="0"/>
              <a:t>‹#›</a:t>
            </a:fld>
            <a:endParaRPr lang="pl-PL" dirty="0"/>
          </a:p>
        </p:txBody>
      </p:sp>
    </p:spTree>
    <p:extLst>
      <p:ext uri="{BB962C8B-B14F-4D97-AF65-F5344CB8AC3E}">
        <p14:creationId xmlns:p14="http://schemas.microsoft.com/office/powerpoint/2010/main" val="79602165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4" r:id="rId4"/>
    <p:sldLayoutId id="2147483715" r:id="rId5"/>
    <p:sldLayoutId id="2147483716" r:id="rId6"/>
    <p:sldLayoutId id="2147483717" r:id="rId7"/>
    <p:sldLayoutId id="2147483718" r:id="rId8"/>
    <p:sldLayoutId id="2147483719" r:id="rId9"/>
  </p:sldLayoutIdLst>
  <p:hf sldNum="0"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jpeg"/><Relationship Id="rId7" Type="http://schemas.openxmlformats.org/officeDocument/2006/relationships/diagramColors" Target="../diagrams/colors2.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980728"/>
            <a:ext cx="9144000" cy="1665139"/>
          </a:xfrm>
        </p:spPr>
        <p:txBody>
          <a:bodyPr anchor="ctr" anchorCtr="0">
            <a:normAutofit/>
          </a:bodyPr>
          <a:lstStyle/>
          <a:p>
            <a:r>
              <a:rPr lang="en-US" dirty="0"/>
              <a:t>Object-Oriented Internet </a:t>
            </a:r>
            <a:br>
              <a:rPr lang="pl-PL" dirty="0"/>
            </a:br>
            <a:r>
              <a:rPr lang="en-US" dirty="0"/>
              <a:t>Cloud Interoperability</a:t>
            </a:r>
          </a:p>
        </p:txBody>
      </p:sp>
      <p:sp>
        <p:nvSpPr>
          <p:cNvPr id="3" name="Podtytuł 2"/>
          <p:cNvSpPr>
            <a:spLocks noGrp="1"/>
          </p:cNvSpPr>
          <p:nvPr>
            <p:ph type="subTitle" idx="1"/>
          </p:nvPr>
        </p:nvSpPr>
        <p:spPr>
          <a:xfrm>
            <a:off x="1524000" y="3602038"/>
            <a:ext cx="9144000" cy="1346010"/>
          </a:xfrm>
        </p:spPr>
        <p:txBody>
          <a:bodyPr vert="horz" wrap="square" lIns="91440" tIns="45720" rIns="91440" bIns="45720" rtlCol="0" anchor="t">
            <a:spAutoFit/>
          </a:bodyPr>
          <a:lstStyle/>
          <a:p>
            <a:r>
              <a:rPr lang="en-US" dirty="0"/>
              <a:t>Mariusz Postół Ph. D.</a:t>
            </a:r>
            <a:r>
              <a:rPr lang="pl-PL" dirty="0"/>
              <a:t> (</a:t>
            </a:r>
            <a:r>
              <a:rPr lang="en-US" dirty="0"/>
              <a:t>mariusz.postol@p.lodz.pl</a:t>
            </a:r>
            <a:r>
              <a:rPr lang="pl-PL" dirty="0"/>
              <a:t>)</a:t>
            </a:r>
          </a:p>
          <a:p>
            <a:r>
              <a:rPr lang="en-US" dirty="0"/>
              <a:t>Piotr Szymczak</a:t>
            </a:r>
          </a:p>
          <a:p>
            <a:r>
              <a:rPr lang="en-US" dirty="0"/>
              <a:t>Institute of Information Technology, Lodz University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8A8F-618E-4B68-A818-2454C31C1BA8}"/>
              </a:ext>
            </a:extLst>
          </p:cNvPr>
          <p:cNvSpPr>
            <a:spLocks noGrp="1"/>
          </p:cNvSpPr>
          <p:nvPr>
            <p:ph type="title"/>
          </p:nvPr>
        </p:nvSpPr>
        <p:spPr/>
        <p:txBody>
          <a:bodyPr/>
          <a:lstStyle/>
          <a:p>
            <a:r>
              <a:rPr lang="en-US" dirty="0"/>
              <a:t>Proof of concept (pilot projects)</a:t>
            </a:r>
          </a:p>
        </p:txBody>
      </p:sp>
      <p:sp>
        <p:nvSpPr>
          <p:cNvPr id="3" name="Date Placeholder 2">
            <a:extLst>
              <a:ext uri="{FF2B5EF4-FFF2-40B4-BE49-F238E27FC236}">
                <a16:creationId xmlns:a16="http://schemas.microsoft.com/office/drawing/2014/main" id="{AE1F21B7-D4E9-4B40-91A7-7AFAC92F87E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7545C199-E2A3-4766-B0C1-2BBD804511B9}"/>
              </a:ext>
            </a:extLst>
          </p:cNvPr>
          <p:cNvSpPr>
            <a:spLocks noGrp="1"/>
          </p:cNvSpPr>
          <p:nvPr>
            <p:ph type="ftr" sz="quarter" idx="11"/>
          </p:nvPr>
        </p:nvSpPr>
        <p:spPr/>
        <p:txBody>
          <a:bodyPr/>
          <a:lstStyle/>
          <a:p>
            <a:pPr>
              <a:defRPr/>
            </a:pPr>
            <a:r>
              <a:rPr lang="en-US"/>
              <a:t>ICCS21 M. Postół</a:t>
            </a:r>
          </a:p>
        </p:txBody>
      </p:sp>
      <p:pic>
        <p:nvPicPr>
          <p:cNvPr id="6" name="Picture 5" descr="Graphical user interface, text, application, email&#10;&#10;Description automatically generated">
            <a:extLst>
              <a:ext uri="{FF2B5EF4-FFF2-40B4-BE49-F238E27FC236}">
                <a16:creationId xmlns:a16="http://schemas.microsoft.com/office/drawing/2014/main" id="{452CF865-B11D-45B7-9537-74CA25FD3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288" y="727456"/>
            <a:ext cx="7231424" cy="5682343"/>
          </a:xfrm>
          <a:prstGeom prst="rect">
            <a:avLst/>
          </a:prstGeom>
        </p:spPr>
      </p:pic>
    </p:spTree>
    <p:extLst>
      <p:ext uri="{BB962C8B-B14F-4D97-AF65-F5344CB8AC3E}">
        <p14:creationId xmlns:p14="http://schemas.microsoft.com/office/powerpoint/2010/main" val="89338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22E1-969A-43F3-A0AC-BC370453E796}"/>
              </a:ext>
            </a:extLst>
          </p:cNvPr>
          <p:cNvSpPr>
            <a:spLocks noGrp="1"/>
          </p:cNvSpPr>
          <p:nvPr>
            <p:ph type="title"/>
          </p:nvPr>
        </p:nvSpPr>
        <p:spPr/>
        <p:txBody>
          <a:bodyPr/>
          <a:lstStyle/>
          <a:p>
            <a:r>
              <a:rPr lang="en-US" dirty="0" err="1"/>
              <a:t>Sessionless</a:t>
            </a:r>
            <a:r>
              <a:rPr lang="en-US" dirty="0"/>
              <a:t> (Reactive) vs Session Oriented (Interactive)</a:t>
            </a:r>
          </a:p>
        </p:txBody>
      </p:sp>
      <p:sp>
        <p:nvSpPr>
          <p:cNvPr id="3" name="Date Placeholder 2">
            <a:extLst>
              <a:ext uri="{FF2B5EF4-FFF2-40B4-BE49-F238E27FC236}">
                <a16:creationId xmlns:a16="http://schemas.microsoft.com/office/drawing/2014/main" id="{05D1D11E-97B3-4E8E-8A23-B168E4A0DE6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891306F2-0ED4-4DD9-97EE-B4E9584EAE9D}"/>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10CB5F4-A515-44EA-A751-A85736A6EE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929" y="727456"/>
            <a:ext cx="5738069" cy="5658924"/>
          </a:xfrm>
          <a:prstGeom prst="rect">
            <a:avLst/>
          </a:prstGeom>
        </p:spPr>
      </p:pic>
      <p:sp>
        <p:nvSpPr>
          <p:cNvPr id="7" name="Prostokąt 2">
            <a:extLst>
              <a:ext uri="{FF2B5EF4-FFF2-40B4-BE49-F238E27FC236}">
                <a16:creationId xmlns:a16="http://schemas.microsoft.com/office/drawing/2014/main" id="{8EA119D9-81AA-40ED-93B2-7C6EA9A7BCF5}"/>
              </a:ext>
            </a:extLst>
          </p:cNvPr>
          <p:cNvSpPr/>
          <p:nvPr/>
        </p:nvSpPr>
        <p:spPr>
          <a:xfrm>
            <a:off x="5735960" y="727456"/>
            <a:ext cx="3168352" cy="3039778"/>
          </a:xfrm>
          <a:prstGeom prst="rect">
            <a:avLst/>
          </a:prstGeom>
          <a:solidFill>
            <a:srgbClr val="FFFF00">
              <a:alpha val="3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350"/>
          </a:p>
        </p:txBody>
      </p:sp>
    </p:spTree>
    <p:extLst>
      <p:ext uri="{BB962C8B-B14F-4D97-AF65-F5344CB8AC3E}">
        <p14:creationId xmlns:p14="http://schemas.microsoft.com/office/powerpoint/2010/main" val="424793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B6A96D-6BC5-486C-A765-60D13B5EA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664" y="810927"/>
            <a:ext cx="5088074" cy="5727985"/>
          </a:xfrm>
          <a:prstGeom prst="rect">
            <a:avLst/>
          </a:prstGeom>
        </p:spPr>
      </p:pic>
      <p:sp>
        <p:nvSpPr>
          <p:cNvPr id="2" name="Tytuł 1">
            <a:extLst>
              <a:ext uri="{FF2B5EF4-FFF2-40B4-BE49-F238E27FC236}">
                <a16:creationId xmlns:a16="http://schemas.microsoft.com/office/drawing/2014/main" id="{D33EEAA6-997E-4444-92D0-820A2474B875}"/>
              </a:ext>
            </a:extLst>
          </p:cNvPr>
          <p:cNvSpPr>
            <a:spLocks noGrp="1"/>
          </p:cNvSpPr>
          <p:nvPr>
            <p:ph type="title"/>
          </p:nvPr>
        </p:nvSpPr>
        <p:spPr>
          <a:xfrm>
            <a:off x="263352" y="136525"/>
            <a:ext cx="11449272" cy="590931"/>
          </a:xfrm>
        </p:spPr>
        <p:txBody>
          <a:bodyPr/>
          <a:lstStyle/>
          <a:p>
            <a:r>
              <a:rPr lang="en-US" dirty="0"/>
              <a:t>Observation</a:t>
            </a:r>
          </a:p>
        </p:txBody>
      </p:sp>
      <p:sp>
        <p:nvSpPr>
          <p:cNvPr id="3" name="Symbol zastępczy zawartości 2">
            <a:extLst>
              <a:ext uri="{FF2B5EF4-FFF2-40B4-BE49-F238E27FC236}">
                <a16:creationId xmlns:a16="http://schemas.microsoft.com/office/drawing/2014/main" id="{43CE69DE-C49B-4CBD-92AC-204920CB2898}"/>
              </a:ext>
            </a:extLst>
          </p:cNvPr>
          <p:cNvSpPr>
            <a:spLocks noGrp="1"/>
          </p:cNvSpPr>
          <p:nvPr>
            <p:ph idx="1"/>
          </p:nvPr>
        </p:nvSpPr>
        <p:spPr>
          <a:xfrm>
            <a:off x="263352" y="836712"/>
            <a:ext cx="11449272" cy="5400600"/>
          </a:xfrm>
          <a:solidFill>
            <a:schemeClr val="bg1">
              <a:alpha val="90000"/>
            </a:schemeClr>
          </a:solidFill>
        </p:spPr>
        <p:txBody>
          <a:bodyPr>
            <a:spAutoFit/>
          </a:bodyPr>
          <a:lstStyle/>
          <a:p>
            <a:r>
              <a:rPr lang="en-US" dirty="0"/>
              <a:t>Only reactive interoperability can be used to address:</a:t>
            </a:r>
          </a:p>
          <a:p>
            <a:pPr lvl="1"/>
            <a:r>
              <a:rPr lang="en-US" dirty="0"/>
              <a:t>network traffic asymmetry</a:t>
            </a:r>
          </a:p>
          <a:p>
            <a:pPr lvl="2"/>
            <a:r>
              <a:rPr lang="en-US" dirty="0"/>
              <a:t>limits of the network traffic propagation for the security reasons, for example, enforced by a firewall</a:t>
            </a:r>
          </a:p>
          <a:p>
            <a:pPr lvl="1"/>
            <a:r>
              <a:rPr lang="en-US" dirty="0"/>
              <a:t>data holder mobility – </a:t>
            </a:r>
          </a:p>
          <a:p>
            <a:pPr lvl="2"/>
            <a:r>
              <a:rPr lang="en-US" dirty="0"/>
              <a:t>due to data origin mobility the network node may need to move from one attachment point to another losing its previous endpoint address</a:t>
            </a:r>
          </a:p>
        </p:txBody>
      </p:sp>
      <p:sp>
        <p:nvSpPr>
          <p:cNvPr id="7" name="Date Placeholder 6">
            <a:extLst>
              <a:ext uri="{FF2B5EF4-FFF2-40B4-BE49-F238E27FC236}">
                <a16:creationId xmlns:a16="http://schemas.microsoft.com/office/drawing/2014/main" id="{965101DE-CC04-4EC7-BB2E-9DF1680B7186}"/>
              </a:ext>
            </a:extLst>
          </p:cNvPr>
          <p:cNvSpPr>
            <a:spLocks noGrp="1"/>
          </p:cNvSpPr>
          <p:nvPr>
            <p:ph type="dt" sz="half" idx="10"/>
          </p:nvPr>
        </p:nvSpPr>
        <p:spPr>
          <a:xfrm>
            <a:off x="263352" y="6356350"/>
            <a:ext cx="2743200" cy="365125"/>
          </a:xfrm>
        </p:spPr>
        <p:txBody>
          <a:bodyPr/>
          <a:lstStyle/>
          <a:p>
            <a:r>
              <a:rPr lang="en-US"/>
              <a:t>June 2, 2021</a:t>
            </a:r>
            <a:endParaRPr lang="pl-PL"/>
          </a:p>
        </p:txBody>
      </p:sp>
      <p:sp>
        <p:nvSpPr>
          <p:cNvPr id="8" name="Footer Placeholder 7">
            <a:extLst>
              <a:ext uri="{FF2B5EF4-FFF2-40B4-BE49-F238E27FC236}">
                <a16:creationId xmlns:a16="http://schemas.microsoft.com/office/drawing/2014/main" id="{39D55A83-5525-44DC-928A-8657A1439BA0}"/>
              </a:ext>
            </a:extLst>
          </p:cNvPr>
          <p:cNvSpPr>
            <a:spLocks noGrp="1"/>
          </p:cNvSpPr>
          <p:nvPr>
            <p:ph type="ftr" sz="quarter" idx="11"/>
          </p:nvPr>
        </p:nvSpPr>
        <p:spPr>
          <a:xfrm>
            <a:off x="7597824" y="6356350"/>
            <a:ext cx="4114800" cy="365125"/>
          </a:xfrm>
        </p:spPr>
        <p:txBody>
          <a:bodyPr/>
          <a:lstStyle/>
          <a:p>
            <a:r>
              <a:rPr lang="pl-PL"/>
              <a:t>ICCS21 M. Postół</a:t>
            </a:r>
          </a:p>
        </p:txBody>
      </p:sp>
    </p:spTree>
    <p:extLst>
      <p:ext uri="{BB962C8B-B14F-4D97-AF65-F5344CB8AC3E}">
        <p14:creationId xmlns:p14="http://schemas.microsoft.com/office/powerpoint/2010/main" val="403668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9548-D6A7-4412-A144-77CB4FAB15EC}"/>
              </a:ext>
            </a:extLst>
          </p:cNvPr>
          <p:cNvSpPr>
            <a:spLocks noGrp="1"/>
          </p:cNvSpPr>
          <p:nvPr>
            <p:ph type="title"/>
          </p:nvPr>
        </p:nvSpPr>
        <p:spPr/>
        <p:txBody>
          <a:bodyPr/>
          <a:lstStyle/>
          <a:p>
            <a:r>
              <a:rPr lang="en-US" dirty="0"/>
              <a:t>Reactive interoperability implementation</a:t>
            </a:r>
          </a:p>
        </p:txBody>
      </p:sp>
      <p:sp>
        <p:nvSpPr>
          <p:cNvPr id="3" name="Date Placeholder 2">
            <a:extLst>
              <a:ext uri="{FF2B5EF4-FFF2-40B4-BE49-F238E27FC236}">
                <a16:creationId xmlns:a16="http://schemas.microsoft.com/office/drawing/2014/main" id="{3A17347B-12A8-46A0-88B1-783F6DDBB8DF}"/>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3D07FBB6-AF86-471C-98ED-E2C9E405A519}"/>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29F1DC7E-99F6-436E-AABF-470C0059D9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6294" y="908720"/>
            <a:ext cx="5212620" cy="5305587"/>
          </a:xfrm>
          <a:prstGeom prst="rect">
            <a:avLst/>
          </a:prstGeom>
        </p:spPr>
      </p:pic>
    </p:spTree>
    <p:extLst>
      <p:ext uri="{BB962C8B-B14F-4D97-AF65-F5344CB8AC3E}">
        <p14:creationId xmlns:p14="http://schemas.microsoft.com/office/powerpoint/2010/main" val="291733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5EE0-A31F-4D24-A2D0-81EBF112BAC1}"/>
              </a:ext>
            </a:extLst>
          </p:cNvPr>
          <p:cNvSpPr>
            <a:spLocks noGrp="1"/>
          </p:cNvSpPr>
          <p:nvPr>
            <p:ph type="title"/>
          </p:nvPr>
        </p:nvSpPr>
        <p:spPr/>
        <p:txBody>
          <a:bodyPr/>
          <a:lstStyle/>
          <a:p>
            <a:r>
              <a:rPr lang="en-US" dirty="0"/>
              <a:t>Implementation Domain Model</a:t>
            </a:r>
          </a:p>
        </p:txBody>
      </p:sp>
      <p:sp>
        <p:nvSpPr>
          <p:cNvPr id="3" name="Date Placeholder 2">
            <a:extLst>
              <a:ext uri="{FF2B5EF4-FFF2-40B4-BE49-F238E27FC236}">
                <a16:creationId xmlns:a16="http://schemas.microsoft.com/office/drawing/2014/main" id="{B7A5C985-D9EA-4600-A0BA-0C284E18F71E}"/>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C56B8054-4F9C-44FF-A5A7-1DE9667F228E}"/>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BD11650D-1090-4A5E-9E62-997A634EF9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3126" y="753216"/>
            <a:ext cx="5405748" cy="5667859"/>
          </a:xfrm>
          <a:prstGeom prst="rect">
            <a:avLst/>
          </a:prstGeom>
        </p:spPr>
      </p:pic>
    </p:spTree>
    <p:extLst>
      <p:ext uri="{BB962C8B-B14F-4D97-AF65-F5344CB8AC3E}">
        <p14:creationId xmlns:p14="http://schemas.microsoft.com/office/powerpoint/2010/main" val="146907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63AB0502-5A77-4247-9391-E5EC8C7C12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2283" y="691592"/>
            <a:ext cx="6947434" cy="5545720"/>
          </a:xfrm>
          <a:prstGeom prst="rect">
            <a:avLst/>
          </a:prstGeom>
        </p:spPr>
      </p:pic>
      <p:sp>
        <p:nvSpPr>
          <p:cNvPr id="2" name="Title 1">
            <a:extLst>
              <a:ext uri="{FF2B5EF4-FFF2-40B4-BE49-F238E27FC236}">
                <a16:creationId xmlns:a16="http://schemas.microsoft.com/office/drawing/2014/main" id="{2209B361-FBDD-48C6-86E0-63CFE7296BEA}"/>
              </a:ext>
            </a:extLst>
          </p:cNvPr>
          <p:cNvSpPr>
            <a:spLocks noGrp="1"/>
          </p:cNvSpPr>
          <p:nvPr>
            <p:ph type="title"/>
          </p:nvPr>
        </p:nvSpPr>
        <p:spPr/>
        <p:txBody>
          <a:bodyPr/>
          <a:lstStyle/>
          <a:p>
            <a:r>
              <a:rPr lang="en-US" dirty="0"/>
              <a:t>Implementation Architecture</a:t>
            </a:r>
          </a:p>
        </p:txBody>
      </p:sp>
      <p:sp>
        <p:nvSpPr>
          <p:cNvPr id="13" name="Content Placeholder 12">
            <a:extLst>
              <a:ext uri="{FF2B5EF4-FFF2-40B4-BE49-F238E27FC236}">
                <a16:creationId xmlns:a16="http://schemas.microsoft.com/office/drawing/2014/main" id="{4CA75DDD-5DBA-4383-9416-57FE942922F8}"/>
              </a:ext>
            </a:extLst>
          </p:cNvPr>
          <p:cNvSpPr>
            <a:spLocks noGrp="1"/>
          </p:cNvSpPr>
          <p:nvPr>
            <p:ph idx="1"/>
          </p:nvPr>
        </p:nvSpPr>
        <p:spPr>
          <a:solidFill>
            <a:schemeClr val="bg2">
              <a:alpha val="92000"/>
            </a:schemeClr>
          </a:solidFill>
        </p:spPr>
        <p:txBody>
          <a:bodyPr>
            <a:normAutofit/>
          </a:bodyPr>
          <a:lstStyle/>
          <a:p>
            <a:r>
              <a:rPr lang="en-US" dirty="0" err="1"/>
              <a:t>PartBindingFactory</a:t>
            </a:r>
            <a:r>
              <a:rPr lang="en-US" dirty="0"/>
              <a:t>: </a:t>
            </a:r>
            <a:r>
              <a:rPr lang="en-US" dirty="0" err="1"/>
              <a:t>IDTOProvide</a:t>
            </a:r>
            <a:endParaRPr lang="en-US" dirty="0"/>
          </a:p>
          <a:p>
            <a:pPr lvl="1"/>
            <a:r>
              <a:rPr lang="pl-PL" dirty="0" err="1"/>
              <a:t>establish</a:t>
            </a:r>
            <a:r>
              <a:rPr lang="pl-PL" dirty="0"/>
              <a:t> </a:t>
            </a:r>
            <a:r>
              <a:rPr lang="en-US" dirty="0"/>
              <a:t>semantic context</a:t>
            </a:r>
          </a:p>
          <a:p>
            <a:pPr lvl="2"/>
            <a:r>
              <a:rPr lang="en-US" dirty="0"/>
              <a:t>data grouping</a:t>
            </a:r>
          </a:p>
          <a:p>
            <a:pPr lvl="2"/>
            <a:r>
              <a:rPr lang="en-US" dirty="0"/>
              <a:t>data mapping</a:t>
            </a:r>
          </a:p>
          <a:p>
            <a:pPr lvl="2"/>
            <a:r>
              <a:rPr lang="en-US" dirty="0"/>
              <a:t>data serialization (JSON)</a:t>
            </a:r>
            <a:endParaRPr lang="pl-PL" dirty="0"/>
          </a:p>
          <a:p>
            <a:pPr lvl="1"/>
            <a:r>
              <a:rPr lang="pl-PL" dirty="0"/>
              <a:t>factoring </a:t>
            </a:r>
            <a:r>
              <a:rPr lang="en-US" dirty="0"/>
              <a:t>Data Transfer Object</a:t>
            </a:r>
          </a:p>
          <a:p>
            <a:r>
              <a:rPr lang="en-US" dirty="0" err="1"/>
              <a:t>CommunicationContext</a:t>
            </a:r>
            <a:r>
              <a:rPr lang="en-US" dirty="0"/>
              <a:t> based on state machine</a:t>
            </a:r>
          </a:p>
          <a:p>
            <a:pPr lvl="1"/>
            <a:r>
              <a:rPr lang="en-US" dirty="0"/>
              <a:t>protocol selection </a:t>
            </a:r>
          </a:p>
          <a:p>
            <a:pPr lvl="1"/>
            <a:r>
              <a:rPr lang="pl-PL" dirty="0"/>
              <a:t>s</a:t>
            </a:r>
            <a:r>
              <a:rPr lang="en-US" dirty="0"/>
              <a:t>end Data Transfer Object to Cloud</a:t>
            </a:r>
          </a:p>
          <a:p>
            <a:pPr lvl="1"/>
            <a:r>
              <a:rPr lang="en-US" dirty="0"/>
              <a:t>security context</a:t>
            </a:r>
          </a:p>
        </p:txBody>
      </p:sp>
      <p:sp>
        <p:nvSpPr>
          <p:cNvPr id="3" name="Date Placeholder 2">
            <a:extLst>
              <a:ext uri="{FF2B5EF4-FFF2-40B4-BE49-F238E27FC236}">
                <a16:creationId xmlns:a16="http://schemas.microsoft.com/office/drawing/2014/main" id="{AB339B85-7E37-41E1-87CA-2EDC83F11BAC}"/>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52C02113-B4DB-4312-BA8E-1E0DEF4054D3}"/>
              </a:ext>
            </a:extLst>
          </p:cNvPr>
          <p:cNvSpPr>
            <a:spLocks noGrp="1"/>
          </p:cNvSpPr>
          <p:nvPr>
            <p:ph type="ftr" sz="quarter" idx="11"/>
          </p:nvPr>
        </p:nvSpPr>
        <p:spPr/>
        <p:txBody>
          <a:bodyPr/>
          <a:lstStyle/>
          <a:p>
            <a:pPr>
              <a:defRPr/>
            </a:pPr>
            <a:r>
              <a:rPr lang="en-US"/>
              <a:t>ICCS21 M. Postół</a:t>
            </a:r>
          </a:p>
        </p:txBody>
      </p:sp>
      <p:sp>
        <p:nvSpPr>
          <p:cNvPr id="12" name="Rectangle 11">
            <a:extLst>
              <a:ext uri="{FF2B5EF4-FFF2-40B4-BE49-F238E27FC236}">
                <a16:creationId xmlns:a16="http://schemas.microsoft.com/office/drawing/2014/main" id="{46EACA60-9C0F-4B70-B364-4F9434CF6875}"/>
              </a:ext>
            </a:extLst>
          </p:cNvPr>
          <p:cNvSpPr/>
          <p:nvPr/>
        </p:nvSpPr>
        <p:spPr>
          <a:xfrm>
            <a:off x="2441196" y="2650921"/>
            <a:ext cx="4664279" cy="4110606"/>
          </a:xfrm>
          <a:prstGeom prst="rect">
            <a:avLst/>
          </a:prstGeom>
          <a:solidFill>
            <a:schemeClr val="accent1">
              <a:alpha val="51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pl-PL" sz="2000" dirty="0">
                <a:solidFill>
                  <a:srgbClr val="FF0000"/>
                </a:solidFill>
                <a:highlight>
                  <a:srgbClr val="0000FF"/>
                </a:highlight>
                <a:latin typeface="Verdana" pitchFamily="34" charset="0"/>
                <a:ea typeface="Verdana" pitchFamily="34" charset="0"/>
                <a:cs typeface="Verdana" pitchFamily="34" charset="0"/>
              </a:rPr>
              <a:t>Out-of-band </a:t>
            </a:r>
            <a:r>
              <a:rPr lang="pl-PL" sz="2000" dirty="0" err="1">
                <a:solidFill>
                  <a:srgbClr val="FF0000"/>
                </a:solidFill>
                <a:highlight>
                  <a:srgbClr val="0000FF"/>
                </a:highlight>
                <a:latin typeface="Verdana" pitchFamily="34" charset="0"/>
                <a:ea typeface="Verdana" pitchFamily="34" charset="0"/>
                <a:cs typeface="Verdana" pitchFamily="34" charset="0"/>
              </a:rPr>
              <a:t>communictation</a:t>
            </a:r>
            <a:endParaRPr lang="en-US" sz="2000" dirty="0">
              <a:solidFill>
                <a:srgbClr val="FF0000"/>
              </a:solidFill>
              <a:highlight>
                <a:srgbClr val="0000FF"/>
              </a:highligh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4786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additive="base">
                                        <p:cTn id="7" dur="500" fill="hold"/>
                                        <p:tgtEl>
                                          <p:spTgt spid="13">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13">
                                            <p:bg/>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 calcmode="lin" valueType="num">
                                      <p:cBhvr additive="base">
                                        <p:cTn id="15" dur="500" fill="hold"/>
                                        <p:tgtEl>
                                          <p:spTgt spid="1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 calcmode="lin" valueType="num">
                                      <p:cBhvr additive="base">
                                        <p:cTn id="23" dur="500" fill="hold"/>
                                        <p:tgtEl>
                                          <p:spTgt spid="1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 calcmode="lin" valueType="num">
                                      <p:cBhvr additive="base">
                                        <p:cTn id="27" dur="500" fill="hold"/>
                                        <p:tgtEl>
                                          <p:spTgt spid="1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6" fill="hold" grpId="0" nodeType="with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 calcmode="lin" valueType="num">
                                      <p:cBhvr additive="base">
                                        <p:cTn id="37" dur="500" fill="hold"/>
                                        <p:tgtEl>
                                          <p:spTgt spid="1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anim calcmode="lin" valueType="num">
                                      <p:cBhvr additive="base">
                                        <p:cTn id="41" dur="500" fill="hold"/>
                                        <p:tgtEl>
                                          <p:spTgt spid="1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0"/>
                                  </p:stCondLst>
                                  <p:childTnLst>
                                    <p:set>
                                      <p:cBhvr>
                                        <p:cTn id="44" dur="1" fill="hold">
                                          <p:stCondLst>
                                            <p:cond delay="0"/>
                                          </p:stCondLst>
                                        </p:cTn>
                                        <p:tgtEl>
                                          <p:spTgt spid="13">
                                            <p:txEl>
                                              <p:pRg st="8" end="8"/>
                                            </p:txEl>
                                          </p:spTgt>
                                        </p:tgtEl>
                                        <p:attrNameLst>
                                          <p:attrName>style.visibility</p:attrName>
                                        </p:attrNameLst>
                                      </p:cBhvr>
                                      <p:to>
                                        <p:strVal val="visible"/>
                                      </p:to>
                                    </p:set>
                                    <p:anim calcmode="lin" valueType="num">
                                      <p:cBhvr additive="base">
                                        <p:cTn id="45" dur="500" fill="hold"/>
                                        <p:tgtEl>
                                          <p:spTgt spid="1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 calcmode="lin" valueType="num">
                                      <p:cBhvr additive="base">
                                        <p:cTn id="49" dur="500" fill="hold"/>
                                        <p:tgtEl>
                                          <p:spTgt spid="13">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3">
                                            <p:txEl>
                                              <p:pRg st="1" end="1"/>
                                            </p:txEl>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
                                            <p:txEl>
                                              <p:pRg st="2" end="2"/>
                                            </p:txEl>
                                          </p:spTgt>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3">
                                            <p:txEl>
                                              <p:pRg st="3" end="3"/>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3">
                                            <p:txEl>
                                              <p:pRg st="4" end="4"/>
                                            </p:txEl>
                                          </p:spTgt>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
                                            <p:txEl>
                                              <p:pRg st="5" end="5"/>
                                            </p:txEl>
                                          </p:spTgt>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3">
                                            <p:txEl>
                                              <p:pRg st="6" end="6"/>
                                            </p:txEl>
                                          </p:spTgt>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3">
                                            <p:txEl>
                                              <p:pRg st="7" end="7"/>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3">
                                            <p:txEl>
                                              <p:pRg st="8" end="8"/>
                                            </p:txEl>
                                          </p:spTgt>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3">
                                            <p:txEl>
                                              <p:pRg st="9" end="9"/>
                                            </p:txEl>
                                          </p:spTgt>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3">
                                            <p:bg/>
                                          </p:spTgt>
                                        </p:tgtEl>
                                        <p:attrNameLst>
                                          <p:attrName>style.visibility</p:attrName>
                                        </p:attrNameLst>
                                      </p:cBhvr>
                                      <p:to>
                                        <p:strVal val="hidden"/>
                                      </p:to>
                                    </p:set>
                                  </p:childTnLst>
                                </p:cTn>
                              </p:par>
                            </p:childTnLst>
                          </p:cTn>
                        </p:par>
                        <p:par>
                          <p:cTn id="75" fill="hold">
                            <p:stCondLst>
                              <p:cond delay="0"/>
                            </p:stCondLst>
                            <p:childTnLst>
                              <p:par>
                                <p:cTn id="76" presetID="10" presetClass="entr" presetSubtype="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12"/>
                                        </p:tgtEl>
                                      </p:cBhvr>
                                    </p:animEffect>
                                    <p:set>
                                      <p:cBhvr>
                                        <p:cTn id="8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autoUpdateAnimBg="0"/>
      <p:bldP spid="13" grpId="1" uiExpand="1" build="allAtOnce" animBg="1" autoUpdateAnimBg="0"/>
      <p:bldP spid="12" grpId="0" animBg="1"/>
      <p:bldP spid="1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46E2-0287-475E-933F-CB203B9920EE}"/>
              </a:ext>
            </a:extLst>
          </p:cNvPr>
          <p:cNvSpPr>
            <a:spLocks noGrp="1"/>
          </p:cNvSpPr>
          <p:nvPr>
            <p:ph type="title"/>
          </p:nvPr>
        </p:nvSpPr>
        <p:spPr>
          <a:xfrm>
            <a:off x="263352" y="136525"/>
            <a:ext cx="11449272" cy="590931"/>
          </a:xfrm>
        </p:spPr>
        <p:txBody>
          <a:bodyPr/>
          <a:lstStyle/>
          <a:p>
            <a:r>
              <a:rPr lang="en-US" dirty="0"/>
              <a:t>Future research</a:t>
            </a:r>
          </a:p>
        </p:txBody>
      </p:sp>
      <p:sp>
        <p:nvSpPr>
          <p:cNvPr id="3" name="Content Placeholder 2">
            <a:extLst>
              <a:ext uri="{FF2B5EF4-FFF2-40B4-BE49-F238E27FC236}">
                <a16:creationId xmlns:a16="http://schemas.microsoft.com/office/drawing/2014/main" id="{5D69F4E3-C011-4593-AB68-535F1F1362CF}"/>
              </a:ext>
            </a:extLst>
          </p:cNvPr>
          <p:cNvSpPr>
            <a:spLocks noGrp="1"/>
          </p:cNvSpPr>
          <p:nvPr>
            <p:ph idx="1"/>
          </p:nvPr>
        </p:nvSpPr>
        <p:spPr>
          <a:xfrm>
            <a:off x="263352" y="836712"/>
            <a:ext cx="11449272" cy="5400600"/>
          </a:xfrm>
        </p:spPr>
        <p:txBody>
          <a:bodyPr>
            <a:normAutofit/>
          </a:bodyPr>
          <a:lstStyle/>
          <a:p>
            <a:r>
              <a:rPr lang="en-US"/>
              <a:t>OPC UA Server Embedded Gateway</a:t>
            </a:r>
          </a:p>
          <a:p>
            <a:r>
              <a:rPr lang="en-US"/>
              <a:t>OPC UA Client Emended Gateway</a:t>
            </a:r>
          </a:p>
          <a:p>
            <a:r>
              <a:rPr lang="en-US"/>
              <a:t>Semantic mapping</a:t>
            </a:r>
          </a:p>
          <a:p>
            <a:r>
              <a:rPr lang="en-US"/>
              <a:t>Gateway on a stick</a:t>
            </a:r>
          </a:p>
          <a:p>
            <a:pPr lvl="1"/>
            <a:r>
              <a:rPr lang="en-US"/>
              <a:t>self contained application without Cyber-physical Network interoperability</a:t>
            </a:r>
          </a:p>
        </p:txBody>
      </p:sp>
      <p:sp>
        <p:nvSpPr>
          <p:cNvPr id="4" name="Date Placeholder 3">
            <a:extLst>
              <a:ext uri="{FF2B5EF4-FFF2-40B4-BE49-F238E27FC236}">
                <a16:creationId xmlns:a16="http://schemas.microsoft.com/office/drawing/2014/main" id="{5CA7E3F5-E039-4222-BF26-A200BCC9EB07}"/>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a:extLst>
              <a:ext uri="{FF2B5EF4-FFF2-40B4-BE49-F238E27FC236}">
                <a16:creationId xmlns:a16="http://schemas.microsoft.com/office/drawing/2014/main" id="{3C89713C-D0C9-44BB-8FB6-89C5DE4DD290}"/>
              </a:ext>
            </a:extLst>
          </p:cNvPr>
          <p:cNvSpPr>
            <a:spLocks noGrp="1"/>
          </p:cNvSpPr>
          <p:nvPr>
            <p:ph type="ftr" sz="quarter" idx="11"/>
          </p:nvPr>
        </p:nvSpPr>
        <p:spPr>
          <a:xfrm>
            <a:off x="9912424" y="6356350"/>
            <a:ext cx="1800200" cy="365125"/>
          </a:xfrm>
        </p:spPr>
        <p:txBody>
          <a:bodyPr/>
          <a:lstStyle/>
          <a:p>
            <a:r>
              <a:rPr lang="pl-PL"/>
              <a:t>ICCS21 M. Postół</a:t>
            </a:r>
          </a:p>
        </p:txBody>
      </p:sp>
    </p:spTree>
    <p:extLst>
      <p:ext uri="{BB962C8B-B14F-4D97-AF65-F5344CB8AC3E}">
        <p14:creationId xmlns:p14="http://schemas.microsoft.com/office/powerpoint/2010/main" val="3207814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5406" y="888055"/>
            <a:ext cx="8320217" cy="899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15" name="Picture 27"/>
          <p:cNvPicPr>
            <a:picLocks noChangeAspect="1" noChangeArrowheads="1"/>
          </p:cNvPicPr>
          <p:nvPr/>
        </p:nvPicPr>
        <p:blipFill>
          <a:blip r:embed="rId3" cstate="print"/>
          <a:srcRect/>
          <a:stretch>
            <a:fillRect/>
          </a:stretch>
        </p:blipFill>
        <p:spPr bwMode="auto">
          <a:xfrm>
            <a:off x="6343136" y="657395"/>
            <a:ext cx="3575222" cy="5361469"/>
          </a:xfrm>
          <a:prstGeom prst="rect">
            <a:avLst/>
          </a:prstGeom>
          <a:ln>
            <a:noFill/>
          </a:ln>
          <a:effectLst>
            <a:softEdge rad="112500"/>
          </a:effectLst>
        </p:spPr>
      </p:pic>
      <p:graphicFrame>
        <p:nvGraphicFramePr>
          <p:cNvPr id="8" name="Diagram 7"/>
          <p:cNvGraphicFramePr/>
          <p:nvPr>
            <p:extLst>
              <p:ext uri="{D42A27DB-BD31-4B8C-83A1-F6EECF244321}">
                <p14:modId xmlns:p14="http://schemas.microsoft.com/office/powerpoint/2010/main" val="623592662"/>
              </p:ext>
            </p:extLst>
          </p:nvPr>
        </p:nvGraphicFramePr>
        <p:xfrm>
          <a:off x="4090330" y="3490019"/>
          <a:ext cx="6429388" cy="19335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313" name="Picture 25"/>
          <p:cNvPicPr>
            <a:picLocks noChangeAspect="1" noChangeArrowheads="1"/>
          </p:cNvPicPr>
          <p:nvPr/>
        </p:nvPicPr>
        <p:blipFill>
          <a:blip r:embed="rId9" cstate="print"/>
          <a:srcRect/>
          <a:stretch>
            <a:fillRect/>
          </a:stretch>
        </p:blipFill>
        <p:spPr bwMode="auto">
          <a:xfrm>
            <a:off x="3386241" y="2018272"/>
            <a:ext cx="3174707" cy="2116471"/>
          </a:xfrm>
          <a:prstGeom prst="rect">
            <a:avLst/>
          </a:prstGeom>
          <a:ln>
            <a:noFill/>
          </a:ln>
          <a:effectLst>
            <a:softEdge rad="112500"/>
          </a:effectLst>
        </p:spPr>
      </p:pic>
      <p:sp>
        <p:nvSpPr>
          <p:cNvPr id="3" name="Date Placeholder 2">
            <a:extLst>
              <a:ext uri="{FF2B5EF4-FFF2-40B4-BE49-F238E27FC236}">
                <a16:creationId xmlns:a16="http://schemas.microsoft.com/office/drawing/2014/main" id="{58A19D5B-4B3E-4385-B11F-8CAFA5203476}"/>
              </a:ext>
            </a:extLst>
          </p:cNvPr>
          <p:cNvSpPr>
            <a:spLocks noGrp="1"/>
          </p:cNvSpPr>
          <p:nvPr>
            <p:ph type="dt" sz="half" idx="10"/>
          </p:nvPr>
        </p:nvSpPr>
        <p:spPr>
          <a:xfrm>
            <a:off x="263352" y="6356350"/>
            <a:ext cx="1296144" cy="365125"/>
          </a:xfrm>
        </p:spPr>
        <p:txBody>
          <a:bodyPr/>
          <a:lstStyle/>
          <a:p>
            <a:r>
              <a:rPr lang="en-US"/>
              <a:t>June 2, 2021</a:t>
            </a:r>
            <a:endParaRPr lang="pl-PL"/>
          </a:p>
        </p:txBody>
      </p:sp>
      <p:sp>
        <p:nvSpPr>
          <p:cNvPr id="4" name="Footer Placeholder 3">
            <a:extLst>
              <a:ext uri="{FF2B5EF4-FFF2-40B4-BE49-F238E27FC236}">
                <a16:creationId xmlns:a16="http://schemas.microsoft.com/office/drawing/2014/main" id="{3A51CD44-4609-40FD-A557-24630BD3197C}"/>
              </a:ext>
            </a:extLst>
          </p:cNvPr>
          <p:cNvSpPr>
            <a:spLocks noGrp="1"/>
          </p:cNvSpPr>
          <p:nvPr>
            <p:ph type="ftr" sz="quarter" idx="11"/>
          </p:nvPr>
        </p:nvSpPr>
        <p:spPr>
          <a:xfrm>
            <a:off x="10128448" y="6356350"/>
            <a:ext cx="1584176" cy="365125"/>
          </a:xfrm>
        </p:spPr>
        <p:txBody>
          <a:bodyPr/>
          <a:lstStyle/>
          <a:p>
            <a:r>
              <a:rPr lang="pl-PL"/>
              <a:t>ICCS21 M. Postół</a:t>
            </a:r>
          </a:p>
        </p:txBody>
      </p:sp>
    </p:spTree>
    <p:extLst>
      <p:ext uri="{BB962C8B-B14F-4D97-AF65-F5344CB8AC3E}">
        <p14:creationId xmlns:p14="http://schemas.microsoft.com/office/powerpoint/2010/main" val="3745401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2315"/>
                                        </p:tgtEl>
                                        <p:attrNameLst>
                                          <p:attrName>style.visibility</p:attrName>
                                        </p:attrNameLst>
                                      </p:cBhvr>
                                      <p:to>
                                        <p:strVal val="visible"/>
                                      </p:to>
                                    </p:set>
                                    <p:anim calcmode="lin" valueType="num">
                                      <p:cBhvr additive="base">
                                        <p:cTn id="7" dur="500" fill="hold"/>
                                        <p:tgtEl>
                                          <p:spTgt spid="12315"/>
                                        </p:tgtEl>
                                        <p:attrNameLst>
                                          <p:attrName>ppt_x</p:attrName>
                                        </p:attrNameLst>
                                      </p:cBhvr>
                                      <p:tavLst>
                                        <p:tav tm="0">
                                          <p:val>
                                            <p:strVal val="1+#ppt_w/2"/>
                                          </p:val>
                                        </p:tav>
                                        <p:tav tm="100000">
                                          <p:val>
                                            <p:strVal val="#ppt_x"/>
                                          </p:val>
                                        </p:tav>
                                      </p:tavLst>
                                    </p:anim>
                                    <p:anim calcmode="lin" valueType="num">
                                      <p:cBhvr additive="base">
                                        <p:cTn id="8" dur="500" fill="hold"/>
                                        <p:tgtEl>
                                          <p:spTgt spid="1231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2313"/>
                                        </p:tgtEl>
                                        <p:attrNameLst>
                                          <p:attrName>style.visibility</p:attrName>
                                        </p:attrNameLst>
                                      </p:cBhvr>
                                      <p:to>
                                        <p:strVal val="visible"/>
                                      </p:to>
                                    </p:set>
                                    <p:anim calcmode="lin" valueType="num">
                                      <p:cBhvr additive="base">
                                        <p:cTn id="11" dur="500" fill="hold"/>
                                        <p:tgtEl>
                                          <p:spTgt spid="12313"/>
                                        </p:tgtEl>
                                        <p:attrNameLst>
                                          <p:attrName>ppt_x</p:attrName>
                                        </p:attrNameLst>
                                      </p:cBhvr>
                                      <p:tavLst>
                                        <p:tav tm="0">
                                          <p:val>
                                            <p:strVal val="0-#ppt_w/2"/>
                                          </p:val>
                                        </p:tav>
                                        <p:tav tm="100000">
                                          <p:val>
                                            <p:strVal val="#ppt_x"/>
                                          </p:val>
                                        </p:tav>
                                      </p:tavLst>
                                    </p:anim>
                                    <p:anim calcmode="lin" valueType="num">
                                      <p:cBhvr additive="base">
                                        <p:cTn id="12" dur="500" fill="hold"/>
                                        <p:tgtEl>
                                          <p:spTgt spid="123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92ED-71AD-4D42-AC1A-987849B13A00}"/>
              </a:ext>
            </a:extLst>
          </p:cNvPr>
          <p:cNvSpPr>
            <a:spLocks noGrp="1"/>
          </p:cNvSpPr>
          <p:nvPr>
            <p:ph type="title"/>
          </p:nvPr>
        </p:nvSpPr>
        <p:spPr/>
        <p:txBody>
          <a:bodyPr/>
          <a:lstStyle/>
          <a:p>
            <a:r>
              <a:rPr lang="en-US" dirty="0"/>
              <a:t>Industrial highly distributed applications - human role</a:t>
            </a:r>
          </a:p>
        </p:txBody>
      </p:sp>
      <p:sp>
        <p:nvSpPr>
          <p:cNvPr id="3" name="Content Placeholder 2">
            <a:extLst>
              <a:ext uri="{FF2B5EF4-FFF2-40B4-BE49-F238E27FC236}">
                <a16:creationId xmlns:a16="http://schemas.microsoft.com/office/drawing/2014/main" id="{5663670D-24A8-4F03-A567-3316F9FE8566}"/>
              </a:ext>
            </a:extLst>
          </p:cNvPr>
          <p:cNvSpPr>
            <a:spLocks noGrp="1"/>
          </p:cNvSpPr>
          <p:nvPr>
            <p:ph idx="1"/>
          </p:nvPr>
        </p:nvSpPr>
        <p:spPr/>
        <p:txBody>
          <a:bodyPr>
            <a:normAutofit/>
          </a:bodyPr>
          <a:lstStyle/>
          <a:p>
            <a:r>
              <a:rPr lang="en-US" dirty="0"/>
              <a:t>Human-centric </a:t>
            </a:r>
            <a:endParaRPr lang="pl-PL" dirty="0"/>
          </a:p>
          <a:p>
            <a:pPr lvl="1"/>
            <a:r>
              <a:rPr lang="en-US" dirty="0"/>
              <a:t>information origin or ultimate information destination is an operator  </a:t>
            </a:r>
            <a:endParaRPr lang="pl-PL" dirty="0"/>
          </a:p>
          <a:p>
            <a:pPr lvl="1"/>
            <a:r>
              <a:rPr lang="en-US" dirty="0"/>
              <a:t>GUI Based Human Interface </a:t>
            </a:r>
            <a:endParaRPr lang="pl-PL" dirty="0"/>
          </a:p>
          <a:p>
            <a:pPr lvl="1"/>
            <a:r>
              <a:rPr lang="en-US" dirty="0"/>
              <a:t>Robustness (errors tolerance) depends on human interaction</a:t>
            </a:r>
            <a:endParaRPr lang="pl-PL" dirty="0"/>
          </a:p>
          <a:p>
            <a:pPr lvl="1"/>
            <a:r>
              <a:rPr lang="en-US" dirty="0"/>
              <a:t>Cloud-base IoT front-end</a:t>
            </a:r>
            <a:endParaRPr lang="pl-PL" dirty="0"/>
          </a:p>
          <a:p>
            <a:r>
              <a:rPr lang="en-US" dirty="0"/>
              <a:t>Machine-centric</a:t>
            </a:r>
            <a:r>
              <a:rPr lang="pl-PL" dirty="0"/>
              <a:t>-</a:t>
            </a:r>
            <a:r>
              <a:rPr lang="en-US" dirty="0"/>
              <a:t>information creation, consumption, networking, and processing are achieved entirely without human interaction</a:t>
            </a:r>
            <a:endParaRPr lang="pl-PL" dirty="0"/>
          </a:p>
          <a:p>
            <a:pPr lvl="1"/>
            <a:r>
              <a:rPr lang="en-US" dirty="0"/>
              <a:t>Machine to Machine Communication (M2M) </a:t>
            </a:r>
            <a:endParaRPr lang="pl-PL" dirty="0"/>
          </a:p>
          <a:p>
            <a:pPr lvl="1"/>
            <a:r>
              <a:rPr lang="en-US" dirty="0"/>
              <a:t>No human interaction possible to improve solution robustness</a:t>
            </a:r>
            <a:endParaRPr lang="pl-PL" dirty="0"/>
          </a:p>
          <a:p>
            <a:pPr lvl="1"/>
            <a:r>
              <a:rPr lang="en-US" dirty="0"/>
              <a:t>Cyber-physical systems base</a:t>
            </a:r>
            <a:r>
              <a:rPr lang="pl-PL" dirty="0"/>
              <a:t>d</a:t>
            </a:r>
            <a:r>
              <a:rPr lang="en-US" dirty="0"/>
              <a:t> on Machine to Machine communication  </a:t>
            </a:r>
            <a:endParaRPr lang="pl-PL" dirty="0"/>
          </a:p>
          <a:p>
            <a:pPr lvl="1"/>
            <a:r>
              <a:rPr lang="en-US" dirty="0"/>
              <a:t>OPC Unified Architecture to promote a multi-vendor environment</a:t>
            </a:r>
          </a:p>
        </p:txBody>
      </p:sp>
      <p:sp>
        <p:nvSpPr>
          <p:cNvPr id="4" name="Date Placeholder 3">
            <a:extLst>
              <a:ext uri="{FF2B5EF4-FFF2-40B4-BE49-F238E27FC236}">
                <a16:creationId xmlns:a16="http://schemas.microsoft.com/office/drawing/2014/main" id="{7562F334-A674-404F-BD14-10D8F32B885E}"/>
              </a:ext>
            </a:extLst>
          </p:cNvPr>
          <p:cNvSpPr>
            <a:spLocks noGrp="1"/>
          </p:cNvSpPr>
          <p:nvPr>
            <p:ph type="dt" sz="half" idx="10"/>
          </p:nvPr>
        </p:nvSpPr>
        <p:spPr/>
        <p:txBody>
          <a:bodyPr/>
          <a:lstStyle/>
          <a:p>
            <a:r>
              <a:rPr lang="en-US"/>
              <a:t>June 2, 2021</a:t>
            </a:r>
          </a:p>
        </p:txBody>
      </p:sp>
      <p:sp>
        <p:nvSpPr>
          <p:cNvPr id="5" name="Footer Placeholder 4">
            <a:extLst>
              <a:ext uri="{FF2B5EF4-FFF2-40B4-BE49-F238E27FC236}">
                <a16:creationId xmlns:a16="http://schemas.microsoft.com/office/drawing/2014/main" id="{474F7E29-46F2-4947-8036-03F15169FB1D}"/>
              </a:ext>
            </a:extLst>
          </p:cNvPr>
          <p:cNvSpPr>
            <a:spLocks noGrp="1"/>
          </p:cNvSpPr>
          <p:nvPr>
            <p:ph type="ftr" sz="quarter" idx="11"/>
          </p:nvPr>
        </p:nvSpPr>
        <p:spPr/>
        <p:txBody>
          <a:bodyPr/>
          <a:lstStyle/>
          <a:p>
            <a:r>
              <a:rPr lang="en-US"/>
              <a:t>ICCS21 M. Postół</a:t>
            </a:r>
          </a:p>
        </p:txBody>
      </p:sp>
    </p:spTree>
    <p:extLst>
      <p:ext uri="{BB962C8B-B14F-4D97-AF65-F5344CB8AC3E}">
        <p14:creationId xmlns:p14="http://schemas.microsoft.com/office/powerpoint/2010/main" val="138587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a:spLocks noChangeAspect="1"/>
          </p:cNvSpPr>
          <p:nvPr/>
        </p:nvSpPr>
        <p:spPr>
          <a:xfrm>
            <a:off x="4151886" y="3146133"/>
            <a:ext cx="3638681" cy="1843985"/>
          </a:xfrm>
          <a:prstGeom prst="rec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pl-PL" dirty="0"/>
              <a:t>PROGRAM</a:t>
            </a:r>
          </a:p>
        </p:txBody>
      </p:sp>
      <p:sp>
        <p:nvSpPr>
          <p:cNvPr id="2" name="Tytuł 1"/>
          <p:cNvSpPr>
            <a:spLocks noGrp="1"/>
          </p:cNvSpPr>
          <p:nvPr>
            <p:ph type="title"/>
          </p:nvPr>
        </p:nvSpPr>
        <p:spPr/>
        <p:txBody>
          <a:bodyPr/>
          <a:lstStyle/>
          <a:p>
            <a:r>
              <a:rPr lang="pl-PL" dirty="0"/>
              <a:t>GUI Front-end As a service</a:t>
            </a:r>
            <a:endParaRPr lang="en-US" dirty="0"/>
          </a:p>
        </p:txBody>
      </p:sp>
      <p:sp>
        <p:nvSpPr>
          <p:cNvPr id="12" name="Date Placeholder 11">
            <a:extLst>
              <a:ext uri="{FF2B5EF4-FFF2-40B4-BE49-F238E27FC236}">
                <a16:creationId xmlns:a16="http://schemas.microsoft.com/office/drawing/2014/main" id="{7728FCA2-7C87-4CC9-956E-8612632B29DC}"/>
              </a:ext>
            </a:extLst>
          </p:cNvPr>
          <p:cNvSpPr>
            <a:spLocks noGrp="1"/>
          </p:cNvSpPr>
          <p:nvPr>
            <p:ph type="dt" sz="half" idx="10"/>
          </p:nvPr>
        </p:nvSpPr>
        <p:spPr/>
        <p:txBody>
          <a:bodyPr/>
          <a:lstStyle/>
          <a:p>
            <a:pPr>
              <a:defRPr/>
            </a:pPr>
            <a:r>
              <a:rPr lang="en-US"/>
              <a:t>June 2, 2021</a:t>
            </a:r>
          </a:p>
        </p:txBody>
      </p:sp>
      <p:sp>
        <p:nvSpPr>
          <p:cNvPr id="13" name="Footer Placeholder 12">
            <a:extLst>
              <a:ext uri="{FF2B5EF4-FFF2-40B4-BE49-F238E27FC236}">
                <a16:creationId xmlns:a16="http://schemas.microsoft.com/office/drawing/2014/main" id="{81CF0C00-A6A5-42FB-981B-18FBFCBE30BD}"/>
              </a:ext>
            </a:extLst>
          </p:cNvPr>
          <p:cNvSpPr>
            <a:spLocks noGrp="1"/>
          </p:cNvSpPr>
          <p:nvPr>
            <p:ph type="ftr" sz="quarter" idx="11"/>
          </p:nvPr>
        </p:nvSpPr>
        <p:spPr/>
        <p:txBody>
          <a:bodyPr/>
          <a:lstStyle/>
          <a:p>
            <a:pPr>
              <a:defRPr/>
            </a:pPr>
            <a:r>
              <a:rPr lang="en-US"/>
              <a:t>ICCS21 M. Postół</a:t>
            </a:r>
          </a:p>
        </p:txBody>
      </p:sp>
      <p:graphicFrame>
        <p:nvGraphicFramePr>
          <p:cNvPr id="6" name="Symbol zastępczy zawartości 5"/>
          <p:cNvGraphicFramePr>
            <a:graphicFrameLocks noGrp="1" noChangeAspect="1"/>
          </p:cNvGraphicFramePr>
          <p:nvPr>
            <p:ph idx="4294967295"/>
            <p:extLst>
              <p:ext uri="{D42A27DB-BD31-4B8C-83A1-F6EECF244321}">
                <p14:modId xmlns:p14="http://schemas.microsoft.com/office/powerpoint/2010/main" val="3623151721"/>
              </p:ext>
            </p:extLst>
          </p:nvPr>
        </p:nvGraphicFramePr>
        <p:xfrm>
          <a:off x="4378027" y="3192463"/>
          <a:ext cx="4886325" cy="1627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p:cNvGrpSpPr/>
          <p:nvPr/>
        </p:nvGrpSpPr>
        <p:grpSpPr>
          <a:xfrm>
            <a:off x="4151884" y="4956137"/>
            <a:ext cx="1368152" cy="1227452"/>
            <a:chOff x="3381591" y="3113835"/>
            <a:chExt cx="1368152" cy="1227452"/>
          </a:xfrm>
        </p:grpSpPr>
        <p:sp>
          <p:nvSpPr>
            <p:cNvPr id="18" name="Down Arrow 17"/>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15" name="Rectangle 14"/>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err="1"/>
                <a:t>Files</a:t>
              </a:r>
              <a:endParaRPr lang="pl-PL" dirty="0"/>
            </a:p>
          </p:txBody>
        </p:sp>
      </p:grpSp>
      <p:grpSp>
        <p:nvGrpSpPr>
          <p:cNvPr id="23" name="Group 22"/>
          <p:cNvGrpSpPr/>
          <p:nvPr/>
        </p:nvGrpSpPr>
        <p:grpSpPr>
          <a:xfrm>
            <a:off x="6422413" y="4969622"/>
            <a:ext cx="1368152" cy="1227452"/>
            <a:chOff x="5652120" y="3127320"/>
            <a:chExt cx="1368152" cy="1227452"/>
          </a:xfrm>
        </p:grpSpPr>
        <p:sp>
          <p:nvSpPr>
            <p:cNvPr id="19" name="Down Arrow 18"/>
            <p:cNvSpPr/>
            <p:nvPr/>
          </p:nvSpPr>
          <p:spPr>
            <a:xfrm>
              <a:off x="6012160" y="3127320"/>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0" name="Rectangle 19"/>
            <p:cNvSpPr/>
            <p:nvPr/>
          </p:nvSpPr>
          <p:spPr>
            <a:xfrm>
              <a:off x="5652120" y="3706700"/>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Database</a:t>
              </a:r>
            </a:p>
          </p:txBody>
        </p:sp>
      </p:grpSp>
      <p:grpSp>
        <p:nvGrpSpPr>
          <p:cNvPr id="25" name="Group 24"/>
          <p:cNvGrpSpPr/>
          <p:nvPr/>
        </p:nvGrpSpPr>
        <p:grpSpPr>
          <a:xfrm>
            <a:off x="5287149" y="1929776"/>
            <a:ext cx="1368152" cy="1224136"/>
            <a:chOff x="4355976" y="87474"/>
            <a:chExt cx="1368152" cy="1224136"/>
          </a:xfrm>
        </p:grpSpPr>
        <p:sp>
          <p:nvSpPr>
            <p:cNvPr id="21" name="Down Arrow 20"/>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22" name="Rectangle 21"/>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GUI</a:t>
              </a:r>
            </a:p>
          </p:txBody>
        </p:sp>
      </p:grpSp>
      <p:cxnSp>
        <p:nvCxnSpPr>
          <p:cNvPr id="9" name="Straight Connector 8">
            <a:extLst>
              <a:ext uri="{FF2B5EF4-FFF2-40B4-BE49-F238E27FC236}">
                <a16:creationId xmlns:a16="http://schemas.microsoft.com/office/drawing/2014/main" id="{79BBA929-D380-4B68-8D5C-162CD21552E7}"/>
              </a:ext>
            </a:extLst>
          </p:cNvPr>
          <p:cNvCxnSpPr>
            <a:cxnSpLocks/>
          </p:cNvCxnSpPr>
          <p:nvPr/>
        </p:nvCxnSpPr>
        <p:spPr>
          <a:xfrm>
            <a:off x="3215600" y="3461718"/>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5D3837-4712-4A7D-8A38-599D6FF8B5F0}"/>
              </a:ext>
            </a:extLst>
          </p:cNvPr>
          <p:cNvCxnSpPr>
            <a:cxnSpLocks/>
          </p:cNvCxnSpPr>
          <p:nvPr/>
        </p:nvCxnSpPr>
        <p:spPr>
          <a:xfrm>
            <a:off x="3215600" y="4619613"/>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ABCF49-8C6E-426B-A358-FB6A8F186422}"/>
              </a:ext>
            </a:extLst>
          </p:cNvPr>
          <p:cNvCxnSpPr>
            <a:cxnSpLocks/>
          </p:cNvCxnSpPr>
          <p:nvPr/>
        </p:nvCxnSpPr>
        <p:spPr>
          <a:xfrm>
            <a:off x="3215600" y="4077090"/>
            <a:ext cx="5760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9BCE6F7-9C11-448E-8138-58100CE27BBF}"/>
              </a:ext>
            </a:extLst>
          </p:cNvPr>
          <p:cNvGrpSpPr/>
          <p:nvPr/>
        </p:nvGrpSpPr>
        <p:grpSpPr>
          <a:xfrm>
            <a:off x="8945821" y="1379538"/>
            <a:ext cx="2667000" cy="5334000"/>
            <a:chOff x="1752600" y="1219200"/>
            <a:chExt cx="2667000" cy="5334000"/>
          </a:xfrm>
        </p:grpSpPr>
        <p:sp>
          <p:nvSpPr>
            <p:cNvPr id="29" name="Rectangle 3">
              <a:extLst>
                <a:ext uri="{FF2B5EF4-FFF2-40B4-BE49-F238E27FC236}">
                  <a16:creationId xmlns:a16="http://schemas.microsoft.com/office/drawing/2014/main" id="{0250CACA-72C8-4A26-B8F7-951A6A9C2B21}"/>
                </a:ext>
              </a:extLst>
            </p:cNvPr>
            <p:cNvSpPr>
              <a:spLocks noChangeArrowheads="1"/>
            </p:cNvSpPr>
            <p:nvPr/>
          </p:nvSpPr>
          <p:spPr bwMode="auto">
            <a:xfrm>
              <a:off x="1752600" y="1219200"/>
              <a:ext cx="2667000" cy="5334000"/>
            </a:xfrm>
            <a:prstGeom prst="rect">
              <a:avLst/>
            </a:prstGeom>
            <a:noFill/>
            <a:ln w="12700">
              <a:solidFill>
                <a:schemeClr val="tx1"/>
              </a:solidFill>
              <a:miter lim="800000"/>
              <a:headEnd/>
              <a:tailEnd/>
            </a:ln>
          </p:spPr>
          <p:txBody>
            <a:bodyPr wrap="none"/>
            <a:lstStyle/>
            <a:p>
              <a:pPr eaLnBrk="0" hangingPunct="0">
                <a:spcBef>
                  <a:spcPct val="0"/>
                </a:spcBef>
              </a:pPr>
              <a:r>
                <a:rPr lang="en-US" b="1">
                  <a:solidFill>
                    <a:schemeClr val="tx1"/>
                  </a:solidFill>
                  <a:latin typeface="Arial" charset="0"/>
                </a:rPr>
                <a:t>OSI Model</a:t>
              </a:r>
            </a:p>
          </p:txBody>
        </p:sp>
        <p:grpSp>
          <p:nvGrpSpPr>
            <p:cNvPr id="30" name="Group 7">
              <a:extLst>
                <a:ext uri="{FF2B5EF4-FFF2-40B4-BE49-F238E27FC236}">
                  <a16:creationId xmlns:a16="http://schemas.microsoft.com/office/drawing/2014/main" id="{985D1B97-8C62-47D4-A2A0-48871D6DC991}"/>
                </a:ext>
              </a:extLst>
            </p:cNvPr>
            <p:cNvGrpSpPr>
              <a:grpSpLocks/>
            </p:cNvGrpSpPr>
            <p:nvPr/>
          </p:nvGrpSpPr>
          <p:grpSpPr bwMode="auto">
            <a:xfrm>
              <a:off x="2070100" y="1689100"/>
              <a:ext cx="2133600" cy="4038600"/>
              <a:chOff x="344" y="1056"/>
              <a:chExt cx="1344" cy="2544"/>
            </a:xfrm>
          </p:grpSpPr>
          <p:sp>
            <p:nvSpPr>
              <p:cNvPr id="31" name="Rectangle 8">
                <a:extLst>
                  <a:ext uri="{FF2B5EF4-FFF2-40B4-BE49-F238E27FC236}">
                    <a16:creationId xmlns:a16="http://schemas.microsoft.com/office/drawing/2014/main" id="{18F04ADE-A23B-4135-A756-EAAD876F941F}"/>
                  </a:ext>
                </a:extLst>
              </p:cNvPr>
              <p:cNvSpPr>
                <a:spLocks noChangeArrowheads="1"/>
              </p:cNvSpPr>
              <p:nvPr/>
            </p:nvSpPr>
            <p:spPr bwMode="auto">
              <a:xfrm>
                <a:off x="344" y="1056"/>
                <a:ext cx="1344" cy="526"/>
              </a:xfrm>
              <a:prstGeom prst="rect">
                <a:avLst/>
              </a:prstGeom>
              <a:solidFill>
                <a:srgbClr val="FFCF00"/>
              </a:solidFill>
              <a:ln w="12700">
                <a:solidFill>
                  <a:srgbClr val="0066FF"/>
                </a:solidFill>
                <a:miter lim="800000"/>
                <a:headEnd type="none" w="sm" len="sm"/>
                <a:tailEnd type="none" w="sm" len="sm"/>
              </a:ln>
            </p:spPr>
            <p:txBody>
              <a:bodyPr wrap="none" anchor="ctr"/>
              <a:lstStyle/>
              <a:p>
                <a:pPr eaLnBrk="0" hangingPunct="0">
                  <a:spcBef>
                    <a:spcPct val="0"/>
                  </a:spcBef>
                </a:pPr>
                <a:r>
                  <a:rPr lang="en-US" b="1" dirty="0">
                    <a:solidFill>
                      <a:schemeClr val="bg1"/>
                    </a:solidFill>
                    <a:latin typeface="Arial" charset="0"/>
                  </a:rPr>
                  <a:t>Application</a:t>
                </a:r>
                <a:r>
                  <a:rPr lang="pl-PL" b="1" dirty="0">
                    <a:solidFill>
                      <a:schemeClr val="bg1"/>
                    </a:solidFill>
                    <a:latin typeface="Arial" charset="0"/>
                  </a:rPr>
                  <a:t> (HTTP)</a:t>
                </a:r>
                <a:endParaRPr lang="en-US" b="1" dirty="0">
                  <a:solidFill>
                    <a:schemeClr val="bg1"/>
                  </a:solidFill>
                  <a:latin typeface="Arial" charset="0"/>
                </a:endParaRPr>
              </a:p>
            </p:txBody>
          </p:sp>
          <p:sp>
            <p:nvSpPr>
              <p:cNvPr id="32" name="Rectangle 9">
                <a:extLst>
                  <a:ext uri="{FF2B5EF4-FFF2-40B4-BE49-F238E27FC236}">
                    <a16:creationId xmlns:a16="http://schemas.microsoft.com/office/drawing/2014/main" id="{4F0E3236-498E-4BE3-801F-5D8BC11CFFF5}"/>
                  </a:ext>
                </a:extLst>
              </p:cNvPr>
              <p:cNvSpPr>
                <a:spLocks noChangeArrowheads="1"/>
              </p:cNvSpPr>
              <p:nvPr/>
            </p:nvSpPr>
            <p:spPr bwMode="auto">
              <a:xfrm>
                <a:off x="432" y="163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Presentation</a:t>
                </a:r>
              </a:p>
            </p:txBody>
          </p:sp>
          <p:sp>
            <p:nvSpPr>
              <p:cNvPr id="33" name="Rectangle 10">
                <a:extLst>
                  <a:ext uri="{FF2B5EF4-FFF2-40B4-BE49-F238E27FC236}">
                    <a16:creationId xmlns:a16="http://schemas.microsoft.com/office/drawing/2014/main" id="{B3649718-E4DD-400D-90A1-0574F6AFFA49}"/>
                  </a:ext>
                </a:extLst>
              </p:cNvPr>
              <p:cNvSpPr>
                <a:spLocks noChangeArrowheads="1"/>
              </p:cNvSpPr>
              <p:nvPr/>
            </p:nvSpPr>
            <p:spPr bwMode="auto">
              <a:xfrm>
                <a:off x="432" y="1968"/>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Session</a:t>
                </a:r>
              </a:p>
            </p:txBody>
          </p:sp>
          <p:sp>
            <p:nvSpPr>
              <p:cNvPr id="34" name="Rectangle 11">
                <a:extLst>
                  <a:ext uri="{FF2B5EF4-FFF2-40B4-BE49-F238E27FC236}">
                    <a16:creationId xmlns:a16="http://schemas.microsoft.com/office/drawing/2014/main" id="{2D2350E7-09A8-4411-82BE-A72457875F34}"/>
                  </a:ext>
                </a:extLst>
              </p:cNvPr>
              <p:cNvSpPr>
                <a:spLocks noChangeArrowheads="1"/>
              </p:cNvSpPr>
              <p:nvPr/>
            </p:nvSpPr>
            <p:spPr bwMode="auto">
              <a:xfrm>
                <a:off x="432" y="2304"/>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Transport</a:t>
                </a:r>
                <a:r>
                  <a:rPr lang="pl-PL" dirty="0">
                    <a:solidFill>
                      <a:schemeClr val="tx1"/>
                    </a:solidFill>
                    <a:latin typeface="Arial" charset="0"/>
                  </a:rPr>
                  <a:t> (</a:t>
                </a:r>
                <a:r>
                  <a:rPr lang="pl-PL" dirty="0" err="1">
                    <a:solidFill>
                      <a:schemeClr val="tx1"/>
                    </a:solidFill>
                    <a:latin typeface="Arial" charset="0"/>
                  </a:rPr>
                  <a:t>TCP</a:t>
                </a:r>
                <a:r>
                  <a:rPr lang="pl-PL" dirty="0">
                    <a:solidFill>
                      <a:schemeClr val="tx1"/>
                    </a:solidFill>
                    <a:latin typeface="Arial" charset="0"/>
                  </a:rPr>
                  <a:t>)</a:t>
                </a:r>
                <a:endParaRPr lang="en-US" dirty="0">
                  <a:solidFill>
                    <a:schemeClr val="tx1"/>
                  </a:solidFill>
                  <a:latin typeface="Arial" charset="0"/>
                </a:endParaRPr>
              </a:p>
            </p:txBody>
          </p:sp>
          <p:sp>
            <p:nvSpPr>
              <p:cNvPr id="35" name="Rectangle 12">
                <a:extLst>
                  <a:ext uri="{FF2B5EF4-FFF2-40B4-BE49-F238E27FC236}">
                    <a16:creationId xmlns:a16="http://schemas.microsoft.com/office/drawing/2014/main" id="{F86A9C05-FF50-411E-A855-9232298E0B43}"/>
                  </a:ext>
                </a:extLst>
              </p:cNvPr>
              <p:cNvSpPr>
                <a:spLocks noChangeArrowheads="1"/>
              </p:cNvSpPr>
              <p:nvPr/>
            </p:nvSpPr>
            <p:spPr bwMode="auto">
              <a:xfrm>
                <a:off x="432" y="2640"/>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dirty="0">
                    <a:solidFill>
                      <a:schemeClr val="tx1"/>
                    </a:solidFill>
                    <a:latin typeface="Arial" charset="0"/>
                  </a:rPr>
                  <a:t>Network</a:t>
                </a:r>
                <a:r>
                  <a:rPr lang="pl-PL" dirty="0">
                    <a:latin typeface="Arial" charset="0"/>
                  </a:rPr>
                  <a:t> (</a:t>
                </a:r>
                <a:r>
                  <a:rPr lang="pl-PL" dirty="0" err="1">
                    <a:latin typeface="Arial" charset="0"/>
                  </a:rPr>
                  <a:t>IP</a:t>
                </a:r>
                <a:r>
                  <a:rPr lang="pl-PL" dirty="0">
                    <a:latin typeface="Arial" charset="0"/>
                  </a:rPr>
                  <a:t>)</a:t>
                </a:r>
                <a:endParaRPr lang="en-US" dirty="0">
                  <a:solidFill>
                    <a:schemeClr val="tx1"/>
                  </a:solidFill>
                  <a:latin typeface="Arial" charset="0"/>
                </a:endParaRPr>
              </a:p>
            </p:txBody>
          </p:sp>
          <p:sp>
            <p:nvSpPr>
              <p:cNvPr id="36" name="Rectangle 13">
                <a:extLst>
                  <a:ext uri="{FF2B5EF4-FFF2-40B4-BE49-F238E27FC236}">
                    <a16:creationId xmlns:a16="http://schemas.microsoft.com/office/drawing/2014/main" id="{E29FE112-391E-4B2A-B1C2-0BC5240AA7B3}"/>
                  </a:ext>
                </a:extLst>
              </p:cNvPr>
              <p:cNvSpPr>
                <a:spLocks noChangeArrowheads="1"/>
              </p:cNvSpPr>
              <p:nvPr/>
            </p:nvSpPr>
            <p:spPr bwMode="auto">
              <a:xfrm>
                <a:off x="432" y="2976"/>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Data Link</a:t>
                </a:r>
              </a:p>
            </p:txBody>
          </p:sp>
          <p:sp>
            <p:nvSpPr>
              <p:cNvPr id="37" name="Rectangle 14">
                <a:extLst>
                  <a:ext uri="{FF2B5EF4-FFF2-40B4-BE49-F238E27FC236}">
                    <a16:creationId xmlns:a16="http://schemas.microsoft.com/office/drawing/2014/main" id="{B9F40B8A-6165-4673-9534-BFDC458590BF}"/>
                  </a:ext>
                </a:extLst>
              </p:cNvPr>
              <p:cNvSpPr>
                <a:spLocks noChangeArrowheads="1"/>
              </p:cNvSpPr>
              <p:nvPr/>
            </p:nvSpPr>
            <p:spPr bwMode="auto">
              <a:xfrm>
                <a:off x="432" y="3312"/>
                <a:ext cx="1152" cy="288"/>
              </a:xfrm>
              <a:prstGeom prst="rect">
                <a:avLst/>
              </a:prstGeom>
              <a:solidFill>
                <a:srgbClr val="FFCF00">
                  <a:alpha val="50195"/>
                </a:srgbClr>
              </a:solidFill>
              <a:ln w="12700">
                <a:solidFill>
                  <a:schemeClr val="tx1"/>
                </a:solidFill>
                <a:miter lim="800000"/>
                <a:headEnd/>
                <a:tailEnd/>
              </a:ln>
            </p:spPr>
            <p:txBody>
              <a:bodyPr wrap="none" anchor="ctr"/>
              <a:lstStyle/>
              <a:p>
                <a:pPr eaLnBrk="0" hangingPunct="0">
                  <a:spcBef>
                    <a:spcPct val="0"/>
                  </a:spcBef>
                </a:pPr>
                <a:r>
                  <a:rPr lang="en-US">
                    <a:solidFill>
                      <a:schemeClr val="tx1"/>
                    </a:solidFill>
                    <a:latin typeface="Arial" charset="0"/>
                  </a:rPr>
                  <a:t>Physical</a:t>
                </a:r>
              </a:p>
            </p:txBody>
          </p:sp>
        </p:grpSp>
      </p:grpSp>
      <p:grpSp>
        <p:nvGrpSpPr>
          <p:cNvPr id="38" name="Group 37">
            <a:extLst>
              <a:ext uri="{FF2B5EF4-FFF2-40B4-BE49-F238E27FC236}">
                <a16:creationId xmlns:a16="http://schemas.microsoft.com/office/drawing/2014/main" id="{633DBC8C-145D-42F5-848E-E41C29CCC2E7}"/>
              </a:ext>
            </a:extLst>
          </p:cNvPr>
          <p:cNvGrpSpPr/>
          <p:nvPr/>
        </p:nvGrpSpPr>
        <p:grpSpPr>
          <a:xfrm>
            <a:off x="4795811" y="4975621"/>
            <a:ext cx="1368152" cy="1227452"/>
            <a:chOff x="3381591" y="3113835"/>
            <a:chExt cx="1368152" cy="1227452"/>
          </a:xfrm>
        </p:grpSpPr>
        <p:sp>
          <p:nvSpPr>
            <p:cNvPr id="39" name="Down Arrow 17">
              <a:extLst>
                <a:ext uri="{FF2B5EF4-FFF2-40B4-BE49-F238E27FC236}">
                  <a16:creationId xmlns:a16="http://schemas.microsoft.com/office/drawing/2014/main" id="{684EB82F-0F01-4620-A4A0-846711DDD53F}"/>
                </a:ext>
              </a:extLst>
            </p:cNvPr>
            <p:cNvSpPr/>
            <p:nvPr/>
          </p:nvSpPr>
          <p:spPr>
            <a:xfrm>
              <a:off x="3741631" y="3113835"/>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0" name="Rectangle 39">
              <a:extLst>
                <a:ext uri="{FF2B5EF4-FFF2-40B4-BE49-F238E27FC236}">
                  <a16:creationId xmlns:a16="http://schemas.microsoft.com/office/drawing/2014/main" id="{48319A33-7BCA-44A2-8790-D599A857B5BE}"/>
                </a:ext>
              </a:extLst>
            </p:cNvPr>
            <p:cNvSpPr/>
            <p:nvPr/>
          </p:nvSpPr>
          <p:spPr>
            <a:xfrm>
              <a:off x="3381591" y="3693215"/>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Telemetry</a:t>
              </a:r>
            </a:p>
          </p:txBody>
        </p:sp>
      </p:grpSp>
      <p:grpSp>
        <p:nvGrpSpPr>
          <p:cNvPr id="41" name="Group 40">
            <a:extLst>
              <a:ext uri="{FF2B5EF4-FFF2-40B4-BE49-F238E27FC236}">
                <a16:creationId xmlns:a16="http://schemas.microsoft.com/office/drawing/2014/main" id="{7F566D90-CDDC-4EE9-B35E-2E8B2212AD68}"/>
              </a:ext>
            </a:extLst>
          </p:cNvPr>
          <p:cNvGrpSpPr/>
          <p:nvPr/>
        </p:nvGrpSpPr>
        <p:grpSpPr>
          <a:xfrm>
            <a:off x="5285878" y="1920047"/>
            <a:ext cx="1368152" cy="1224136"/>
            <a:chOff x="4355976" y="87474"/>
            <a:chExt cx="1368152" cy="1224136"/>
          </a:xfrm>
        </p:grpSpPr>
        <p:sp>
          <p:nvSpPr>
            <p:cNvPr id="42" name="Down Arrow 20">
              <a:extLst>
                <a:ext uri="{FF2B5EF4-FFF2-40B4-BE49-F238E27FC236}">
                  <a16:creationId xmlns:a16="http://schemas.microsoft.com/office/drawing/2014/main" id="{853AC972-9D90-45E5-A026-AB9724B19A3B}"/>
                </a:ext>
              </a:extLst>
            </p:cNvPr>
            <p:cNvSpPr/>
            <p:nvPr/>
          </p:nvSpPr>
          <p:spPr>
            <a:xfrm>
              <a:off x="4716016" y="735546"/>
              <a:ext cx="648072" cy="576064"/>
            </a:xfrm>
            <a:prstGeom prst="down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dirty="0"/>
            </a:p>
          </p:txBody>
        </p:sp>
        <p:sp>
          <p:nvSpPr>
            <p:cNvPr id="43" name="Rectangle 42">
              <a:extLst>
                <a:ext uri="{FF2B5EF4-FFF2-40B4-BE49-F238E27FC236}">
                  <a16:creationId xmlns:a16="http://schemas.microsoft.com/office/drawing/2014/main" id="{A9E7142C-56EA-4413-ABC5-093F2E2CB2FF}"/>
                </a:ext>
              </a:extLst>
            </p:cNvPr>
            <p:cNvSpPr/>
            <p:nvPr/>
          </p:nvSpPr>
          <p:spPr>
            <a:xfrm>
              <a:off x="4355976" y="87474"/>
              <a:ext cx="1368152" cy="648072"/>
            </a:xfrm>
            <a:prstGeom prst="rect">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l-PL" dirty="0"/>
                <a:t>HTTP Client</a:t>
              </a:r>
            </a:p>
          </p:txBody>
        </p:sp>
      </p:grpSp>
      <p:sp>
        <p:nvSpPr>
          <p:cNvPr id="11" name="Rectangle 10">
            <a:extLst>
              <a:ext uri="{FF2B5EF4-FFF2-40B4-BE49-F238E27FC236}">
                <a16:creationId xmlns:a16="http://schemas.microsoft.com/office/drawing/2014/main" id="{3F8D0E5A-9DC4-4F76-951B-5C8232388F1F}"/>
              </a:ext>
            </a:extLst>
          </p:cNvPr>
          <p:cNvSpPr/>
          <p:nvPr/>
        </p:nvSpPr>
        <p:spPr>
          <a:xfrm>
            <a:off x="2550695" y="2763838"/>
            <a:ext cx="5968505" cy="2347177"/>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solidFill>
                <a:latin typeface="Verdana Pro Black" panose="020B0A04030504040204" pitchFamily="34" charset="0"/>
                <a:ea typeface="Verdana" pitchFamily="34" charset="0"/>
                <a:cs typeface="Verdana" pitchFamily="34" charset="0"/>
              </a:rPr>
              <a:t>SERVICE</a:t>
            </a:r>
            <a:endParaRPr lang="en-US" sz="5400" b="1" dirty="0">
              <a:solidFill>
                <a:schemeClr val="tx1"/>
              </a:solidFill>
              <a:latin typeface="Verdana Pro Black" panose="020B0A04030504040204" pitchFamily="34" charset="0"/>
              <a:ea typeface="Verdana" pitchFamily="34" charset="0"/>
              <a:cs typeface="Verdana" pitchFamily="34" charset="0"/>
            </a:endParaRPr>
          </a:p>
        </p:txBody>
      </p:sp>
    </p:spTree>
    <p:extLst>
      <p:ext uri="{BB962C8B-B14F-4D97-AF65-F5344CB8AC3E}">
        <p14:creationId xmlns:p14="http://schemas.microsoft.com/office/powerpoint/2010/main" val="382951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1000" fill="hold"/>
                                        <p:tgtEl>
                                          <p:spTgt spid="25"/>
                                        </p:tgtEl>
                                        <p:attrNameLst>
                                          <p:attrName>ppt_w</p:attrName>
                                        </p:attrNameLst>
                                      </p:cBhvr>
                                      <p:tavLst>
                                        <p:tav tm="0">
                                          <p:val>
                                            <p:fltVal val="0"/>
                                          </p:val>
                                        </p:tav>
                                        <p:tav tm="100000">
                                          <p:val>
                                            <p:strVal val="#ppt_w"/>
                                          </p:val>
                                        </p:tav>
                                      </p:tavLst>
                                    </p:anim>
                                    <p:anim calcmode="lin" valueType="num">
                                      <p:cBhvr>
                                        <p:cTn id="15" dur="1000" fill="hold"/>
                                        <p:tgtEl>
                                          <p:spTgt spid="25"/>
                                        </p:tgtEl>
                                        <p:attrNameLst>
                                          <p:attrName>ppt_h</p:attrName>
                                        </p:attrNameLst>
                                      </p:cBhvr>
                                      <p:tavLst>
                                        <p:tav tm="0">
                                          <p:val>
                                            <p:fltVal val="0"/>
                                          </p:val>
                                        </p:tav>
                                        <p:tav tm="100000">
                                          <p:val>
                                            <p:strVal val="#ppt_h"/>
                                          </p:val>
                                        </p:tav>
                                      </p:tavLst>
                                    </p:anim>
                                    <p:anim calcmode="lin" valueType="num">
                                      <p:cBhvr>
                                        <p:cTn id="16" dur="1000" fill="hold"/>
                                        <p:tgtEl>
                                          <p:spTgt spid="25"/>
                                        </p:tgtEl>
                                        <p:attrNameLst>
                                          <p:attrName>style.rotation</p:attrName>
                                        </p:attrNameLst>
                                      </p:cBhvr>
                                      <p:tavLst>
                                        <p:tav tm="0">
                                          <p:val>
                                            <p:fltVal val="90"/>
                                          </p:val>
                                        </p:tav>
                                        <p:tav tm="100000">
                                          <p:val>
                                            <p:fltVal val="0"/>
                                          </p:val>
                                        </p:tav>
                                      </p:tavLst>
                                    </p:anim>
                                    <p:animEffect transition="in" filter="fade">
                                      <p:cBhvr>
                                        <p:cTn id="17" dur="1000"/>
                                        <p:tgtEl>
                                          <p:spTgt spid="2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fltVal val="0"/>
                                          </p:val>
                                        </p:tav>
                                        <p:tav tm="100000">
                                          <p:val>
                                            <p:strVal val="#ppt_w"/>
                                          </p:val>
                                        </p:tav>
                                      </p:tavLst>
                                    </p:anim>
                                    <p:anim calcmode="lin" valueType="num">
                                      <p:cBhvr>
                                        <p:cTn id="29" dur="1000" fill="hold"/>
                                        <p:tgtEl>
                                          <p:spTgt spid="23"/>
                                        </p:tgtEl>
                                        <p:attrNameLst>
                                          <p:attrName>ppt_h</p:attrName>
                                        </p:attrNameLst>
                                      </p:cBhvr>
                                      <p:tavLst>
                                        <p:tav tm="0">
                                          <p:val>
                                            <p:fltVal val="0"/>
                                          </p:val>
                                        </p:tav>
                                        <p:tav tm="100000">
                                          <p:val>
                                            <p:strVal val="#ppt_h"/>
                                          </p:val>
                                        </p:tav>
                                      </p:tavLst>
                                    </p:anim>
                                    <p:anim calcmode="lin" valueType="num">
                                      <p:cBhvr>
                                        <p:cTn id="30" dur="1000" fill="hold"/>
                                        <p:tgtEl>
                                          <p:spTgt spid="23"/>
                                        </p:tgtEl>
                                        <p:attrNameLst>
                                          <p:attrName>style.rotation</p:attrName>
                                        </p:attrNameLst>
                                      </p:cBhvr>
                                      <p:tavLst>
                                        <p:tav tm="0">
                                          <p:val>
                                            <p:fltVal val="90"/>
                                          </p:val>
                                        </p:tav>
                                        <p:tav tm="100000">
                                          <p:val>
                                            <p:fltVal val="0"/>
                                          </p:val>
                                        </p:tav>
                                      </p:tavLst>
                                    </p:anim>
                                    <p:animEffect transition="in" filter="fade">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childTnLst>
                          </p:cTn>
                        </p:par>
                        <p:par>
                          <p:cTn id="39" fill="hold">
                            <p:stCondLst>
                              <p:cond delay="500"/>
                            </p:stCondLst>
                            <p:childTnLst>
                              <p:par>
                                <p:cTn id="40" presetID="53" presetClass="entr" presetSubtype="16"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nodeType="afterEffect">
                                  <p:stCondLst>
                                    <p:cond delay="0"/>
                                  </p:stCondLst>
                                  <p:childTnLst>
                                    <p:set>
                                      <p:cBhvr>
                                        <p:cTn id="61" dur="1" fill="hold">
                                          <p:stCondLst>
                                            <p:cond delay="0"/>
                                          </p:stCondLst>
                                        </p:cTn>
                                        <p:tgtEl>
                                          <p:spTgt spid="2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25"/>
                                        </p:tgtEl>
                                        <p:attrNameLst>
                                          <p:attrName>style.visibility</p:attrName>
                                        </p:attrNameLst>
                                      </p:cBhvr>
                                      <p:to>
                                        <p:strVal val="hidden"/>
                                      </p:to>
                                    </p:set>
                                  </p:childTnLst>
                                </p:cTn>
                              </p:par>
                            </p:childTnLst>
                          </p:cTn>
                        </p:par>
                        <p:par>
                          <p:cTn id="66" fill="hold">
                            <p:stCondLst>
                              <p:cond delay="0"/>
                            </p:stCondLst>
                            <p:childTnLst>
                              <p:par>
                                <p:cTn id="67" presetID="31" presetClass="entr" presetSubtype="0"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1000" fill="hold"/>
                                        <p:tgtEl>
                                          <p:spTgt spid="41"/>
                                        </p:tgtEl>
                                        <p:attrNameLst>
                                          <p:attrName>ppt_w</p:attrName>
                                        </p:attrNameLst>
                                      </p:cBhvr>
                                      <p:tavLst>
                                        <p:tav tm="0">
                                          <p:val>
                                            <p:fltVal val="0"/>
                                          </p:val>
                                        </p:tav>
                                        <p:tav tm="100000">
                                          <p:val>
                                            <p:strVal val="#ppt_w"/>
                                          </p:val>
                                        </p:tav>
                                      </p:tavLst>
                                    </p:anim>
                                    <p:anim calcmode="lin" valueType="num">
                                      <p:cBhvr>
                                        <p:cTn id="70" dur="1000" fill="hold"/>
                                        <p:tgtEl>
                                          <p:spTgt spid="41"/>
                                        </p:tgtEl>
                                        <p:attrNameLst>
                                          <p:attrName>ppt_h</p:attrName>
                                        </p:attrNameLst>
                                      </p:cBhvr>
                                      <p:tavLst>
                                        <p:tav tm="0">
                                          <p:val>
                                            <p:fltVal val="0"/>
                                          </p:val>
                                        </p:tav>
                                        <p:tav tm="100000">
                                          <p:val>
                                            <p:strVal val="#ppt_h"/>
                                          </p:val>
                                        </p:tav>
                                      </p:tavLst>
                                    </p:anim>
                                    <p:anim calcmode="lin" valueType="num">
                                      <p:cBhvr>
                                        <p:cTn id="71" dur="1000" fill="hold"/>
                                        <p:tgtEl>
                                          <p:spTgt spid="41"/>
                                        </p:tgtEl>
                                        <p:attrNameLst>
                                          <p:attrName>style.rotation</p:attrName>
                                        </p:attrNameLst>
                                      </p:cBhvr>
                                      <p:tavLst>
                                        <p:tav tm="0">
                                          <p:val>
                                            <p:fltVal val="90"/>
                                          </p:val>
                                        </p:tav>
                                        <p:tav tm="100000">
                                          <p:val>
                                            <p:fltVal val="0"/>
                                          </p:val>
                                        </p:tav>
                                      </p:tavLst>
                                    </p:anim>
                                    <p:animEffect transition="in" filter="fade">
                                      <p:cBhvr>
                                        <p:cTn id="72" dur="1000"/>
                                        <p:tgtEl>
                                          <p:spTgt spid="4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500"/>
                            </p:stCondLst>
                            <p:childTnLst>
                              <p:par>
                                <p:cTn id="81" presetID="2" presetClass="entr" presetSubtype="4"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childTnLst>
                          </p:cTn>
                        </p:par>
                        <p:par>
                          <p:cTn id="88" fill="hold">
                            <p:stCondLst>
                              <p:cond delay="1000"/>
                            </p:stCondLst>
                            <p:childTnLst>
                              <p:par>
                                <p:cTn id="89" presetID="1" presetClass="exit" presetSubtype="0" fill="hold" nodeType="afterEffect">
                                  <p:stCondLst>
                                    <p:cond delay="0"/>
                                  </p:stCondLst>
                                  <p:childTnLst>
                                    <p:set>
                                      <p:cBhvr>
                                        <p:cTn id="90" dur="1" fill="hold">
                                          <p:stCondLst>
                                            <p:cond delay="0"/>
                                          </p:stCondLst>
                                        </p:cTn>
                                        <p:tgtEl>
                                          <p:spTgt spid="2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
                                        </p:tgtEl>
                                        <p:attrNameLst>
                                          <p:attrName>style.visibility</p:attrName>
                                        </p:attrNameLst>
                                      </p:cBhvr>
                                      <p:to>
                                        <p:strVal val="hidden"/>
                                      </p:to>
                                    </p:set>
                                  </p:childTnLst>
                                </p:cTn>
                              </p:par>
                            </p:childTnLst>
                          </p:cTn>
                        </p:par>
                        <p:par>
                          <p:cTn id="95" fill="hold">
                            <p:stCondLst>
                              <p:cond delay="0"/>
                            </p:stCondLst>
                            <p:childTnLst>
                              <p:par>
                                <p:cTn id="96" presetID="53" presetClass="entr" presetSubtype="16" fill="hold" grpId="0"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p:cTn id="98" dur="500" fill="hold"/>
                                        <p:tgtEl>
                                          <p:spTgt spid="11"/>
                                        </p:tgtEl>
                                        <p:attrNameLst>
                                          <p:attrName>ppt_w</p:attrName>
                                        </p:attrNameLst>
                                      </p:cBhvr>
                                      <p:tavLst>
                                        <p:tav tm="0">
                                          <p:val>
                                            <p:fltVal val="0"/>
                                          </p:val>
                                        </p:tav>
                                        <p:tav tm="100000">
                                          <p:val>
                                            <p:strVal val="#ppt_w"/>
                                          </p:val>
                                        </p:tav>
                                      </p:tavLst>
                                    </p:anim>
                                    <p:anim calcmode="lin" valueType="num">
                                      <p:cBhvr>
                                        <p:cTn id="99" dur="500" fill="hold"/>
                                        <p:tgtEl>
                                          <p:spTgt spid="11"/>
                                        </p:tgtEl>
                                        <p:attrNameLst>
                                          <p:attrName>ppt_h</p:attrName>
                                        </p:attrNameLst>
                                      </p:cBhvr>
                                      <p:tavLst>
                                        <p:tav tm="0">
                                          <p:val>
                                            <p:fltVal val="0"/>
                                          </p:val>
                                        </p:tav>
                                        <p:tav tm="100000">
                                          <p:val>
                                            <p:strVal val="#ppt_h"/>
                                          </p:val>
                                        </p:tav>
                                      </p:tavLst>
                                    </p:anim>
                                    <p:animEffect transition="in" filter="fade">
                                      <p:cBhvr>
                                        <p:cTn id="10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ytuł 1"/>
          <p:cNvSpPr>
            <a:spLocks noGrp="1"/>
          </p:cNvSpPr>
          <p:nvPr>
            <p:ph type="title"/>
          </p:nvPr>
        </p:nvSpPr>
        <p:spPr>
          <a:xfrm>
            <a:off x="263352" y="136525"/>
            <a:ext cx="11449272" cy="590931"/>
          </a:xfrm>
        </p:spPr>
        <p:txBody>
          <a:bodyPr/>
          <a:lstStyle/>
          <a:p>
            <a:r>
              <a:rPr lang="pl-PL" dirty="0"/>
              <a:t>Telemetry =&gt; </a:t>
            </a:r>
            <a:r>
              <a:rPr lang="en-US" dirty="0"/>
              <a:t>Cyber-physical Systems</a:t>
            </a:r>
            <a:endParaRPr lang="pl-PL" dirty="0"/>
          </a:p>
        </p:txBody>
      </p:sp>
      <p:sp>
        <p:nvSpPr>
          <p:cNvPr id="3" name="Symbol zastępczy zawartości 2"/>
          <p:cNvSpPr>
            <a:spLocks noGrp="1"/>
          </p:cNvSpPr>
          <p:nvPr>
            <p:ph idx="1"/>
          </p:nvPr>
        </p:nvSpPr>
        <p:spPr>
          <a:xfrm>
            <a:off x="263352" y="836712"/>
            <a:ext cx="11449272" cy="5400600"/>
          </a:xfrm>
        </p:spPr>
        <p:txBody>
          <a:bodyPr/>
          <a:lstStyle/>
          <a:p>
            <a:r>
              <a:rPr lang="en-US" dirty="0"/>
              <a:t>Integrated machines interconnected over the Internet</a:t>
            </a:r>
          </a:p>
          <a:p>
            <a:r>
              <a:rPr lang="en-US" dirty="0"/>
              <a:t>Internet of Things (IoT)</a:t>
            </a:r>
          </a:p>
          <a:p>
            <a:r>
              <a:rPr lang="en-US" dirty="0"/>
              <a:t>Data holder mobility:</a:t>
            </a:r>
          </a:p>
          <a:p>
            <a:pPr lvl="1"/>
            <a:r>
              <a:rPr lang="en-US" dirty="0"/>
              <a:t>Mobile Device</a:t>
            </a:r>
            <a:r>
              <a:rPr lang="pl-PL" dirty="0"/>
              <a:t> -</a:t>
            </a:r>
            <a:r>
              <a:rPr lang="en-US" dirty="0"/>
              <a:t>Network attachment point</a:t>
            </a:r>
          </a:p>
          <a:p>
            <a:pPr lvl="1"/>
            <a:r>
              <a:rPr lang="en-US" dirty="0"/>
              <a:t>Mobile Application</a:t>
            </a:r>
            <a:r>
              <a:rPr lang="pl-PL" dirty="0"/>
              <a:t> - </a:t>
            </a:r>
            <a:r>
              <a:rPr lang="en-US" dirty="0"/>
              <a:t>Serverless data access – reactive communication</a:t>
            </a:r>
          </a:p>
          <a:p>
            <a:pPr lvl="1"/>
            <a:r>
              <a:rPr lang="en-US" dirty="0"/>
              <a:t>Mobile Data</a:t>
            </a:r>
            <a:r>
              <a:rPr lang="pl-PL" dirty="0"/>
              <a:t>- </a:t>
            </a:r>
            <a:r>
              <a:rPr lang="en-US" dirty="0"/>
              <a:t>Random location of data publication</a:t>
            </a:r>
          </a:p>
          <a:p>
            <a:r>
              <a:rPr lang="en-US" dirty="0"/>
              <a:t>Real-time processing</a:t>
            </a:r>
          </a:p>
        </p:txBody>
      </p:sp>
      <p:sp>
        <p:nvSpPr>
          <p:cNvPr id="4" name="Date Placeholder 3">
            <a:extLst>
              <a:ext uri="{FF2B5EF4-FFF2-40B4-BE49-F238E27FC236}">
                <a16:creationId xmlns:a16="http://schemas.microsoft.com/office/drawing/2014/main" id="{2BEB5A4A-2FF1-44A4-B709-26C18E086146}"/>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5" name="Footer Placeholder 4">
            <a:extLst>
              <a:ext uri="{FF2B5EF4-FFF2-40B4-BE49-F238E27FC236}">
                <a16:creationId xmlns:a16="http://schemas.microsoft.com/office/drawing/2014/main" id="{A2F09D9E-3B78-4403-9D5E-9DCA51EA2CDD}"/>
              </a:ext>
            </a:extLst>
          </p:cNvPr>
          <p:cNvSpPr>
            <a:spLocks noGrp="1"/>
          </p:cNvSpPr>
          <p:nvPr>
            <p:ph type="ftr" sz="quarter" idx="11"/>
          </p:nvPr>
        </p:nvSpPr>
        <p:spPr>
          <a:xfrm>
            <a:off x="9912424" y="6356350"/>
            <a:ext cx="1800200" cy="365125"/>
          </a:xfrm>
        </p:spPr>
        <p:txBody>
          <a:bodyPr/>
          <a:lstStyle/>
          <a:p>
            <a:r>
              <a:rPr lang="pl-PL"/>
              <a:t>ICCS21 M. Postół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6507-AC5D-4B06-9AE8-51AD5FF8BA6E}"/>
              </a:ext>
            </a:extLst>
          </p:cNvPr>
          <p:cNvSpPr>
            <a:spLocks noGrp="1"/>
          </p:cNvSpPr>
          <p:nvPr>
            <p:ph type="title"/>
          </p:nvPr>
        </p:nvSpPr>
        <p:spPr>
          <a:xfrm>
            <a:off x="263352" y="136525"/>
            <a:ext cx="11449272" cy="590931"/>
          </a:xfrm>
        </p:spPr>
        <p:txBody>
          <a:bodyPr/>
          <a:lstStyle/>
          <a:p>
            <a:r>
              <a:rPr lang="en-US" dirty="0"/>
              <a:t>Direct Interconnection Interoperability Scenario</a:t>
            </a:r>
          </a:p>
        </p:txBody>
      </p:sp>
      <p:sp>
        <p:nvSpPr>
          <p:cNvPr id="3" name="Date Placeholder 2">
            <a:extLst>
              <a:ext uri="{FF2B5EF4-FFF2-40B4-BE49-F238E27FC236}">
                <a16:creationId xmlns:a16="http://schemas.microsoft.com/office/drawing/2014/main" id="{33A38F91-5A01-4903-BB08-435A05C74C0C}"/>
              </a:ext>
            </a:extLst>
          </p:cNvPr>
          <p:cNvSpPr>
            <a:spLocks noGrp="1"/>
          </p:cNvSpPr>
          <p:nvPr>
            <p:ph type="dt" sz="half" idx="10"/>
          </p:nvPr>
        </p:nvSpPr>
        <p:spPr>
          <a:xfrm>
            <a:off x="263352" y="6356350"/>
            <a:ext cx="2743200" cy="365125"/>
          </a:xfrm>
        </p:spPr>
        <p:txBody>
          <a:bodyPr/>
          <a:lstStyle/>
          <a:p>
            <a:r>
              <a:rPr lang="en-US"/>
              <a:t>June 2, 2021</a:t>
            </a:r>
          </a:p>
        </p:txBody>
      </p:sp>
      <p:sp>
        <p:nvSpPr>
          <p:cNvPr id="4" name="Footer Placeholder 3">
            <a:extLst>
              <a:ext uri="{FF2B5EF4-FFF2-40B4-BE49-F238E27FC236}">
                <a16:creationId xmlns:a16="http://schemas.microsoft.com/office/drawing/2014/main" id="{4817A8D6-72FE-471B-B8AD-9BCA6AE2EAF0}"/>
              </a:ext>
            </a:extLst>
          </p:cNvPr>
          <p:cNvSpPr>
            <a:spLocks noGrp="1"/>
          </p:cNvSpPr>
          <p:nvPr>
            <p:ph type="ftr" sz="quarter" idx="11"/>
          </p:nvPr>
        </p:nvSpPr>
        <p:spPr>
          <a:xfrm>
            <a:off x="7597824" y="6356350"/>
            <a:ext cx="4114800" cy="365125"/>
          </a:xfrm>
        </p:spPr>
        <p:txBody>
          <a:bodyPr/>
          <a:lstStyle/>
          <a:p>
            <a:r>
              <a:rPr lang="en-US"/>
              <a:t>ICCS21 M. Postół</a:t>
            </a:r>
          </a:p>
        </p:txBody>
      </p:sp>
      <p:pic>
        <p:nvPicPr>
          <p:cNvPr id="6" name="Picture 5" descr="Diagram&#10;&#10;Description automatically generated">
            <a:extLst>
              <a:ext uri="{FF2B5EF4-FFF2-40B4-BE49-F238E27FC236}">
                <a16:creationId xmlns:a16="http://schemas.microsoft.com/office/drawing/2014/main" id="{345E3B25-29AC-4748-93DF-01485CA67F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9205" y="886125"/>
            <a:ext cx="7953590" cy="5085750"/>
          </a:xfrm>
          <a:prstGeom prst="rect">
            <a:avLst/>
          </a:prstGeom>
        </p:spPr>
      </p:pic>
    </p:spTree>
    <p:extLst>
      <p:ext uri="{BB962C8B-B14F-4D97-AF65-F5344CB8AC3E}">
        <p14:creationId xmlns:p14="http://schemas.microsoft.com/office/powerpoint/2010/main" val="18875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D530-B4AB-416B-96DF-7BB31514E755}"/>
              </a:ext>
            </a:extLst>
          </p:cNvPr>
          <p:cNvSpPr>
            <a:spLocks noGrp="1"/>
          </p:cNvSpPr>
          <p:nvPr>
            <p:ph type="title"/>
          </p:nvPr>
        </p:nvSpPr>
        <p:spPr>
          <a:xfrm>
            <a:off x="263352" y="136525"/>
            <a:ext cx="11449272" cy="590931"/>
          </a:xfrm>
        </p:spPr>
        <p:txBody>
          <a:bodyPr/>
          <a:lstStyle/>
          <a:p>
            <a:r>
              <a:rPr lang="en-US" dirty="0"/>
              <a:t>Edge Interoperability Scenario</a:t>
            </a:r>
          </a:p>
        </p:txBody>
      </p:sp>
      <p:sp>
        <p:nvSpPr>
          <p:cNvPr id="3" name="Date Placeholder 2">
            <a:extLst>
              <a:ext uri="{FF2B5EF4-FFF2-40B4-BE49-F238E27FC236}">
                <a16:creationId xmlns:a16="http://schemas.microsoft.com/office/drawing/2014/main" id="{53D41827-1A34-47F7-8923-4BEF6C6F7EC5}"/>
              </a:ext>
            </a:extLst>
          </p:cNvPr>
          <p:cNvSpPr>
            <a:spLocks noGrp="1"/>
          </p:cNvSpPr>
          <p:nvPr>
            <p:ph type="dt" sz="half" idx="10"/>
          </p:nvPr>
        </p:nvSpPr>
        <p:spPr>
          <a:xfrm>
            <a:off x="263352" y="6356350"/>
            <a:ext cx="1296144" cy="365125"/>
          </a:xfrm>
        </p:spPr>
        <p:txBody>
          <a:bodyPr/>
          <a:lstStyle/>
          <a:p>
            <a:r>
              <a:rPr lang="en-US"/>
              <a:t>June 2, 2021</a:t>
            </a:r>
          </a:p>
        </p:txBody>
      </p:sp>
      <p:sp>
        <p:nvSpPr>
          <p:cNvPr id="4" name="Footer Placeholder 3">
            <a:extLst>
              <a:ext uri="{FF2B5EF4-FFF2-40B4-BE49-F238E27FC236}">
                <a16:creationId xmlns:a16="http://schemas.microsoft.com/office/drawing/2014/main" id="{D26106C0-1F6B-47AB-81C5-81DFD694A15C}"/>
              </a:ext>
            </a:extLst>
          </p:cNvPr>
          <p:cNvSpPr>
            <a:spLocks noGrp="1"/>
          </p:cNvSpPr>
          <p:nvPr>
            <p:ph type="ftr" sz="quarter" idx="11"/>
          </p:nvPr>
        </p:nvSpPr>
        <p:spPr>
          <a:xfrm>
            <a:off x="10128448" y="6356350"/>
            <a:ext cx="1584176" cy="365125"/>
          </a:xfrm>
        </p:spPr>
        <p:txBody>
          <a:bodyPr/>
          <a:lstStyle/>
          <a:p>
            <a:r>
              <a:rPr lang="en-US"/>
              <a:t>ICCS21 M. Postół</a:t>
            </a:r>
          </a:p>
        </p:txBody>
      </p:sp>
      <p:pic>
        <p:nvPicPr>
          <p:cNvPr id="6" name="Picture 5" descr="Diagram&#10;&#10;Description automatically generated">
            <a:extLst>
              <a:ext uri="{FF2B5EF4-FFF2-40B4-BE49-F238E27FC236}">
                <a16:creationId xmlns:a16="http://schemas.microsoft.com/office/drawing/2014/main" id="{7F96350E-F68E-4770-ADF3-DD4EF287F9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027" y="2060849"/>
            <a:ext cx="10569824" cy="2700000"/>
          </a:xfrm>
          <a:prstGeom prst="rect">
            <a:avLst/>
          </a:prstGeom>
        </p:spPr>
      </p:pic>
    </p:spTree>
    <p:extLst>
      <p:ext uri="{BB962C8B-B14F-4D97-AF65-F5344CB8AC3E}">
        <p14:creationId xmlns:p14="http://schemas.microsoft.com/office/powerpoint/2010/main" val="230060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13A4-51E5-49F3-BAED-2FE78BBCB31B}"/>
              </a:ext>
            </a:extLst>
          </p:cNvPr>
          <p:cNvSpPr>
            <a:spLocks noGrp="1"/>
          </p:cNvSpPr>
          <p:nvPr>
            <p:ph type="title"/>
          </p:nvPr>
        </p:nvSpPr>
        <p:spPr/>
        <p:txBody>
          <a:bodyPr/>
          <a:lstStyle/>
          <a:p>
            <a:r>
              <a:rPr lang="en-US" dirty="0"/>
              <a:t>Field Level Gateway Interoperability Scenario</a:t>
            </a:r>
          </a:p>
        </p:txBody>
      </p:sp>
      <p:sp>
        <p:nvSpPr>
          <p:cNvPr id="3" name="Date Placeholder 2">
            <a:extLst>
              <a:ext uri="{FF2B5EF4-FFF2-40B4-BE49-F238E27FC236}">
                <a16:creationId xmlns:a16="http://schemas.microsoft.com/office/drawing/2014/main" id="{AECEBEA8-CEF7-49FA-891C-67D892D2194B}"/>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ABC3FF95-746D-4F61-8BF8-4ED11D85466E}"/>
              </a:ext>
            </a:extLst>
          </p:cNvPr>
          <p:cNvSpPr>
            <a:spLocks noGrp="1"/>
          </p:cNvSpPr>
          <p:nvPr>
            <p:ph type="ftr" sz="quarter" idx="11"/>
          </p:nvPr>
        </p:nvSpPr>
        <p:spPr/>
        <p:txBody>
          <a:bodyPr/>
          <a:lstStyle/>
          <a:p>
            <a:pPr>
              <a:defRPr/>
            </a:pPr>
            <a:r>
              <a:rPr lang="en-US"/>
              <a:t>ICCS21 M. Postół</a:t>
            </a:r>
          </a:p>
        </p:txBody>
      </p:sp>
      <p:pic>
        <p:nvPicPr>
          <p:cNvPr id="6" name="Picture 5" descr="Chart, diagram, box and whisker chart&#10;&#10;Description automatically generated">
            <a:extLst>
              <a:ext uri="{FF2B5EF4-FFF2-40B4-BE49-F238E27FC236}">
                <a16:creationId xmlns:a16="http://schemas.microsoft.com/office/drawing/2014/main" id="{95DF0999-D7E0-4B59-A6F1-863291C52B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87" y="2397643"/>
            <a:ext cx="11782728" cy="2700000"/>
          </a:xfrm>
          <a:prstGeom prst="rect">
            <a:avLst/>
          </a:prstGeom>
        </p:spPr>
      </p:pic>
    </p:spTree>
    <p:extLst>
      <p:ext uri="{BB962C8B-B14F-4D97-AF65-F5344CB8AC3E}">
        <p14:creationId xmlns:p14="http://schemas.microsoft.com/office/powerpoint/2010/main" val="259900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5967-D259-4141-AB5F-B1C167AE2BBE}"/>
              </a:ext>
            </a:extLst>
          </p:cNvPr>
          <p:cNvSpPr>
            <a:spLocks noGrp="1"/>
          </p:cNvSpPr>
          <p:nvPr>
            <p:ph type="title"/>
          </p:nvPr>
        </p:nvSpPr>
        <p:spPr/>
        <p:txBody>
          <a:bodyPr/>
          <a:lstStyle/>
          <a:p>
            <a:r>
              <a:rPr lang="en-US" dirty="0"/>
              <a:t>Embedded Gateway Interoperability Scenario</a:t>
            </a:r>
          </a:p>
        </p:txBody>
      </p:sp>
      <p:sp>
        <p:nvSpPr>
          <p:cNvPr id="3" name="Date Placeholder 2">
            <a:extLst>
              <a:ext uri="{FF2B5EF4-FFF2-40B4-BE49-F238E27FC236}">
                <a16:creationId xmlns:a16="http://schemas.microsoft.com/office/drawing/2014/main" id="{0BF033B2-6B44-48C8-A052-858C92146E27}"/>
              </a:ext>
            </a:extLst>
          </p:cNvPr>
          <p:cNvSpPr>
            <a:spLocks noGrp="1"/>
          </p:cNvSpPr>
          <p:nvPr>
            <p:ph type="dt" sz="half" idx="10"/>
          </p:nvPr>
        </p:nvSpPr>
        <p:spPr/>
        <p:txBody>
          <a:bodyPr/>
          <a:lstStyle/>
          <a:p>
            <a:pPr>
              <a:defRPr/>
            </a:pPr>
            <a:r>
              <a:rPr lang="en-US"/>
              <a:t>June 2, 2021</a:t>
            </a:r>
          </a:p>
        </p:txBody>
      </p:sp>
      <p:sp>
        <p:nvSpPr>
          <p:cNvPr id="4" name="Footer Placeholder 3">
            <a:extLst>
              <a:ext uri="{FF2B5EF4-FFF2-40B4-BE49-F238E27FC236}">
                <a16:creationId xmlns:a16="http://schemas.microsoft.com/office/drawing/2014/main" id="{40B1DB65-42EB-4A55-AE3D-B0D811122D71}"/>
              </a:ext>
            </a:extLst>
          </p:cNvPr>
          <p:cNvSpPr>
            <a:spLocks noGrp="1"/>
          </p:cNvSpPr>
          <p:nvPr>
            <p:ph type="ftr" sz="quarter" idx="11"/>
          </p:nvPr>
        </p:nvSpPr>
        <p:spPr/>
        <p:txBody>
          <a:bodyPr/>
          <a:lstStyle/>
          <a:p>
            <a:pPr>
              <a:defRPr/>
            </a:pPr>
            <a:r>
              <a:rPr lang="en-US"/>
              <a:t>ICCS21 M. Postół</a:t>
            </a:r>
          </a:p>
        </p:txBody>
      </p:sp>
      <p:pic>
        <p:nvPicPr>
          <p:cNvPr id="6" name="Picture 5" descr="Diagram&#10;&#10;Description automatically generated">
            <a:extLst>
              <a:ext uri="{FF2B5EF4-FFF2-40B4-BE49-F238E27FC236}">
                <a16:creationId xmlns:a16="http://schemas.microsoft.com/office/drawing/2014/main" id="{4C946745-8166-4711-842B-E897619B24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7408" y="840529"/>
            <a:ext cx="7317184" cy="5501797"/>
          </a:xfrm>
          <a:prstGeom prst="rect">
            <a:avLst/>
          </a:prstGeom>
        </p:spPr>
      </p:pic>
    </p:spTree>
    <p:extLst>
      <p:ext uri="{BB962C8B-B14F-4D97-AF65-F5344CB8AC3E}">
        <p14:creationId xmlns:p14="http://schemas.microsoft.com/office/powerpoint/2010/main" val="72093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045EDA-11B0-4E02-A174-B76AC435A2EA}"/>
              </a:ext>
            </a:extLst>
          </p:cNvPr>
          <p:cNvSpPr>
            <a:spLocks noGrp="1"/>
          </p:cNvSpPr>
          <p:nvPr>
            <p:ph type="title"/>
          </p:nvPr>
        </p:nvSpPr>
        <p:spPr>
          <a:xfrm>
            <a:off x="263352" y="136525"/>
            <a:ext cx="11449272" cy="590931"/>
          </a:xfrm>
        </p:spPr>
        <p:txBody>
          <a:bodyPr/>
          <a:lstStyle/>
          <a:p>
            <a:r>
              <a:rPr lang="en-US"/>
              <a:t>Implemenation – proof of concept</a:t>
            </a:r>
          </a:p>
        </p:txBody>
      </p:sp>
      <p:sp>
        <p:nvSpPr>
          <p:cNvPr id="3" name="Symbol zastępczy zawartości 2">
            <a:extLst>
              <a:ext uri="{FF2B5EF4-FFF2-40B4-BE49-F238E27FC236}">
                <a16:creationId xmlns:a16="http://schemas.microsoft.com/office/drawing/2014/main" id="{871D038F-17FE-434E-872E-CE0105DB0A2D}"/>
              </a:ext>
            </a:extLst>
          </p:cNvPr>
          <p:cNvSpPr>
            <a:spLocks noGrp="1"/>
          </p:cNvSpPr>
          <p:nvPr>
            <p:ph idx="1"/>
          </p:nvPr>
        </p:nvSpPr>
        <p:spPr>
          <a:xfrm>
            <a:off x="263352" y="836712"/>
            <a:ext cx="11449272" cy="5400600"/>
          </a:xfrm>
        </p:spPr>
        <p:txBody>
          <a:bodyPr>
            <a:normAutofit/>
          </a:bodyPr>
          <a:lstStyle/>
          <a:p>
            <a:r>
              <a:rPr lang="en-US" dirty="0"/>
              <a:t>To promote and leverage  </a:t>
            </a:r>
            <a:endParaRPr lang="pl-PL" dirty="0"/>
          </a:p>
          <a:p>
            <a:pPr lvl="1"/>
            <a:r>
              <a:rPr lang="en-US" dirty="0"/>
              <a:t>Reusability – using the same part in many scenarios</a:t>
            </a:r>
            <a:endParaRPr lang="pl-PL" dirty="0"/>
          </a:p>
          <a:p>
            <a:pPr lvl="1"/>
            <a:r>
              <a:rPr lang="en-US" dirty="0"/>
              <a:t>Flexibility   - Deployment without programming</a:t>
            </a:r>
            <a:endParaRPr lang="pl-PL" dirty="0"/>
          </a:p>
          <a:p>
            <a:r>
              <a:rPr lang="en-US" dirty="0"/>
              <a:t>The following design patterns are applied</a:t>
            </a:r>
            <a:endParaRPr lang="pl-PL" dirty="0"/>
          </a:p>
          <a:p>
            <a:pPr lvl="1"/>
            <a:r>
              <a:rPr lang="en-US" dirty="0"/>
              <a:t>Separation of concerns  </a:t>
            </a:r>
            <a:endParaRPr lang="pl-PL" dirty="0"/>
          </a:p>
          <a:p>
            <a:pPr lvl="1"/>
            <a:r>
              <a:rPr lang="en-US" dirty="0"/>
              <a:t>Dependency injection  </a:t>
            </a:r>
            <a:endParaRPr lang="pl-PL" dirty="0"/>
          </a:p>
          <a:p>
            <a:pPr lvl="1"/>
            <a:r>
              <a:rPr lang="en-US" dirty="0"/>
              <a:t>Adaptive Programming</a:t>
            </a:r>
            <a:endParaRPr lang="pl-PL" dirty="0"/>
          </a:p>
          <a:p>
            <a:r>
              <a:rPr lang="en-US" dirty="0"/>
              <a:t>To promote Interoperability in the multi-vendor environment the proposed proof of concept is compliant with the OPC UA Part 14 </a:t>
            </a:r>
            <a:r>
              <a:rPr lang="en-US" dirty="0" err="1"/>
              <a:t>PubSub</a:t>
            </a:r>
            <a:endParaRPr lang="en-US" dirty="0"/>
          </a:p>
          <a:p>
            <a:pPr lvl="1"/>
            <a:endParaRPr lang="en-US" dirty="0"/>
          </a:p>
        </p:txBody>
      </p:sp>
      <p:sp>
        <p:nvSpPr>
          <p:cNvPr id="6" name="Date Placeholder 5">
            <a:extLst>
              <a:ext uri="{FF2B5EF4-FFF2-40B4-BE49-F238E27FC236}">
                <a16:creationId xmlns:a16="http://schemas.microsoft.com/office/drawing/2014/main" id="{71EAAA95-2968-49CF-9F7A-DA5108F31C57}"/>
              </a:ext>
            </a:extLst>
          </p:cNvPr>
          <p:cNvSpPr>
            <a:spLocks noGrp="1"/>
          </p:cNvSpPr>
          <p:nvPr>
            <p:ph type="dt" sz="half" idx="10"/>
          </p:nvPr>
        </p:nvSpPr>
        <p:spPr>
          <a:xfrm>
            <a:off x="263352" y="6356350"/>
            <a:ext cx="1152128" cy="365125"/>
          </a:xfrm>
        </p:spPr>
        <p:txBody>
          <a:bodyPr/>
          <a:lstStyle/>
          <a:p>
            <a:r>
              <a:rPr lang="en-US"/>
              <a:t>June 2, 2021</a:t>
            </a:r>
            <a:endParaRPr lang="pl-PL"/>
          </a:p>
        </p:txBody>
      </p:sp>
      <p:sp>
        <p:nvSpPr>
          <p:cNvPr id="7" name="Footer Placeholder 6">
            <a:extLst>
              <a:ext uri="{FF2B5EF4-FFF2-40B4-BE49-F238E27FC236}">
                <a16:creationId xmlns:a16="http://schemas.microsoft.com/office/drawing/2014/main" id="{6ECAAC2D-F579-42E5-802A-7E3D625F8A18}"/>
              </a:ext>
            </a:extLst>
          </p:cNvPr>
          <p:cNvSpPr>
            <a:spLocks noGrp="1"/>
          </p:cNvSpPr>
          <p:nvPr>
            <p:ph type="ftr" sz="quarter" idx="11"/>
          </p:nvPr>
        </p:nvSpPr>
        <p:spPr>
          <a:xfrm>
            <a:off x="9912424" y="6356350"/>
            <a:ext cx="1800200" cy="365125"/>
          </a:xfrm>
        </p:spPr>
        <p:txBody>
          <a:bodyPr/>
          <a:lstStyle/>
          <a:p>
            <a:r>
              <a:rPr lang="pl-PL"/>
              <a:t>ICCS21 M. Postół</a:t>
            </a:r>
          </a:p>
        </p:txBody>
      </p:sp>
    </p:spTree>
    <p:extLst>
      <p:ext uri="{BB962C8B-B14F-4D97-AF65-F5344CB8AC3E}">
        <p14:creationId xmlns:p14="http://schemas.microsoft.com/office/powerpoint/2010/main" val="666013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4937</TotalTime>
  <Words>3311</Words>
  <Application>Microsoft Office PowerPoint</Application>
  <PresentationFormat>Widescreen</PresentationFormat>
  <Paragraphs>207</Paragraphs>
  <Slides>17</Slides>
  <Notes>17</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Consolas</vt:lpstr>
      <vt:lpstr>Verdana</vt:lpstr>
      <vt:lpstr>Verdana Pro Black</vt:lpstr>
      <vt:lpstr>Office Theme</vt:lpstr>
      <vt:lpstr>Object-Oriented Internet  Cloud Interoperability</vt:lpstr>
      <vt:lpstr>Industrial highly distributed applications - human role</vt:lpstr>
      <vt:lpstr>GUI Front-end As a service</vt:lpstr>
      <vt:lpstr>Telemetry =&gt; Cyber-physical Systems</vt:lpstr>
      <vt:lpstr>Direct Interconnection Interoperability Scenario</vt:lpstr>
      <vt:lpstr>Edge Interoperability Scenario</vt:lpstr>
      <vt:lpstr>Field Level Gateway Interoperability Scenario</vt:lpstr>
      <vt:lpstr>Embedded Gateway Interoperability Scenario</vt:lpstr>
      <vt:lpstr>Implemenation – proof of concept</vt:lpstr>
      <vt:lpstr>Proof of concept (pilot projects)</vt:lpstr>
      <vt:lpstr>Sessionless (Reactive) vs Session Oriented (Interactive)</vt:lpstr>
      <vt:lpstr>Observation</vt:lpstr>
      <vt:lpstr>Reactive interoperability implementation</vt:lpstr>
      <vt:lpstr>Implementation Domain Model</vt:lpstr>
      <vt:lpstr>Implementation Architecture</vt:lpstr>
      <vt:lpstr>Future research</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Mariusz Postol</dc:creator>
  <cp:lastModifiedBy>Mariusz Postół I72</cp:lastModifiedBy>
  <cp:revision>288</cp:revision>
  <dcterms:created xsi:type="dcterms:W3CDTF">2019-06-22T19:39:33Z</dcterms:created>
  <dcterms:modified xsi:type="dcterms:W3CDTF">2021-06-16T15:04:10Z</dcterms:modified>
</cp:coreProperties>
</file>