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sldIdLst>
    <p:sldId id="256" r:id="rId2"/>
    <p:sldId id="332" r:id="rId3"/>
    <p:sldId id="333" r:id="rId4"/>
    <p:sldId id="259" r:id="rId5"/>
    <p:sldId id="258" r:id="rId6"/>
    <p:sldId id="334" r:id="rId7"/>
    <p:sldId id="336" r:id="rId8"/>
    <p:sldId id="337" r:id="rId9"/>
    <p:sldId id="338" r:id="rId10"/>
    <p:sldId id="339" r:id="rId11"/>
    <p:sldId id="313" r:id="rId12"/>
    <p:sldId id="340" r:id="rId13"/>
    <p:sldId id="341" r:id="rId14"/>
    <p:sldId id="342" r:id="rId15"/>
    <p:sldId id="317" r:id="rId16"/>
    <p:sldId id="343" r:id="rId17"/>
    <p:sldId id="329"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A85AE-4AA1-44C5-AEAB-B497AB451553}">
          <p14:sldIdLst>
            <p14:sldId id="256"/>
          </p14:sldIdLst>
        </p14:section>
        <p14:section name="New part" id="{B466F439-F576-4AD4-B342-2E3869DEAEEF}">
          <p14:sldIdLst>
            <p14:sldId id="332"/>
            <p14:sldId id="333"/>
          </p14:sldIdLst>
        </p14:section>
        <p14:section name="Untitled Section" id="{53C89E9D-3AB2-495B-9652-FB22FC3CCB79}">
          <p14:sldIdLst>
            <p14:sldId id="259"/>
            <p14:sldId id="258"/>
            <p14:sldId id="334"/>
            <p14:sldId id="336"/>
            <p14:sldId id="337"/>
            <p14:sldId id="338"/>
            <p14:sldId id="339"/>
            <p14:sldId id="313"/>
            <p14:sldId id="340"/>
            <p14:sldId id="341"/>
            <p14:sldId id="342"/>
            <p14:sldId id="317"/>
            <p14:sldId id="343"/>
            <p14:sldId id="329"/>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1361E-505A-41B1-ABF7-A81D5E882B95}" v="68" dt="2021-06-02T20:38: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80611" autoAdjust="0"/>
  </p:normalViewPr>
  <p:slideViewPr>
    <p:cSldViewPr>
      <p:cViewPr varScale="1">
        <p:scale>
          <a:sx n="92" d="100"/>
          <a:sy n="92" d="100"/>
        </p:scale>
        <p:origin x="1572" y="78"/>
      </p:cViewPr>
      <p:guideLst>
        <p:guide orient="horz" pos="2160"/>
        <p:guide pos="3840"/>
      </p:guideLst>
    </p:cSldViewPr>
  </p:slideViewPr>
  <p:outlineViewPr>
    <p:cViewPr>
      <p:scale>
        <a:sx n="33" d="100"/>
        <a:sy n="33" d="100"/>
      </p:scale>
      <p:origin x="0" y="-390"/>
    </p:cViewPr>
  </p:outlineViewPr>
  <p:notesTextViewPr>
    <p:cViewPr>
      <p:scale>
        <a:sx n="150" d="100"/>
        <a:sy n="150" d="100"/>
      </p:scale>
      <p:origin x="0" y="0"/>
    </p:cViewPr>
  </p:notesTextViewPr>
  <p:sorterViewPr>
    <p:cViewPr>
      <p:scale>
        <a:sx n="150" d="100"/>
        <a:sy n="150" d="100"/>
      </p:scale>
      <p:origin x="0" y="-107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z" userId="ca8d45ae-21cb-4030-bbab-1d3a5fb8cc81" providerId="ADAL" clId="{9175EAAB-6DAF-40B5-B3E8-C7AAB6B2C322}"/>
    <pc:docChg chg="undo custSel addSld delSld modSld sldOrd modMainMaster modNotesMaster">
      <pc:chgData name="Mariusz" userId="ca8d45ae-21cb-4030-bbab-1d3a5fb8cc81" providerId="ADAL" clId="{9175EAAB-6DAF-40B5-B3E8-C7AAB6B2C322}" dt="2020-06-03T15:45:26.117" v="3311" actId="20577"/>
      <pc:docMkLst>
        <pc:docMk/>
      </pc:docMkLst>
      <pc:sldChg chg="modSp modNotesTx">
        <pc:chgData name="Mariusz" userId="ca8d45ae-21cb-4030-bbab-1d3a5fb8cc81" providerId="ADAL" clId="{9175EAAB-6DAF-40B5-B3E8-C7AAB6B2C322}" dt="2020-06-02T08:23:27.145" v="932" actId="313"/>
        <pc:sldMkLst>
          <pc:docMk/>
          <pc:sldMk cId="0" sldId="256"/>
        </pc:sldMkLst>
        <pc:spChg chg="mod">
          <ac:chgData name="Mariusz" userId="ca8d45ae-21cb-4030-bbab-1d3a5fb8cc81" providerId="ADAL" clId="{9175EAAB-6DAF-40B5-B3E8-C7AAB6B2C322}" dt="2020-05-31T15:23:08.757" v="57"/>
          <ac:spMkLst>
            <pc:docMk/>
            <pc:sldMk cId="0" sldId="256"/>
            <ac:spMk id="2" creationId="{00000000-0000-0000-0000-000000000000}"/>
          </ac:spMkLst>
        </pc:spChg>
        <pc:spChg chg="mod">
          <ac:chgData name="Mariusz" userId="ca8d45ae-21cb-4030-bbab-1d3a5fb8cc81" providerId="ADAL" clId="{9175EAAB-6DAF-40B5-B3E8-C7AAB6B2C322}" dt="2020-05-31T15:23:08.757" v="57"/>
          <ac:spMkLst>
            <pc:docMk/>
            <pc:sldMk cId="0" sldId="256"/>
            <ac:spMk id="3" creationId="{00000000-0000-0000-0000-000000000000}"/>
          </ac:spMkLst>
        </pc:spChg>
        <pc:spChg chg="mod">
          <ac:chgData name="Mariusz" userId="ca8d45ae-21cb-4030-bbab-1d3a5fb8cc81" providerId="ADAL" clId="{9175EAAB-6DAF-40B5-B3E8-C7AAB6B2C322}" dt="2020-05-31T15:23:08.757" v="57"/>
          <ac:spMkLst>
            <pc:docMk/>
            <pc:sldMk cId="0" sldId="256"/>
            <ac:spMk id="4" creationId="{0C78CABB-431C-446F-969A-9307007A42F5}"/>
          </ac:spMkLst>
        </pc:spChg>
        <pc:spChg chg="mod">
          <ac:chgData name="Mariusz" userId="ca8d45ae-21cb-4030-bbab-1d3a5fb8cc81" providerId="ADAL" clId="{9175EAAB-6DAF-40B5-B3E8-C7AAB6B2C322}" dt="2020-05-31T15:23:08.757" v="57"/>
          <ac:spMkLst>
            <pc:docMk/>
            <pc:sldMk cId="0" sldId="256"/>
            <ac:spMk id="5" creationId="{5778DE7F-5880-47F1-A950-DFAA9F7DBB65}"/>
          </ac:spMkLst>
        </pc:spChg>
      </pc:sldChg>
      <pc:sldChg chg="addSp delSp modSp mod ord modNotes modNotesTx">
        <pc:chgData name="Mariusz" userId="ca8d45ae-21cb-4030-bbab-1d3a5fb8cc81" providerId="ADAL" clId="{9175EAAB-6DAF-40B5-B3E8-C7AAB6B2C322}" dt="2020-06-03T11:39:50.137" v="3224" actId="790"/>
        <pc:sldMkLst>
          <pc:docMk/>
          <pc:sldMk cId="0" sldId="258"/>
        </pc:sldMkLst>
        <pc:spChg chg="mod">
          <ac:chgData name="Mariusz" userId="ca8d45ae-21cb-4030-bbab-1d3a5fb8cc81" providerId="ADAL" clId="{9175EAAB-6DAF-40B5-B3E8-C7AAB6B2C322}" dt="2020-05-31T21:24:46.273" v="176"/>
          <ac:spMkLst>
            <pc:docMk/>
            <pc:sldMk cId="0" sldId="258"/>
            <ac:spMk id="2" creationId="{00000000-0000-0000-0000-000000000000}"/>
          </ac:spMkLst>
        </pc:spChg>
        <pc:spChg chg="mod">
          <ac:chgData name="Mariusz" userId="ca8d45ae-21cb-4030-bbab-1d3a5fb8cc81" providerId="ADAL" clId="{9175EAAB-6DAF-40B5-B3E8-C7AAB6B2C322}" dt="2020-06-02T14:32:15.848" v="1806" actId="6549"/>
          <ac:spMkLst>
            <pc:docMk/>
            <pc:sldMk cId="0" sldId="258"/>
            <ac:spMk id="3" creationId="{00000000-0000-0000-0000-000000000000}"/>
          </ac:spMkLst>
        </pc:spChg>
        <pc:spChg chg="add del mod">
          <ac:chgData name="Mariusz" userId="ca8d45ae-21cb-4030-bbab-1d3a5fb8cc81" providerId="ADAL" clId="{9175EAAB-6DAF-40B5-B3E8-C7AAB6B2C322}" dt="2020-05-31T14:44:36.468" v="2"/>
          <ac:spMkLst>
            <pc:docMk/>
            <pc:sldMk cId="0" sldId="258"/>
            <ac:spMk id="4" creationId="{2BE9D18B-A266-478F-9A43-7B2884E12F3E}"/>
          </ac:spMkLst>
        </pc:spChg>
        <pc:spChg chg="add del mod">
          <ac:chgData name="Mariusz" userId="ca8d45ae-21cb-4030-bbab-1d3a5fb8cc81" providerId="ADAL" clId="{9175EAAB-6DAF-40B5-B3E8-C7AAB6B2C322}" dt="2020-05-31T14:44:36.468" v="2"/>
          <ac:spMkLst>
            <pc:docMk/>
            <pc:sldMk cId="0" sldId="258"/>
            <ac:spMk id="5" creationId="{965B272E-3E47-40CE-A765-C999C954DD0C}"/>
          </ac:spMkLst>
        </pc:spChg>
        <pc:spChg chg="mod">
          <ac:chgData name="Mariusz" userId="ca8d45ae-21cb-4030-bbab-1d3a5fb8cc81" providerId="ADAL" clId="{9175EAAB-6DAF-40B5-B3E8-C7AAB6B2C322}" dt="2020-05-31T21:24:46.273" v="176"/>
          <ac:spMkLst>
            <pc:docMk/>
            <pc:sldMk cId="0" sldId="258"/>
            <ac:spMk id="6" creationId="{AC203A70-5F65-42F2-A9E6-B442A348DA1F}"/>
          </ac:spMkLst>
        </pc:spChg>
        <pc:spChg chg="mod">
          <ac:chgData name="Mariusz" userId="ca8d45ae-21cb-4030-bbab-1d3a5fb8cc81" providerId="ADAL" clId="{9175EAAB-6DAF-40B5-B3E8-C7AAB6B2C322}" dt="2020-05-31T21:24:46.273" v="176"/>
          <ac:spMkLst>
            <pc:docMk/>
            <pc:sldMk cId="0" sldId="258"/>
            <ac:spMk id="7" creationId="{5B1B033F-DD1F-4D19-8955-F1866D846694}"/>
          </ac:spMkLst>
        </pc:spChg>
        <pc:spChg chg="add del mod">
          <ac:chgData name="Mariusz" userId="ca8d45ae-21cb-4030-bbab-1d3a5fb8cc81" providerId="ADAL" clId="{9175EAAB-6DAF-40B5-B3E8-C7AAB6B2C322}" dt="2020-05-31T21:24:46.273" v="176"/>
          <ac:spMkLst>
            <pc:docMk/>
            <pc:sldMk cId="0" sldId="258"/>
            <ac:spMk id="8" creationId="{8E47D811-041F-4EAD-956F-931EC28486E2}"/>
          </ac:spMkLst>
        </pc:spChg>
        <pc:spChg chg="add del mod">
          <ac:chgData name="Mariusz" userId="ca8d45ae-21cb-4030-bbab-1d3a5fb8cc81" providerId="ADAL" clId="{9175EAAB-6DAF-40B5-B3E8-C7AAB6B2C322}" dt="2020-05-31T21:24:46.273" v="176"/>
          <ac:spMkLst>
            <pc:docMk/>
            <pc:sldMk cId="0" sldId="258"/>
            <ac:spMk id="9" creationId="{B54EB663-8064-4882-8955-2A0DA5394FA3}"/>
          </ac:spMkLst>
        </pc:spChg>
        <pc:spChg chg="add del mod">
          <ac:chgData name="Mariusz" userId="ca8d45ae-21cb-4030-bbab-1d3a5fb8cc81" providerId="ADAL" clId="{9175EAAB-6DAF-40B5-B3E8-C7AAB6B2C322}" dt="2020-05-31T21:24:46.273" v="176"/>
          <ac:spMkLst>
            <pc:docMk/>
            <pc:sldMk cId="0" sldId="258"/>
            <ac:spMk id="10" creationId="{D792CD9B-344D-40BF-8802-F404A0D6198B}"/>
          </ac:spMkLst>
        </pc:spChg>
        <pc:spChg chg="add del mod">
          <ac:chgData name="Mariusz" userId="ca8d45ae-21cb-4030-bbab-1d3a5fb8cc81" providerId="ADAL" clId="{9175EAAB-6DAF-40B5-B3E8-C7AAB6B2C322}" dt="2020-05-31T21:24:46.273" v="176"/>
          <ac:spMkLst>
            <pc:docMk/>
            <pc:sldMk cId="0" sldId="258"/>
            <ac:spMk id="11" creationId="{032DEB62-B813-43DA-920A-207BB8B54E9D}"/>
          </ac:spMkLst>
        </pc:spChg>
      </pc:sldChg>
      <pc:sldChg chg="addSp delSp modSp modNotes modNotesTx">
        <pc:chgData name="Mariusz" userId="ca8d45ae-21cb-4030-bbab-1d3a5fb8cc81" providerId="ADAL" clId="{9175EAAB-6DAF-40B5-B3E8-C7AAB6B2C322}" dt="2020-06-03T11:43:17.491" v="3227" actId="20577"/>
        <pc:sldMkLst>
          <pc:docMk/>
          <pc:sldMk cId="0" sldId="259"/>
        </pc:sldMkLst>
        <pc:spChg chg="mod">
          <ac:chgData name="Mariusz" userId="ca8d45ae-21cb-4030-bbab-1d3a5fb8cc81" providerId="ADAL" clId="{9175EAAB-6DAF-40B5-B3E8-C7AAB6B2C322}" dt="2020-05-31T21:24:33.664" v="175"/>
          <ac:spMkLst>
            <pc:docMk/>
            <pc:sldMk cId="0" sldId="259"/>
            <ac:spMk id="2" creationId="{00000000-0000-0000-0000-000000000000}"/>
          </ac:spMkLst>
        </pc:spChg>
        <pc:spChg chg="mod">
          <ac:chgData name="Mariusz" userId="ca8d45ae-21cb-4030-bbab-1d3a5fb8cc81" providerId="ADAL" clId="{9175EAAB-6DAF-40B5-B3E8-C7AAB6B2C322}" dt="2020-05-31T21:24:33.664" v="175"/>
          <ac:spMkLst>
            <pc:docMk/>
            <pc:sldMk cId="0" sldId="259"/>
            <ac:spMk id="3" creationId="{00000000-0000-0000-0000-000000000000}"/>
          </ac:spMkLst>
        </pc:spChg>
        <pc:spChg chg="mod">
          <ac:chgData name="Mariusz" userId="ca8d45ae-21cb-4030-bbab-1d3a5fb8cc81" providerId="ADAL" clId="{9175EAAB-6DAF-40B5-B3E8-C7AAB6B2C322}" dt="2020-05-31T21:24:33.664" v="175"/>
          <ac:spMkLst>
            <pc:docMk/>
            <pc:sldMk cId="0" sldId="259"/>
            <ac:spMk id="4" creationId="{2BEB5A4A-2FF1-44A4-B709-26C18E086146}"/>
          </ac:spMkLst>
        </pc:spChg>
        <pc:spChg chg="mod">
          <ac:chgData name="Mariusz" userId="ca8d45ae-21cb-4030-bbab-1d3a5fb8cc81" providerId="ADAL" clId="{9175EAAB-6DAF-40B5-B3E8-C7AAB6B2C322}" dt="2020-05-31T21:24:33.664" v="175"/>
          <ac:spMkLst>
            <pc:docMk/>
            <pc:sldMk cId="0" sldId="259"/>
            <ac:spMk id="5" creationId="{A2F09D9E-3B78-4403-9D5E-9DCA51EA2CDD}"/>
          </ac:spMkLst>
        </pc:spChg>
        <pc:spChg chg="add del mod">
          <ac:chgData name="Mariusz" userId="ca8d45ae-21cb-4030-bbab-1d3a5fb8cc81" providerId="ADAL" clId="{9175EAAB-6DAF-40B5-B3E8-C7AAB6B2C322}" dt="2020-05-31T21:24:33.664" v="175"/>
          <ac:spMkLst>
            <pc:docMk/>
            <pc:sldMk cId="0" sldId="259"/>
            <ac:spMk id="6" creationId="{807B2AE0-3FC7-49AA-98FC-755632114E5B}"/>
          </ac:spMkLst>
        </pc:spChg>
        <pc:spChg chg="add del mod">
          <ac:chgData name="Mariusz" userId="ca8d45ae-21cb-4030-bbab-1d3a5fb8cc81" providerId="ADAL" clId="{9175EAAB-6DAF-40B5-B3E8-C7AAB6B2C322}" dt="2020-05-31T21:24:33.664" v="175"/>
          <ac:spMkLst>
            <pc:docMk/>
            <pc:sldMk cId="0" sldId="259"/>
            <ac:spMk id="7" creationId="{2A060F67-9637-4E69-B255-F4B8A8C74347}"/>
          </ac:spMkLst>
        </pc:spChg>
        <pc:spChg chg="add del mod">
          <ac:chgData name="Mariusz" userId="ca8d45ae-21cb-4030-bbab-1d3a5fb8cc81" providerId="ADAL" clId="{9175EAAB-6DAF-40B5-B3E8-C7AAB6B2C322}" dt="2020-05-31T21:24:33.664" v="175"/>
          <ac:spMkLst>
            <pc:docMk/>
            <pc:sldMk cId="0" sldId="259"/>
            <ac:spMk id="8" creationId="{32EF27D8-2A9C-4379-BD39-656D54FA1FDC}"/>
          </ac:spMkLst>
        </pc:spChg>
        <pc:spChg chg="add del mod">
          <ac:chgData name="Mariusz" userId="ca8d45ae-21cb-4030-bbab-1d3a5fb8cc81" providerId="ADAL" clId="{9175EAAB-6DAF-40B5-B3E8-C7AAB6B2C322}" dt="2020-05-31T21:24:33.664" v="175"/>
          <ac:spMkLst>
            <pc:docMk/>
            <pc:sldMk cId="0" sldId="259"/>
            <ac:spMk id="9" creationId="{551A9C09-6D22-4A02-A884-8987F20D4C79}"/>
          </ac:spMkLst>
        </pc:spChg>
      </pc:sldChg>
      <pc:sldChg chg="modSp del ord">
        <pc:chgData name="Mariusz" userId="ca8d45ae-21cb-4030-bbab-1d3a5fb8cc81" providerId="ADAL" clId="{9175EAAB-6DAF-40B5-B3E8-C7AAB6B2C322}" dt="2020-05-31T19:35:55.507" v="137" actId="47"/>
        <pc:sldMkLst>
          <pc:docMk/>
          <pc:sldMk cId="3191445385" sldId="282"/>
        </pc:sldMkLst>
        <pc:spChg chg="mod">
          <ac:chgData name="Mariusz" userId="ca8d45ae-21cb-4030-bbab-1d3a5fb8cc81" providerId="ADAL" clId="{9175EAAB-6DAF-40B5-B3E8-C7AAB6B2C322}" dt="2020-05-31T15:23:08.757" v="57"/>
          <ac:spMkLst>
            <pc:docMk/>
            <pc:sldMk cId="3191445385" sldId="282"/>
            <ac:spMk id="2" creationId="{D781E209-46FD-44B5-A460-8ED62C69985E}"/>
          </ac:spMkLst>
        </pc:spChg>
        <pc:spChg chg="mod">
          <ac:chgData name="Mariusz" userId="ca8d45ae-21cb-4030-bbab-1d3a5fb8cc81" providerId="ADAL" clId="{9175EAAB-6DAF-40B5-B3E8-C7AAB6B2C322}" dt="2020-05-31T15:23:08.757" v="57"/>
          <ac:spMkLst>
            <pc:docMk/>
            <pc:sldMk cId="3191445385" sldId="282"/>
            <ac:spMk id="4" creationId="{00000000-0000-0000-0000-000000000000}"/>
          </ac:spMkLst>
        </pc:spChg>
        <pc:spChg chg="mod">
          <ac:chgData name="Mariusz" userId="ca8d45ae-21cb-4030-bbab-1d3a5fb8cc81" providerId="ADAL" clId="{9175EAAB-6DAF-40B5-B3E8-C7AAB6B2C322}" dt="2020-05-31T15:23:08.757" v="57"/>
          <ac:spMkLst>
            <pc:docMk/>
            <pc:sldMk cId="3191445385" sldId="282"/>
            <ac:spMk id="5" creationId="{1536B0D1-8066-4DD8-B152-5C48A5926C34}"/>
          </ac:spMkLst>
        </pc:spChg>
        <pc:spChg chg="mod">
          <ac:chgData name="Mariusz" userId="ca8d45ae-21cb-4030-bbab-1d3a5fb8cc81" providerId="ADAL" clId="{9175EAAB-6DAF-40B5-B3E8-C7AAB6B2C322}" dt="2020-05-31T15:23:08.757" v="57"/>
          <ac:spMkLst>
            <pc:docMk/>
            <pc:sldMk cId="3191445385" sldId="282"/>
            <ac:spMk id="6" creationId="{00000000-0000-0000-0000-000000000000}"/>
          </ac:spMkLst>
        </pc:spChg>
        <pc:spChg chg="mod">
          <ac:chgData name="Mariusz" userId="ca8d45ae-21cb-4030-bbab-1d3a5fb8cc81" providerId="ADAL" clId="{9175EAAB-6DAF-40B5-B3E8-C7AAB6B2C322}" dt="2020-05-31T15:23:08.757" v="57"/>
          <ac:spMkLst>
            <pc:docMk/>
            <pc:sldMk cId="3191445385" sldId="282"/>
            <ac:spMk id="7" creationId="{C5CC3D2C-9BC6-43E2-A060-D9779FCBF96C}"/>
          </ac:spMkLst>
        </pc:spChg>
        <pc:picChg chg="mod">
          <ac:chgData name="Mariusz" userId="ca8d45ae-21cb-4030-bbab-1d3a5fb8cc81" providerId="ADAL" clId="{9175EAAB-6DAF-40B5-B3E8-C7AAB6B2C322}" dt="2020-05-31T15:23:08.757" v="57"/>
          <ac:picMkLst>
            <pc:docMk/>
            <pc:sldMk cId="3191445385" sldId="282"/>
            <ac:picMk id="3" creationId="{13BCACCB-A39F-461F-8F5B-EF30887F8D2E}"/>
          </ac:picMkLst>
        </pc:picChg>
      </pc:sldChg>
      <pc:sldChg chg="addSp delSp modSp mod modNotes modNotesTx">
        <pc:chgData name="Mariusz" userId="ca8d45ae-21cb-4030-bbab-1d3a5fb8cc81" providerId="ADAL" clId="{9175EAAB-6DAF-40B5-B3E8-C7AAB6B2C322}" dt="2020-06-03T12:14:59.432" v="3306" actId="20577"/>
        <pc:sldMkLst>
          <pc:docMk/>
          <pc:sldMk cId="4019951972" sldId="283"/>
        </pc:sldMkLst>
        <pc:spChg chg="mod">
          <ac:chgData name="Mariusz" userId="ca8d45ae-21cb-4030-bbab-1d3a5fb8cc81" providerId="ADAL" clId="{9175EAAB-6DAF-40B5-B3E8-C7AAB6B2C322}" dt="2020-06-03T10:20:07.648" v="3096" actId="5793"/>
          <ac:spMkLst>
            <pc:docMk/>
            <pc:sldMk cId="4019951972" sldId="283"/>
            <ac:spMk id="2" creationId="{00000000-0000-0000-0000-000000000000}"/>
          </ac:spMkLst>
        </pc:spChg>
        <pc:spChg chg="mod">
          <ac:chgData name="Mariusz" userId="ca8d45ae-21cb-4030-bbab-1d3a5fb8cc81" providerId="ADAL" clId="{9175EAAB-6DAF-40B5-B3E8-C7AAB6B2C322}" dt="2020-05-31T19:43:13.195" v="161"/>
          <ac:spMkLst>
            <pc:docMk/>
            <pc:sldMk cId="4019951972" sldId="283"/>
            <ac:spMk id="3" creationId="{00000000-0000-0000-0000-000000000000}"/>
          </ac:spMkLst>
        </pc:spChg>
        <pc:spChg chg="mod">
          <ac:chgData name="Mariusz" userId="ca8d45ae-21cb-4030-bbab-1d3a5fb8cc81" providerId="ADAL" clId="{9175EAAB-6DAF-40B5-B3E8-C7AAB6B2C322}" dt="2020-05-31T19:43:13.195" v="161"/>
          <ac:spMkLst>
            <pc:docMk/>
            <pc:sldMk cId="4019951972" sldId="283"/>
            <ac:spMk id="4" creationId="{77FF8E0E-69A8-4891-AA42-81487B835B63}"/>
          </ac:spMkLst>
        </pc:spChg>
        <pc:spChg chg="mod">
          <ac:chgData name="Mariusz" userId="ca8d45ae-21cb-4030-bbab-1d3a5fb8cc81" providerId="ADAL" clId="{9175EAAB-6DAF-40B5-B3E8-C7AAB6B2C322}" dt="2020-05-31T19:43:13.195" v="161"/>
          <ac:spMkLst>
            <pc:docMk/>
            <pc:sldMk cId="4019951972" sldId="283"/>
            <ac:spMk id="5" creationId="{608E058C-2365-42DD-8DE3-64C9B152E9E6}"/>
          </ac:spMkLst>
        </pc:spChg>
        <pc:spChg chg="add del mod">
          <ac:chgData name="Mariusz" userId="ca8d45ae-21cb-4030-bbab-1d3a5fb8cc81" providerId="ADAL" clId="{9175EAAB-6DAF-40B5-B3E8-C7AAB6B2C322}" dt="2020-05-31T19:43:13.195" v="161"/>
          <ac:spMkLst>
            <pc:docMk/>
            <pc:sldMk cId="4019951972" sldId="283"/>
            <ac:spMk id="6" creationId="{08FD1327-B720-4475-9197-1D27A00A70EF}"/>
          </ac:spMkLst>
        </pc:spChg>
        <pc:spChg chg="add del mod">
          <ac:chgData name="Mariusz" userId="ca8d45ae-21cb-4030-bbab-1d3a5fb8cc81" providerId="ADAL" clId="{9175EAAB-6DAF-40B5-B3E8-C7AAB6B2C322}" dt="2020-05-31T19:43:13.195" v="161"/>
          <ac:spMkLst>
            <pc:docMk/>
            <pc:sldMk cId="4019951972" sldId="283"/>
            <ac:spMk id="7" creationId="{336FAE9F-69C3-4CD1-B3CB-6467A2C6DF23}"/>
          </ac:spMkLst>
        </pc:spChg>
        <pc:spChg chg="add del mod">
          <ac:chgData name="Mariusz" userId="ca8d45ae-21cb-4030-bbab-1d3a5fb8cc81" providerId="ADAL" clId="{9175EAAB-6DAF-40B5-B3E8-C7AAB6B2C322}" dt="2020-05-31T19:43:13.195" v="161"/>
          <ac:spMkLst>
            <pc:docMk/>
            <pc:sldMk cId="4019951972" sldId="283"/>
            <ac:spMk id="8" creationId="{AEED2BBB-C38A-4671-AAEA-998CBBAEE9D2}"/>
          </ac:spMkLst>
        </pc:spChg>
        <pc:spChg chg="add del mod">
          <ac:chgData name="Mariusz" userId="ca8d45ae-21cb-4030-bbab-1d3a5fb8cc81" providerId="ADAL" clId="{9175EAAB-6DAF-40B5-B3E8-C7AAB6B2C322}" dt="2020-05-31T19:43:13.195" v="161"/>
          <ac:spMkLst>
            <pc:docMk/>
            <pc:sldMk cId="4019951972" sldId="283"/>
            <ac:spMk id="9" creationId="{A787C992-6880-42B4-830A-9B81397D2397}"/>
          </ac:spMkLst>
        </pc:spChg>
      </pc:sldChg>
      <pc:sldChg chg="modSp modNotes">
        <pc:chgData name="Mariusz" userId="ca8d45ae-21cb-4030-bbab-1d3a5fb8cc81" providerId="ADAL" clId="{9175EAAB-6DAF-40B5-B3E8-C7AAB6B2C322}" dt="2020-05-31T15:23:08.757" v="57"/>
        <pc:sldMkLst>
          <pc:docMk/>
          <pc:sldMk cId="3745401701" sldId="284"/>
        </pc:sldMkLst>
        <pc:spChg chg="mod">
          <ac:chgData name="Mariusz" userId="ca8d45ae-21cb-4030-bbab-1d3a5fb8cc81" providerId="ADAL" clId="{9175EAAB-6DAF-40B5-B3E8-C7AAB6B2C322}" dt="2020-05-31T15:23:08.757" v="57"/>
          <ac:spMkLst>
            <pc:docMk/>
            <pc:sldMk cId="3745401701" sldId="284"/>
            <ac:spMk id="2" creationId="{00000000-0000-0000-0000-000000000000}"/>
          </ac:spMkLst>
        </pc:spChg>
        <pc:spChg chg="mod">
          <ac:chgData name="Mariusz" userId="ca8d45ae-21cb-4030-bbab-1d3a5fb8cc81" providerId="ADAL" clId="{9175EAAB-6DAF-40B5-B3E8-C7AAB6B2C322}" dt="2020-05-31T15:23:08.757" v="57"/>
          <ac:spMkLst>
            <pc:docMk/>
            <pc:sldMk cId="3745401701" sldId="284"/>
            <ac:spMk id="3" creationId="{58A19D5B-4B3E-4385-B11F-8CAFA5203476}"/>
          </ac:spMkLst>
        </pc:spChg>
        <pc:spChg chg="mod">
          <ac:chgData name="Mariusz" userId="ca8d45ae-21cb-4030-bbab-1d3a5fb8cc81" providerId="ADAL" clId="{9175EAAB-6DAF-40B5-B3E8-C7AAB6B2C322}" dt="2020-05-31T15:23:08.757" v="57"/>
          <ac:spMkLst>
            <pc:docMk/>
            <pc:sldMk cId="3745401701" sldId="284"/>
            <ac:spMk id="4" creationId="{3A51CD44-4609-40FD-A557-24630BD3197C}"/>
          </ac:spMkLst>
        </pc:spChg>
        <pc:graphicFrameChg chg="mod">
          <ac:chgData name="Mariusz" userId="ca8d45ae-21cb-4030-bbab-1d3a5fb8cc81" providerId="ADAL" clId="{9175EAAB-6DAF-40B5-B3E8-C7AAB6B2C322}" dt="2020-05-31T15:23:08.757" v="57"/>
          <ac:graphicFrameMkLst>
            <pc:docMk/>
            <pc:sldMk cId="3745401701" sldId="284"/>
            <ac:graphicFrameMk id="8" creationId="{00000000-0000-0000-0000-000000000000}"/>
          </ac:graphicFrameMkLst>
        </pc:graphicFrameChg>
        <pc:picChg chg="mod">
          <ac:chgData name="Mariusz" userId="ca8d45ae-21cb-4030-bbab-1d3a5fb8cc81" providerId="ADAL" clId="{9175EAAB-6DAF-40B5-B3E8-C7AAB6B2C322}" dt="2020-05-31T15:23:08.757" v="57"/>
          <ac:picMkLst>
            <pc:docMk/>
            <pc:sldMk cId="3745401701" sldId="284"/>
            <ac:picMk id="12313" creationId="{00000000-0000-0000-0000-000000000000}"/>
          </ac:picMkLst>
        </pc:picChg>
        <pc:picChg chg="mod">
          <ac:chgData name="Mariusz" userId="ca8d45ae-21cb-4030-bbab-1d3a5fb8cc81" providerId="ADAL" clId="{9175EAAB-6DAF-40B5-B3E8-C7AAB6B2C322}" dt="2020-05-31T15:23:08.757" v="57"/>
          <ac:picMkLst>
            <pc:docMk/>
            <pc:sldMk cId="3745401701" sldId="284"/>
            <ac:picMk id="12315" creationId="{00000000-0000-0000-0000-000000000000}"/>
          </ac:picMkLst>
        </pc:picChg>
      </pc:sldChg>
      <pc:sldChg chg="modSp del ord">
        <pc:chgData name="Mariusz" userId="ca8d45ae-21cb-4030-bbab-1d3a5fb8cc81" providerId="ADAL" clId="{9175EAAB-6DAF-40B5-B3E8-C7AAB6B2C322}" dt="2020-05-31T19:35:51.951" v="136" actId="47"/>
        <pc:sldMkLst>
          <pc:docMk/>
          <pc:sldMk cId="0" sldId="285"/>
        </pc:sldMkLst>
        <pc:spChg chg="mod">
          <ac:chgData name="Mariusz" userId="ca8d45ae-21cb-4030-bbab-1d3a5fb8cc81" providerId="ADAL" clId="{9175EAAB-6DAF-40B5-B3E8-C7AAB6B2C322}" dt="2020-05-31T15:23:08.757" v="57"/>
          <ac:spMkLst>
            <pc:docMk/>
            <pc:sldMk cId="0" sldId="285"/>
            <ac:spMk id="2" creationId="{00000000-0000-0000-0000-000000000000}"/>
          </ac:spMkLst>
        </pc:spChg>
        <pc:spChg chg="mod">
          <ac:chgData name="Mariusz" userId="ca8d45ae-21cb-4030-bbab-1d3a5fb8cc81" providerId="ADAL" clId="{9175EAAB-6DAF-40B5-B3E8-C7AAB6B2C322}" dt="2020-05-31T15:23:08.757" v="57"/>
          <ac:spMkLst>
            <pc:docMk/>
            <pc:sldMk cId="0" sldId="285"/>
            <ac:spMk id="3" creationId="{E363D041-D0D5-447B-9552-CFDA9BE2C523}"/>
          </ac:spMkLst>
        </pc:spChg>
        <pc:spChg chg="mod">
          <ac:chgData name="Mariusz" userId="ca8d45ae-21cb-4030-bbab-1d3a5fb8cc81" providerId="ADAL" clId="{9175EAAB-6DAF-40B5-B3E8-C7AAB6B2C322}" dt="2020-05-31T15:23:08.757" v="57"/>
          <ac:spMkLst>
            <pc:docMk/>
            <pc:sldMk cId="0" sldId="285"/>
            <ac:spMk id="4" creationId="{854018FB-A5CC-4A9D-9D02-464367EC2977}"/>
          </ac:spMkLst>
        </pc:spChg>
        <pc:picChg chg="mod">
          <ac:chgData name="Mariusz" userId="ca8d45ae-21cb-4030-bbab-1d3a5fb8cc81" providerId="ADAL" clId="{9175EAAB-6DAF-40B5-B3E8-C7AAB6B2C322}" dt="2020-05-31T15:23:08.757" v="57"/>
          <ac:picMkLst>
            <pc:docMk/>
            <pc:sldMk cId="0" sldId="285"/>
            <ac:picMk id="6" creationId="{02B807B1-4181-4CCA-B7A6-0346A4DA3E0C}"/>
          </ac:picMkLst>
        </pc:picChg>
      </pc:sldChg>
      <pc:sldChg chg="modSp del ord">
        <pc:chgData name="Mariusz" userId="ca8d45ae-21cb-4030-bbab-1d3a5fb8cc81" providerId="ADAL" clId="{9175EAAB-6DAF-40B5-B3E8-C7AAB6B2C322}" dt="2020-05-31T19:35:51.951" v="136" actId="47"/>
        <pc:sldMkLst>
          <pc:docMk/>
          <pc:sldMk cId="3191445385" sldId="286"/>
        </pc:sldMkLst>
        <pc:spChg chg="mod">
          <ac:chgData name="Mariusz" userId="ca8d45ae-21cb-4030-bbab-1d3a5fb8cc81" providerId="ADAL" clId="{9175EAAB-6DAF-40B5-B3E8-C7AAB6B2C322}" dt="2020-05-31T15:23:08.757" v="57"/>
          <ac:spMkLst>
            <pc:docMk/>
            <pc:sldMk cId="3191445385" sldId="286"/>
            <ac:spMk id="2" creationId="{F1748164-13A9-457B-A9AB-B0CD7510280B}"/>
          </ac:spMkLst>
        </pc:spChg>
        <pc:spChg chg="mod">
          <ac:chgData name="Mariusz" userId="ca8d45ae-21cb-4030-bbab-1d3a5fb8cc81" providerId="ADAL" clId="{9175EAAB-6DAF-40B5-B3E8-C7AAB6B2C322}" dt="2020-05-31T15:23:08.757" v="57"/>
          <ac:spMkLst>
            <pc:docMk/>
            <pc:sldMk cId="3191445385" sldId="286"/>
            <ac:spMk id="3" creationId="{EAC8FBD6-4B66-4E09-92FB-0EF8EB92ADA0}"/>
          </ac:spMkLst>
        </pc:spChg>
        <pc:spChg chg="mod">
          <ac:chgData name="Mariusz" userId="ca8d45ae-21cb-4030-bbab-1d3a5fb8cc81" providerId="ADAL" clId="{9175EAAB-6DAF-40B5-B3E8-C7AAB6B2C322}" dt="2020-05-31T15:23:08.757" v="57"/>
          <ac:spMkLst>
            <pc:docMk/>
            <pc:sldMk cId="3191445385" sldId="286"/>
            <ac:spMk id="4" creationId="{00000000-0000-0000-0000-000000000000}"/>
          </ac:spMkLst>
        </pc:spChg>
        <pc:spChg chg="mod">
          <ac:chgData name="Mariusz" userId="ca8d45ae-21cb-4030-bbab-1d3a5fb8cc81" providerId="ADAL" clId="{9175EAAB-6DAF-40B5-B3E8-C7AAB6B2C322}" dt="2020-05-31T15:23:08.757" v="57"/>
          <ac:spMkLst>
            <pc:docMk/>
            <pc:sldMk cId="3191445385" sldId="286"/>
            <ac:spMk id="6" creationId="{00000000-0000-0000-0000-000000000000}"/>
          </ac:spMkLst>
        </pc:spChg>
        <pc:picChg chg="mod">
          <ac:chgData name="Mariusz" userId="ca8d45ae-21cb-4030-bbab-1d3a5fb8cc81" providerId="ADAL" clId="{9175EAAB-6DAF-40B5-B3E8-C7AAB6B2C322}" dt="2020-05-31T15:23:08.757" v="57"/>
          <ac:picMkLst>
            <pc:docMk/>
            <pc:sldMk cId="3191445385" sldId="286"/>
            <ac:picMk id="7" creationId="{00000000-0000-0000-0000-000000000000}"/>
          </ac:picMkLst>
        </pc:picChg>
      </pc:sldChg>
      <pc:sldChg chg="del">
        <pc:chgData name="Mariusz" userId="ca8d45ae-21cb-4030-bbab-1d3a5fb8cc81" providerId="ADAL" clId="{9175EAAB-6DAF-40B5-B3E8-C7AAB6B2C322}" dt="2020-05-31T15:17:36.949" v="26" actId="47"/>
        <pc:sldMkLst>
          <pc:docMk/>
          <pc:sldMk cId="3221289239" sldId="287"/>
        </pc:sldMkLst>
      </pc:sldChg>
      <pc:sldChg chg="del">
        <pc:chgData name="Mariusz" userId="ca8d45ae-21cb-4030-bbab-1d3a5fb8cc81" providerId="ADAL" clId="{9175EAAB-6DAF-40B5-B3E8-C7AAB6B2C322}" dt="2020-05-31T14:41:59.399" v="0" actId="2696"/>
        <pc:sldMkLst>
          <pc:docMk/>
          <pc:sldMk cId="14412432" sldId="288"/>
        </pc:sldMkLst>
      </pc:sldChg>
      <pc:sldChg chg="modSp mod modShow modNotes modNotesTx">
        <pc:chgData name="Mariusz" userId="ca8d45ae-21cb-4030-bbab-1d3a5fb8cc81" providerId="ADAL" clId="{9175EAAB-6DAF-40B5-B3E8-C7AAB6B2C322}" dt="2020-06-03T11:16:43.287" v="3193" actId="729"/>
        <pc:sldMkLst>
          <pc:docMk/>
          <pc:sldMk cId="3654890770" sldId="289"/>
        </pc:sldMkLst>
        <pc:spChg chg="mod">
          <ac:chgData name="Mariusz" userId="ca8d45ae-21cb-4030-bbab-1d3a5fb8cc81" providerId="ADAL" clId="{9175EAAB-6DAF-40B5-B3E8-C7AAB6B2C322}" dt="2020-05-31T15:23:08.757" v="57"/>
          <ac:spMkLst>
            <pc:docMk/>
            <pc:sldMk cId="3654890770" sldId="289"/>
            <ac:spMk id="2" creationId="{814FAD99-D813-4B29-8E9C-3F043E9C9892}"/>
          </ac:spMkLst>
        </pc:spChg>
        <pc:spChg chg="mod">
          <ac:chgData name="Mariusz" userId="ca8d45ae-21cb-4030-bbab-1d3a5fb8cc81" providerId="ADAL" clId="{9175EAAB-6DAF-40B5-B3E8-C7AAB6B2C322}" dt="2020-05-31T15:23:08.757" v="57"/>
          <ac:spMkLst>
            <pc:docMk/>
            <pc:sldMk cId="3654890770" sldId="289"/>
            <ac:spMk id="3" creationId="{CB37BD0F-A83D-4DF0-AE5D-E8E14C8A027B}"/>
          </ac:spMkLst>
        </pc:spChg>
        <pc:spChg chg="mod">
          <ac:chgData name="Mariusz" userId="ca8d45ae-21cb-4030-bbab-1d3a5fb8cc81" providerId="ADAL" clId="{9175EAAB-6DAF-40B5-B3E8-C7AAB6B2C322}" dt="2020-05-31T20:03:37.432" v="174" actId="20577"/>
          <ac:spMkLst>
            <pc:docMk/>
            <pc:sldMk cId="3654890770" sldId="289"/>
            <ac:spMk id="4" creationId="{92A0B153-C864-422A-B1DF-54CE120944CE}"/>
          </ac:spMkLst>
        </pc:spChg>
        <pc:spChg chg="mod">
          <ac:chgData name="Mariusz" userId="ca8d45ae-21cb-4030-bbab-1d3a5fb8cc81" providerId="ADAL" clId="{9175EAAB-6DAF-40B5-B3E8-C7AAB6B2C322}" dt="2020-05-31T15:23:08.757" v="57"/>
          <ac:spMkLst>
            <pc:docMk/>
            <pc:sldMk cId="3654890770" sldId="289"/>
            <ac:spMk id="5" creationId="{0751BF7C-5F5F-41FB-9A69-09CAD28C500F}"/>
          </ac:spMkLst>
        </pc:spChg>
      </pc:sldChg>
      <pc:sldChg chg="addSp delSp modSp mod modShow modNotesTx">
        <pc:chgData name="Mariusz" userId="ca8d45ae-21cb-4030-bbab-1d3a5fb8cc81" providerId="ADAL" clId="{9175EAAB-6DAF-40B5-B3E8-C7AAB6B2C322}" dt="2020-06-03T11:41:35.042" v="3225" actId="790"/>
        <pc:sldMkLst>
          <pc:docMk/>
          <pc:sldMk cId="2759846488" sldId="290"/>
        </pc:sldMkLst>
        <pc:spChg chg="mod">
          <ac:chgData name="Mariusz" userId="ca8d45ae-21cb-4030-bbab-1d3a5fb8cc81" providerId="ADAL" clId="{9175EAAB-6DAF-40B5-B3E8-C7AAB6B2C322}" dt="2020-05-31T21:24:52.058" v="177"/>
          <ac:spMkLst>
            <pc:docMk/>
            <pc:sldMk cId="2759846488" sldId="290"/>
            <ac:spMk id="2" creationId="{642ECD52-416C-400D-A2F9-1E3996C975AA}"/>
          </ac:spMkLst>
        </pc:spChg>
        <pc:spChg chg="mod">
          <ac:chgData name="Mariusz" userId="ca8d45ae-21cb-4030-bbab-1d3a5fb8cc81" providerId="ADAL" clId="{9175EAAB-6DAF-40B5-B3E8-C7AAB6B2C322}" dt="2020-05-31T21:24:52.058" v="177"/>
          <ac:spMkLst>
            <pc:docMk/>
            <pc:sldMk cId="2759846488" sldId="290"/>
            <ac:spMk id="3" creationId="{AA8EF286-9A21-4540-950B-E3A78864FC16}"/>
          </ac:spMkLst>
        </pc:spChg>
        <pc:spChg chg="mod">
          <ac:chgData name="Mariusz" userId="ca8d45ae-21cb-4030-bbab-1d3a5fb8cc81" providerId="ADAL" clId="{9175EAAB-6DAF-40B5-B3E8-C7AAB6B2C322}" dt="2020-05-31T21:24:52.058" v="177"/>
          <ac:spMkLst>
            <pc:docMk/>
            <pc:sldMk cId="2759846488" sldId="290"/>
            <ac:spMk id="4" creationId="{C431F5DA-582B-4769-ADC4-3564C1CF759B}"/>
          </ac:spMkLst>
        </pc:spChg>
        <pc:spChg chg="add del mod">
          <ac:chgData name="Mariusz" userId="ca8d45ae-21cb-4030-bbab-1d3a5fb8cc81" providerId="ADAL" clId="{9175EAAB-6DAF-40B5-B3E8-C7AAB6B2C322}" dt="2020-05-31T21:24:52.058" v="177"/>
          <ac:spMkLst>
            <pc:docMk/>
            <pc:sldMk cId="2759846488" sldId="290"/>
            <ac:spMk id="5" creationId="{BD8FDAB8-0D73-4599-861A-1ED143F68C95}"/>
          </ac:spMkLst>
        </pc:spChg>
        <pc:spChg chg="add del mod">
          <ac:chgData name="Mariusz" userId="ca8d45ae-21cb-4030-bbab-1d3a5fb8cc81" providerId="ADAL" clId="{9175EAAB-6DAF-40B5-B3E8-C7AAB6B2C322}" dt="2020-05-31T21:24:52.058" v="177"/>
          <ac:spMkLst>
            <pc:docMk/>
            <pc:sldMk cId="2759846488" sldId="290"/>
            <ac:spMk id="6" creationId="{AE08AC65-3B26-4E54-8D6D-237EAD6E9C65}"/>
          </ac:spMkLst>
        </pc:spChg>
        <pc:spChg chg="add del mod">
          <ac:chgData name="Mariusz" userId="ca8d45ae-21cb-4030-bbab-1d3a5fb8cc81" providerId="ADAL" clId="{9175EAAB-6DAF-40B5-B3E8-C7AAB6B2C322}" dt="2020-05-31T21:24:52.058" v="177"/>
          <ac:spMkLst>
            <pc:docMk/>
            <pc:sldMk cId="2759846488" sldId="290"/>
            <ac:spMk id="7" creationId="{A60556CE-6145-4D9E-918E-1720E91149B6}"/>
          </ac:spMkLst>
        </pc:spChg>
        <pc:picChg chg="mod">
          <ac:chgData name="Mariusz" userId="ca8d45ae-21cb-4030-bbab-1d3a5fb8cc81" providerId="ADAL" clId="{9175EAAB-6DAF-40B5-B3E8-C7AAB6B2C322}" dt="2020-05-31T21:25:05.772" v="179" actId="408"/>
          <ac:picMkLst>
            <pc:docMk/>
            <pc:sldMk cId="2759846488" sldId="290"/>
            <ac:picMk id="8" creationId="{5490B48B-59CC-4B4A-B745-93D8284B04E0}"/>
          </ac:picMkLst>
        </pc:picChg>
      </pc:sldChg>
      <pc:sldChg chg="modSp del mod modShow">
        <pc:chgData name="Mariusz" userId="ca8d45ae-21cb-4030-bbab-1d3a5fb8cc81" providerId="ADAL" clId="{9175EAAB-6DAF-40B5-B3E8-C7AAB6B2C322}" dt="2020-06-03T10:58:04.080" v="3189" actId="2696"/>
        <pc:sldMkLst>
          <pc:docMk/>
          <pc:sldMk cId="1168729256" sldId="291"/>
        </pc:sldMkLst>
        <pc:spChg chg="mod">
          <ac:chgData name="Mariusz" userId="ca8d45ae-21cb-4030-bbab-1d3a5fb8cc81" providerId="ADAL" clId="{9175EAAB-6DAF-40B5-B3E8-C7AAB6B2C322}" dt="2020-05-31T15:23:08.757" v="57"/>
          <ac:spMkLst>
            <pc:docMk/>
            <pc:sldMk cId="1168729256" sldId="291"/>
            <ac:spMk id="2" creationId="{5F9F88FB-5AC4-4AD5-A55E-1671771D14E9}"/>
          </ac:spMkLst>
        </pc:spChg>
        <pc:spChg chg="mod">
          <ac:chgData name="Mariusz" userId="ca8d45ae-21cb-4030-bbab-1d3a5fb8cc81" providerId="ADAL" clId="{9175EAAB-6DAF-40B5-B3E8-C7AAB6B2C322}" dt="2020-05-31T15:23:08.757" v="57"/>
          <ac:spMkLst>
            <pc:docMk/>
            <pc:sldMk cId="1168729256" sldId="291"/>
            <ac:spMk id="3" creationId="{CFD4FB97-98EA-4C87-B57B-38FCFA60FBB3}"/>
          </ac:spMkLst>
        </pc:spChg>
        <pc:spChg chg="mod">
          <ac:chgData name="Mariusz" userId="ca8d45ae-21cb-4030-bbab-1d3a5fb8cc81" providerId="ADAL" clId="{9175EAAB-6DAF-40B5-B3E8-C7AAB6B2C322}" dt="2020-05-31T15:23:08.757" v="57"/>
          <ac:spMkLst>
            <pc:docMk/>
            <pc:sldMk cId="1168729256" sldId="291"/>
            <ac:spMk id="4" creationId="{657D236B-1D8B-4C4B-8CAC-36A9786E6D81}"/>
          </ac:spMkLst>
        </pc:spChg>
        <pc:spChg chg="mod">
          <ac:chgData name="Mariusz" userId="ca8d45ae-21cb-4030-bbab-1d3a5fb8cc81" providerId="ADAL" clId="{9175EAAB-6DAF-40B5-B3E8-C7AAB6B2C322}" dt="2020-05-31T15:23:08.757" v="57"/>
          <ac:spMkLst>
            <pc:docMk/>
            <pc:sldMk cId="1168729256" sldId="291"/>
            <ac:spMk id="5" creationId="{4B43DABA-6F04-455F-97A7-E7735158B7AB}"/>
          </ac:spMkLst>
        </pc:spChg>
      </pc:sldChg>
      <pc:sldChg chg="modSp del ord">
        <pc:chgData name="Mariusz" userId="ca8d45ae-21cb-4030-bbab-1d3a5fb8cc81" providerId="ADAL" clId="{9175EAAB-6DAF-40B5-B3E8-C7AAB6B2C322}" dt="2020-05-31T19:35:51.951" v="136" actId="47"/>
        <pc:sldMkLst>
          <pc:docMk/>
          <pc:sldMk cId="4090376993" sldId="292"/>
        </pc:sldMkLst>
        <pc:spChg chg="mod">
          <ac:chgData name="Mariusz" userId="ca8d45ae-21cb-4030-bbab-1d3a5fb8cc81" providerId="ADAL" clId="{9175EAAB-6DAF-40B5-B3E8-C7AAB6B2C322}" dt="2020-05-31T15:23:08.757" v="57"/>
          <ac:spMkLst>
            <pc:docMk/>
            <pc:sldMk cId="4090376993" sldId="292"/>
            <ac:spMk id="2" creationId="{F741D176-F775-43AB-8089-378C669A5D0E}"/>
          </ac:spMkLst>
        </pc:spChg>
        <pc:spChg chg="mod">
          <ac:chgData name="Mariusz" userId="ca8d45ae-21cb-4030-bbab-1d3a5fb8cc81" providerId="ADAL" clId="{9175EAAB-6DAF-40B5-B3E8-C7AAB6B2C322}" dt="2020-05-31T15:23:08.757" v="57"/>
          <ac:spMkLst>
            <pc:docMk/>
            <pc:sldMk cId="4090376993" sldId="292"/>
            <ac:spMk id="3" creationId="{7AB6EB92-B183-4B30-A39E-4C8EC8662DD6}"/>
          </ac:spMkLst>
        </pc:spChg>
        <pc:spChg chg="mod">
          <ac:chgData name="Mariusz" userId="ca8d45ae-21cb-4030-bbab-1d3a5fb8cc81" providerId="ADAL" clId="{9175EAAB-6DAF-40B5-B3E8-C7AAB6B2C322}" dt="2020-05-31T15:23:08.757" v="57"/>
          <ac:spMkLst>
            <pc:docMk/>
            <pc:sldMk cId="4090376993" sldId="292"/>
            <ac:spMk id="4" creationId="{78C07318-CCAD-4A64-AB32-E6E0338C955D}"/>
          </ac:spMkLst>
        </pc:spChg>
        <pc:spChg chg="mod">
          <ac:chgData name="Mariusz" userId="ca8d45ae-21cb-4030-bbab-1d3a5fb8cc81" providerId="ADAL" clId="{9175EAAB-6DAF-40B5-B3E8-C7AAB6B2C322}" dt="2020-05-31T15:23:08.757" v="57"/>
          <ac:spMkLst>
            <pc:docMk/>
            <pc:sldMk cId="4090376993" sldId="292"/>
            <ac:spMk id="5" creationId="{D6683D23-C6C3-46A9-813A-6FE2722B6E88}"/>
          </ac:spMkLst>
        </pc:spChg>
      </pc:sldChg>
      <pc:sldChg chg="modSp del ord">
        <pc:chgData name="Mariusz" userId="ca8d45ae-21cb-4030-bbab-1d3a5fb8cc81" providerId="ADAL" clId="{9175EAAB-6DAF-40B5-B3E8-C7AAB6B2C322}" dt="2020-05-31T19:35:32.312" v="135" actId="47"/>
        <pc:sldMkLst>
          <pc:docMk/>
          <pc:sldMk cId="1055420037" sldId="293"/>
        </pc:sldMkLst>
        <pc:spChg chg="mod">
          <ac:chgData name="Mariusz" userId="ca8d45ae-21cb-4030-bbab-1d3a5fb8cc81" providerId="ADAL" clId="{9175EAAB-6DAF-40B5-B3E8-C7AAB6B2C322}" dt="2020-05-31T15:23:08.757" v="57"/>
          <ac:spMkLst>
            <pc:docMk/>
            <pc:sldMk cId="1055420037" sldId="293"/>
            <ac:spMk id="2" creationId="{D33EEAA6-997E-4444-92D0-820A2474B875}"/>
          </ac:spMkLst>
        </pc:spChg>
        <pc:spChg chg="mod">
          <ac:chgData name="Mariusz" userId="ca8d45ae-21cb-4030-bbab-1d3a5fb8cc81" providerId="ADAL" clId="{9175EAAB-6DAF-40B5-B3E8-C7AAB6B2C322}" dt="2020-05-31T15:23:08.757" v="57"/>
          <ac:spMkLst>
            <pc:docMk/>
            <pc:sldMk cId="1055420037" sldId="293"/>
            <ac:spMk id="3" creationId="{43CE69DE-C49B-4CBD-92AC-204920CB2898}"/>
          </ac:spMkLst>
        </pc:spChg>
        <pc:spChg chg="mod">
          <ac:chgData name="Mariusz" userId="ca8d45ae-21cb-4030-bbab-1d3a5fb8cc81" providerId="ADAL" clId="{9175EAAB-6DAF-40B5-B3E8-C7AAB6B2C322}" dt="2020-05-31T15:23:08.757" v="57"/>
          <ac:spMkLst>
            <pc:docMk/>
            <pc:sldMk cId="1055420037" sldId="293"/>
            <ac:spMk id="4" creationId="{344207BC-3FF2-4566-831E-1FFAD82F4E24}"/>
          </ac:spMkLst>
        </pc:spChg>
        <pc:spChg chg="mod">
          <ac:chgData name="Mariusz" userId="ca8d45ae-21cb-4030-bbab-1d3a5fb8cc81" providerId="ADAL" clId="{9175EAAB-6DAF-40B5-B3E8-C7AAB6B2C322}" dt="2020-05-31T15:23:08.757" v="57"/>
          <ac:spMkLst>
            <pc:docMk/>
            <pc:sldMk cId="1055420037" sldId="293"/>
            <ac:spMk id="5" creationId="{2EB693AC-5A75-4DFD-89B9-50C6351B95BA}"/>
          </ac:spMkLst>
        </pc:spChg>
      </pc:sldChg>
      <pc:sldChg chg="modSp del ord">
        <pc:chgData name="Mariusz" userId="ca8d45ae-21cb-4030-bbab-1d3a5fb8cc81" providerId="ADAL" clId="{9175EAAB-6DAF-40B5-B3E8-C7AAB6B2C322}" dt="2020-05-31T19:35:51.951" v="136" actId="47"/>
        <pc:sldMkLst>
          <pc:docMk/>
          <pc:sldMk cId="1897587197" sldId="294"/>
        </pc:sldMkLst>
        <pc:spChg chg="mod">
          <ac:chgData name="Mariusz" userId="ca8d45ae-21cb-4030-bbab-1d3a5fb8cc81" providerId="ADAL" clId="{9175EAAB-6DAF-40B5-B3E8-C7AAB6B2C322}" dt="2020-05-31T15:23:08.757" v="57"/>
          <ac:spMkLst>
            <pc:docMk/>
            <pc:sldMk cId="1897587197" sldId="294"/>
            <ac:spMk id="2" creationId="{A1045EDA-11B0-4E02-A174-B76AC435A2EA}"/>
          </ac:spMkLst>
        </pc:spChg>
        <pc:spChg chg="mod">
          <ac:chgData name="Mariusz" userId="ca8d45ae-21cb-4030-bbab-1d3a5fb8cc81" providerId="ADAL" clId="{9175EAAB-6DAF-40B5-B3E8-C7AAB6B2C322}" dt="2020-05-31T15:23:08.757" v="57"/>
          <ac:spMkLst>
            <pc:docMk/>
            <pc:sldMk cId="1897587197" sldId="294"/>
            <ac:spMk id="3" creationId="{871D038F-17FE-434E-872E-CE0105DB0A2D}"/>
          </ac:spMkLst>
        </pc:spChg>
        <pc:spChg chg="mod">
          <ac:chgData name="Mariusz" userId="ca8d45ae-21cb-4030-bbab-1d3a5fb8cc81" providerId="ADAL" clId="{9175EAAB-6DAF-40B5-B3E8-C7AAB6B2C322}" dt="2020-05-31T15:23:08.757" v="57"/>
          <ac:spMkLst>
            <pc:docMk/>
            <pc:sldMk cId="1897587197" sldId="294"/>
            <ac:spMk id="4" creationId="{E6BF4722-3599-4AB9-99BA-2721C86331A6}"/>
          </ac:spMkLst>
        </pc:spChg>
        <pc:spChg chg="mod">
          <ac:chgData name="Mariusz" userId="ca8d45ae-21cb-4030-bbab-1d3a5fb8cc81" providerId="ADAL" clId="{9175EAAB-6DAF-40B5-B3E8-C7AAB6B2C322}" dt="2020-05-31T15:23:08.757" v="57"/>
          <ac:spMkLst>
            <pc:docMk/>
            <pc:sldMk cId="1897587197" sldId="294"/>
            <ac:spMk id="5" creationId="{A05A1BC3-FCF2-40F9-A79D-E047E0E62D17}"/>
          </ac:spMkLst>
        </pc:spChg>
      </pc:sldChg>
      <pc:sldChg chg="modSp del mod modNotes">
        <pc:chgData name="Mariusz" userId="ca8d45ae-21cb-4030-bbab-1d3a5fb8cc81" providerId="ADAL" clId="{9175EAAB-6DAF-40B5-B3E8-C7AAB6B2C322}" dt="2020-05-31T19:44:34.791" v="162" actId="2696"/>
        <pc:sldMkLst>
          <pc:docMk/>
          <pc:sldMk cId="4279473428" sldId="295"/>
        </pc:sldMkLst>
        <pc:spChg chg="mod">
          <ac:chgData name="Mariusz" userId="ca8d45ae-21cb-4030-bbab-1d3a5fb8cc81" providerId="ADAL" clId="{9175EAAB-6DAF-40B5-B3E8-C7AAB6B2C322}" dt="2020-05-31T15:23:08.757" v="57"/>
          <ac:spMkLst>
            <pc:docMk/>
            <pc:sldMk cId="4279473428" sldId="295"/>
            <ac:spMk id="2" creationId="{D61051E2-46A8-4CAE-ADB2-D8B112DC3A41}"/>
          </ac:spMkLst>
        </pc:spChg>
        <pc:spChg chg="mod">
          <ac:chgData name="Mariusz" userId="ca8d45ae-21cb-4030-bbab-1d3a5fb8cc81" providerId="ADAL" clId="{9175EAAB-6DAF-40B5-B3E8-C7AAB6B2C322}" dt="2020-05-31T15:24:04.445" v="73" actId="27636"/>
          <ac:spMkLst>
            <pc:docMk/>
            <pc:sldMk cId="4279473428" sldId="295"/>
            <ac:spMk id="3" creationId="{3D8F722B-ACDB-4639-85A2-BDE6DF7E55CC}"/>
          </ac:spMkLst>
        </pc:spChg>
        <pc:spChg chg="mod">
          <ac:chgData name="Mariusz" userId="ca8d45ae-21cb-4030-bbab-1d3a5fb8cc81" providerId="ADAL" clId="{9175EAAB-6DAF-40B5-B3E8-C7AAB6B2C322}" dt="2020-05-31T15:23:08.757" v="57"/>
          <ac:spMkLst>
            <pc:docMk/>
            <pc:sldMk cId="4279473428" sldId="295"/>
            <ac:spMk id="4" creationId="{30C601CB-4AC8-42FF-B5AC-58888CC398CE}"/>
          </ac:spMkLst>
        </pc:spChg>
        <pc:spChg chg="mod">
          <ac:chgData name="Mariusz" userId="ca8d45ae-21cb-4030-bbab-1d3a5fb8cc81" providerId="ADAL" clId="{9175EAAB-6DAF-40B5-B3E8-C7AAB6B2C322}" dt="2020-05-31T15:23:08.757" v="57"/>
          <ac:spMkLst>
            <pc:docMk/>
            <pc:sldMk cId="4279473428" sldId="295"/>
            <ac:spMk id="5" creationId="{22A8D283-F8AE-4840-8DD3-C252DA08FAFE}"/>
          </ac:spMkLst>
        </pc:spChg>
      </pc:sldChg>
      <pc:sldChg chg="modSp del ord">
        <pc:chgData name="Mariusz" userId="ca8d45ae-21cb-4030-bbab-1d3a5fb8cc81" providerId="ADAL" clId="{9175EAAB-6DAF-40B5-B3E8-C7AAB6B2C322}" dt="2020-05-31T19:35:51.951" v="136" actId="47"/>
        <pc:sldMkLst>
          <pc:docMk/>
          <pc:sldMk cId="3478448270" sldId="296"/>
        </pc:sldMkLst>
        <pc:spChg chg="mod">
          <ac:chgData name="Mariusz" userId="ca8d45ae-21cb-4030-bbab-1d3a5fb8cc81" providerId="ADAL" clId="{9175EAAB-6DAF-40B5-B3E8-C7AAB6B2C322}" dt="2020-05-31T15:23:08.757" v="57"/>
          <ac:spMkLst>
            <pc:docMk/>
            <pc:sldMk cId="3478448270" sldId="296"/>
            <ac:spMk id="2" creationId="{54945C74-BFF9-43BB-BEA6-02AE9378F77A}"/>
          </ac:spMkLst>
        </pc:spChg>
        <pc:spChg chg="mod">
          <ac:chgData name="Mariusz" userId="ca8d45ae-21cb-4030-bbab-1d3a5fb8cc81" providerId="ADAL" clId="{9175EAAB-6DAF-40B5-B3E8-C7AAB6B2C322}" dt="2020-05-31T15:23:08.757" v="57"/>
          <ac:spMkLst>
            <pc:docMk/>
            <pc:sldMk cId="3478448270" sldId="296"/>
            <ac:spMk id="4" creationId="{00000000-0000-0000-0000-000000000000}"/>
          </ac:spMkLst>
        </pc:spChg>
        <pc:spChg chg="mod">
          <ac:chgData name="Mariusz" userId="ca8d45ae-21cb-4030-bbab-1d3a5fb8cc81" providerId="ADAL" clId="{9175EAAB-6DAF-40B5-B3E8-C7AAB6B2C322}" dt="2020-05-31T15:23:08.757" v="57"/>
          <ac:spMkLst>
            <pc:docMk/>
            <pc:sldMk cId="3478448270" sldId="296"/>
            <ac:spMk id="5" creationId="{437D94F1-936F-4E4F-97DA-AC074A137A2D}"/>
          </ac:spMkLst>
        </pc:spChg>
        <pc:spChg chg="mod">
          <ac:chgData name="Mariusz" userId="ca8d45ae-21cb-4030-bbab-1d3a5fb8cc81" providerId="ADAL" clId="{9175EAAB-6DAF-40B5-B3E8-C7AAB6B2C322}" dt="2020-05-31T15:23:08.757" v="57"/>
          <ac:spMkLst>
            <pc:docMk/>
            <pc:sldMk cId="3478448270" sldId="296"/>
            <ac:spMk id="6" creationId="{00000000-0000-0000-0000-000000000000}"/>
          </ac:spMkLst>
        </pc:spChg>
        <pc:spChg chg="mod">
          <ac:chgData name="Mariusz" userId="ca8d45ae-21cb-4030-bbab-1d3a5fb8cc81" providerId="ADAL" clId="{9175EAAB-6DAF-40B5-B3E8-C7AAB6B2C322}" dt="2020-05-31T15:23:08.757" v="57"/>
          <ac:spMkLst>
            <pc:docMk/>
            <pc:sldMk cId="3478448270" sldId="296"/>
            <ac:spMk id="7" creationId="{E062D145-A468-4D4E-98AA-2F0C71F78DA5}"/>
          </ac:spMkLst>
        </pc:spChg>
        <pc:picChg chg="mod">
          <ac:chgData name="Mariusz" userId="ca8d45ae-21cb-4030-bbab-1d3a5fb8cc81" providerId="ADAL" clId="{9175EAAB-6DAF-40B5-B3E8-C7AAB6B2C322}" dt="2020-05-31T15:23:08.757" v="57"/>
          <ac:picMkLst>
            <pc:docMk/>
            <pc:sldMk cId="3478448270" sldId="296"/>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3641588483" sldId="297"/>
        </pc:sldMkLst>
        <pc:spChg chg="mod">
          <ac:chgData name="Mariusz" userId="ca8d45ae-21cb-4030-bbab-1d3a5fb8cc81" providerId="ADAL" clId="{9175EAAB-6DAF-40B5-B3E8-C7AAB6B2C322}" dt="2020-05-31T15:23:08.757" v="57"/>
          <ac:spMkLst>
            <pc:docMk/>
            <pc:sldMk cId="3641588483" sldId="297"/>
            <ac:spMk id="2" creationId="{CE7B1CEA-57AD-4566-A15F-842C4C2EA11E}"/>
          </ac:spMkLst>
        </pc:spChg>
        <pc:spChg chg="mod">
          <ac:chgData name="Mariusz" userId="ca8d45ae-21cb-4030-bbab-1d3a5fb8cc81" providerId="ADAL" clId="{9175EAAB-6DAF-40B5-B3E8-C7AAB6B2C322}" dt="2020-05-31T15:23:08.757" v="57"/>
          <ac:spMkLst>
            <pc:docMk/>
            <pc:sldMk cId="3641588483" sldId="297"/>
            <ac:spMk id="4" creationId="{00000000-0000-0000-0000-000000000000}"/>
          </ac:spMkLst>
        </pc:spChg>
        <pc:spChg chg="mod">
          <ac:chgData name="Mariusz" userId="ca8d45ae-21cb-4030-bbab-1d3a5fb8cc81" providerId="ADAL" clId="{9175EAAB-6DAF-40B5-B3E8-C7AAB6B2C322}" dt="2020-05-31T15:23:08.757" v="57"/>
          <ac:spMkLst>
            <pc:docMk/>
            <pc:sldMk cId="3641588483" sldId="297"/>
            <ac:spMk id="5" creationId="{186A0C32-E809-4225-B225-9CF4D4225A8E}"/>
          </ac:spMkLst>
        </pc:spChg>
        <pc:spChg chg="mod">
          <ac:chgData name="Mariusz" userId="ca8d45ae-21cb-4030-bbab-1d3a5fb8cc81" providerId="ADAL" clId="{9175EAAB-6DAF-40B5-B3E8-C7AAB6B2C322}" dt="2020-05-31T15:23:08.757" v="57"/>
          <ac:spMkLst>
            <pc:docMk/>
            <pc:sldMk cId="3641588483" sldId="297"/>
            <ac:spMk id="6" creationId="{00000000-0000-0000-0000-000000000000}"/>
          </ac:spMkLst>
        </pc:spChg>
        <pc:spChg chg="mod">
          <ac:chgData name="Mariusz" userId="ca8d45ae-21cb-4030-bbab-1d3a5fb8cc81" providerId="ADAL" clId="{9175EAAB-6DAF-40B5-B3E8-C7AAB6B2C322}" dt="2020-05-31T15:23:08.757" v="57"/>
          <ac:spMkLst>
            <pc:docMk/>
            <pc:sldMk cId="3641588483" sldId="297"/>
            <ac:spMk id="7" creationId="{E6A4BAC2-3939-4F41-97EE-88433B9D3D0C}"/>
          </ac:spMkLst>
        </pc:spChg>
        <pc:picChg chg="mod">
          <ac:chgData name="Mariusz" userId="ca8d45ae-21cb-4030-bbab-1d3a5fb8cc81" providerId="ADAL" clId="{9175EAAB-6DAF-40B5-B3E8-C7AAB6B2C322}" dt="2020-05-31T15:23:08.757" v="57"/>
          <ac:picMkLst>
            <pc:docMk/>
            <pc:sldMk cId="3641588483" sldId="297"/>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25521941" sldId="298"/>
        </pc:sldMkLst>
        <pc:spChg chg="mod">
          <ac:chgData name="Mariusz" userId="ca8d45ae-21cb-4030-bbab-1d3a5fb8cc81" providerId="ADAL" clId="{9175EAAB-6DAF-40B5-B3E8-C7AAB6B2C322}" dt="2020-05-31T15:23:08.757" v="57"/>
          <ac:spMkLst>
            <pc:docMk/>
            <pc:sldMk cId="1325521941" sldId="298"/>
            <ac:spMk id="2" creationId="{304FCD69-B708-4ED9-9E89-56F5C641DB55}"/>
          </ac:spMkLst>
        </pc:spChg>
        <pc:spChg chg="mod">
          <ac:chgData name="Mariusz" userId="ca8d45ae-21cb-4030-bbab-1d3a5fb8cc81" providerId="ADAL" clId="{9175EAAB-6DAF-40B5-B3E8-C7AAB6B2C322}" dt="2020-05-31T15:23:08.757" v="57"/>
          <ac:spMkLst>
            <pc:docMk/>
            <pc:sldMk cId="1325521941" sldId="298"/>
            <ac:spMk id="4" creationId="{00000000-0000-0000-0000-000000000000}"/>
          </ac:spMkLst>
        </pc:spChg>
        <pc:spChg chg="mod">
          <ac:chgData name="Mariusz" userId="ca8d45ae-21cb-4030-bbab-1d3a5fb8cc81" providerId="ADAL" clId="{9175EAAB-6DAF-40B5-B3E8-C7AAB6B2C322}" dt="2020-05-31T15:23:08.757" v="57"/>
          <ac:spMkLst>
            <pc:docMk/>
            <pc:sldMk cId="1325521941" sldId="298"/>
            <ac:spMk id="5" creationId="{B028FB7E-0327-412A-8E3B-5A47415E0E68}"/>
          </ac:spMkLst>
        </pc:spChg>
        <pc:spChg chg="mod">
          <ac:chgData name="Mariusz" userId="ca8d45ae-21cb-4030-bbab-1d3a5fb8cc81" providerId="ADAL" clId="{9175EAAB-6DAF-40B5-B3E8-C7AAB6B2C322}" dt="2020-05-31T15:23:08.757" v="57"/>
          <ac:spMkLst>
            <pc:docMk/>
            <pc:sldMk cId="1325521941" sldId="298"/>
            <ac:spMk id="6" creationId="{00000000-0000-0000-0000-000000000000}"/>
          </ac:spMkLst>
        </pc:spChg>
        <pc:picChg chg="mod">
          <ac:chgData name="Mariusz" userId="ca8d45ae-21cb-4030-bbab-1d3a5fb8cc81" providerId="ADAL" clId="{9175EAAB-6DAF-40B5-B3E8-C7AAB6B2C322}" dt="2020-05-31T15:23:08.757" v="57"/>
          <ac:picMkLst>
            <pc:docMk/>
            <pc:sldMk cId="1325521941" sldId="298"/>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2904689659" sldId="299"/>
        </pc:sldMkLst>
        <pc:spChg chg="mod">
          <ac:chgData name="Mariusz" userId="ca8d45ae-21cb-4030-bbab-1d3a5fb8cc81" providerId="ADAL" clId="{9175EAAB-6DAF-40B5-B3E8-C7AAB6B2C322}" dt="2020-05-31T15:23:08.757" v="57"/>
          <ac:spMkLst>
            <pc:docMk/>
            <pc:sldMk cId="2904689659" sldId="299"/>
            <ac:spMk id="2" creationId="{53603BEE-04E2-430F-9F1E-E623AA3BDF08}"/>
          </ac:spMkLst>
        </pc:spChg>
        <pc:spChg chg="mod">
          <ac:chgData name="Mariusz" userId="ca8d45ae-21cb-4030-bbab-1d3a5fb8cc81" providerId="ADAL" clId="{9175EAAB-6DAF-40B5-B3E8-C7AAB6B2C322}" dt="2020-05-31T15:23:08.757" v="57"/>
          <ac:spMkLst>
            <pc:docMk/>
            <pc:sldMk cId="2904689659" sldId="299"/>
            <ac:spMk id="4" creationId="{00000000-0000-0000-0000-000000000000}"/>
          </ac:spMkLst>
        </pc:spChg>
        <pc:spChg chg="mod">
          <ac:chgData name="Mariusz" userId="ca8d45ae-21cb-4030-bbab-1d3a5fb8cc81" providerId="ADAL" clId="{9175EAAB-6DAF-40B5-B3E8-C7AAB6B2C322}" dt="2020-05-31T15:23:08.757" v="57"/>
          <ac:spMkLst>
            <pc:docMk/>
            <pc:sldMk cId="2904689659" sldId="299"/>
            <ac:spMk id="5" creationId="{BC626631-0045-4AB3-9A65-546BA1A72288}"/>
          </ac:spMkLst>
        </pc:spChg>
        <pc:spChg chg="mod">
          <ac:chgData name="Mariusz" userId="ca8d45ae-21cb-4030-bbab-1d3a5fb8cc81" providerId="ADAL" clId="{9175EAAB-6DAF-40B5-B3E8-C7AAB6B2C322}" dt="2020-05-31T15:23:08.757" v="57"/>
          <ac:spMkLst>
            <pc:docMk/>
            <pc:sldMk cId="2904689659" sldId="299"/>
            <ac:spMk id="6" creationId="{00000000-0000-0000-0000-000000000000}"/>
          </ac:spMkLst>
        </pc:spChg>
        <pc:spChg chg="mod">
          <ac:chgData name="Mariusz" userId="ca8d45ae-21cb-4030-bbab-1d3a5fb8cc81" providerId="ADAL" clId="{9175EAAB-6DAF-40B5-B3E8-C7AAB6B2C322}" dt="2020-05-31T15:23:08.757" v="57"/>
          <ac:spMkLst>
            <pc:docMk/>
            <pc:sldMk cId="2904689659" sldId="299"/>
            <ac:spMk id="7" creationId="{FAF481DB-645F-4FB5-8004-E5894F127871}"/>
          </ac:spMkLst>
        </pc:spChg>
        <pc:picChg chg="mod">
          <ac:chgData name="Mariusz" userId="ca8d45ae-21cb-4030-bbab-1d3a5fb8cc81" providerId="ADAL" clId="{9175EAAB-6DAF-40B5-B3E8-C7AAB6B2C322}" dt="2020-05-31T15:23:08.757" v="57"/>
          <ac:picMkLst>
            <pc:docMk/>
            <pc:sldMk cId="2904689659" sldId="299"/>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49795041" sldId="300"/>
        </pc:sldMkLst>
        <pc:spChg chg="mod">
          <ac:chgData name="Mariusz" userId="ca8d45ae-21cb-4030-bbab-1d3a5fb8cc81" providerId="ADAL" clId="{9175EAAB-6DAF-40B5-B3E8-C7AAB6B2C322}" dt="2020-05-31T15:23:08.757" v="57"/>
          <ac:spMkLst>
            <pc:docMk/>
            <pc:sldMk cId="1349795041" sldId="300"/>
            <ac:spMk id="2" creationId="{D0E43337-D8D6-4D1B-8B2C-757A12075907}"/>
          </ac:spMkLst>
        </pc:spChg>
        <pc:spChg chg="mod">
          <ac:chgData name="Mariusz" userId="ca8d45ae-21cb-4030-bbab-1d3a5fb8cc81" providerId="ADAL" clId="{9175EAAB-6DAF-40B5-B3E8-C7AAB6B2C322}" dt="2020-05-31T15:23:08.757" v="57"/>
          <ac:spMkLst>
            <pc:docMk/>
            <pc:sldMk cId="1349795041" sldId="300"/>
            <ac:spMk id="4" creationId="{00000000-0000-0000-0000-000000000000}"/>
          </ac:spMkLst>
        </pc:spChg>
        <pc:spChg chg="mod">
          <ac:chgData name="Mariusz" userId="ca8d45ae-21cb-4030-bbab-1d3a5fb8cc81" providerId="ADAL" clId="{9175EAAB-6DAF-40B5-B3E8-C7AAB6B2C322}" dt="2020-05-31T15:23:08.757" v="57"/>
          <ac:spMkLst>
            <pc:docMk/>
            <pc:sldMk cId="1349795041" sldId="300"/>
            <ac:spMk id="5" creationId="{B1FB34DD-B873-4AE1-A606-E4D4E5703A2C}"/>
          </ac:spMkLst>
        </pc:spChg>
        <pc:spChg chg="mod">
          <ac:chgData name="Mariusz" userId="ca8d45ae-21cb-4030-bbab-1d3a5fb8cc81" providerId="ADAL" clId="{9175EAAB-6DAF-40B5-B3E8-C7AAB6B2C322}" dt="2020-05-31T15:23:08.757" v="57"/>
          <ac:spMkLst>
            <pc:docMk/>
            <pc:sldMk cId="1349795041" sldId="300"/>
            <ac:spMk id="6" creationId="{00000000-0000-0000-0000-000000000000}"/>
          </ac:spMkLst>
        </pc:spChg>
        <pc:spChg chg="mod">
          <ac:chgData name="Mariusz" userId="ca8d45ae-21cb-4030-bbab-1d3a5fb8cc81" providerId="ADAL" clId="{9175EAAB-6DAF-40B5-B3E8-C7AAB6B2C322}" dt="2020-05-31T15:23:08.757" v="57"/>
          <ac:spMkLst>
            <pc:docMk/>
            <pc:sldMk cId="1349795041" sldId="300"/>
            <ac:spMk id="7" creationId="{C868F709-E552-47B3-965E-099FA3E8564E}"/>
          </ac:spMkLst>
        </pc:spChg>
        <pc:picChg chg="mod">
          <ac:chgData name="Mariusz" userId="ca8d45ae-21cb-4030-bbab-1d3a5fb8cc81" providerId="ADAL" clId="{9175EAAB-6DAF-40B5-B3E8-C7AAB6B2C322}" dt="2020-05-31T15:23:08.757" v="57"/>
          <ac:picMkLst>
            <pc:docMk/>
            <pc:sldMk cId="1349795041" sldId="300"/>
            <ac:picMk id="3" creationId="{13BCACCB-A39F-461F-8F5B-EF30887F8D2E}"/>
          </ac:picMkLst>
        </pc:picChg>
      </pc:sldChg>
      <pc:sldChg chg="addSp delSp modSp del ord">
        <pc:chgData name="Mariusz" userId="ca8d45ae-21cb-4030-bbab-1d3a5fb8cc81" providerId="ADAL" clId="{9175EAAB-6DAF-40B5-B3E8-C7AAB6B2C322}" dt="2020-05-31T19:31:39.890" v="109" actId="47"/>
        <pc:sldMkLst>
          <pc:docMk/>
          <pc:sldMk cId="3191656865" sldId="303"/>
        </pc:sldMkLst>
        <pc:spChg chg="mod">
          <ac:chgData name="Mariusz" userId="ca8d45ae-21cb-4030-bbab-1d3a5fb8cc81" providerId="ADAL" clId="{9175EAAB-6DAF-40B5-B3E8-C7AAB6B2C322}" dt="2020-05-31T15:23:08.757" v="57"/>
          <ac:spMkLst>
            <pc:docMk/>
            <pc:sldMk cId="3191656865" sldId="303"/>
            <ac:spMk id="2" creationId="{2267B48C-3541-4FCD-BF2A-47193A6BB3C8}"/>
          </ac:spMkLst>
        </pc:spChg>
        <pc:spChg chg="mod">
          <ac:chgData name="Mariusz" userId="ca8d45ae-21cb-4030-bbab-1d3a5fb8cc81" providerId="ADAL" clId="{9175EAAB-6DAF-40B5-B3E8-C7AAB6B2C322}" dt="2020-05-31T15:23:08.757" v="57"/>
          <ac:spMkLst>
            <pc:docMk/>
            <pc:sldMk cId="3191656865" sldId="303"/>
            <ac:spMk id="3" creationId="{53C31F9F-67D0-448F-B7F0-536930F71665}"/>
          </ac:spMkLst>
        </pc:spChg>
        <pc:spChg chg="add del mod">
          <ac:chgData name="Mariusz" userId="ca8d45ae-21cb-4030-bbab-1d3a5fb8cc81" providerId="ADAL" clId="{9175EAAB-6DAF-40B5-B3E8-C7AAB6B2C322}" dt="2020-05-31T14:46:54.643" v="4"/>
          <ac:spMkLst>
            <pc:docMk/>
            <pc:sldMk cId="3191656865" sldId="303"/>
            <ac:spMk id="5" creationId="{28E1F4A0-CB6B-4BCC-BF3E-6440C866B8F3}"/>
          </ac:spMkLst>
        </pc:spChg>
        <pc:spChg chg="mod">
          <ac:chgData name="Mariusz" userId="ca8d45ae-21cb-4030-bbab-1d3a5fb8cc81" providerId="ADAL" clId="{9175EAAB-6DAF-40B5-B3E8-C7AAB6B2C322}" dt="2020-05-31T15:23:08.757" v="57"/>
          <ac:spMkLst>
            <pc:docMk/>
            <pc:sldMk cId="3191656865" sldId="303"/>
            <ac:spMk id="6" creationId="{C48B26DC-A38F-4CC7-A070-6E6897F132ED}"/>
          </ac:spMkLst>
        </pc:spChg>
        <pc:spChg chg="mod">
          <ac:chgData name="Mariusz" userId="ca8d45ae-21cb-4030-bbab-1d3a5fb8cc81" providerId="ADAL" clId="{9175EAAB-6DAF-40B5-B3E8-C7AAB6B2C322}" dt="2020-05-31T15:23:08.757" v="57"/>
          <ac:spMkLst>
            <pc:docMk/>
            <pc:sldMk cId="3191656865" sldId="303"/>
            <ac:spMk id="7" creationId="{076BC542-37E2-470F-AAD8-1B8C920F758A}"/>
          </ac:spMkLst>
        </pc:spChg>
        <pc:picChg chg="mod">
          <ac:chgData name="Mariusz" userId="ca8d45ae-21cb-4030-bbab-1d3a5fb8cc81" providerId="ADAL" clId="{9175EAAB-6DAF-40B5-B3E8-C7AAB6B2C322}" dt="2020-05-31T15:23:08.757" v="57"/>
          <ac:picMkLst>
            <pc:docMk/>
            <pc:sldMk cId="3191656865" sldId="303"/>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3677050555" sldId="304"/>
        </pc:sldMkLst>
        <pc:spChg chg="mod">
          <ac:chgData name="Mariusz" userId="ca8d45ae-21cb-4030-bbab-1d3a5fb8cc81" providerId="ADAL" clId="{9175EAAB-6DAF-40B5-B3E8-C7AAB6B2C322}" dt="2020-05-31T15:23:27.816" v="64" actId="27636"/>
          <ac:spMkLst>
            <pc:docMk/>
            <pc:sldMk cId="3677050555" sldId="304"/>
            <ac:spMk id="2" creationId="{2267B48C-3541-4FCD-BF2A-47193A6BB3C8}"/>
          </ac:spMkLst>
        </pc:spChg>
        <pc:spChg chg="mod">
          <ac:chgData name="Mariusz" userId="ca8d45ae-21cb-4030-bbab-1d3a5fb8cc81" providerId="ADAL" clId="{9175EAAB-6DAF-40B5-B3E8-C7AAB6B2C322}" dt="2020-05-31T15:23:08.757" v="57"/>
          <ac:spMkLst>
            <pc:docMk/>
            <pc:sldMk cId="3677050555" sldId="304"/>
            <ac:spMk id="3" creationId="{53C31F9F-67D0-448F-B7F0-536930F71665}"/>
          </ac:spMkLst>
        </pc:spChg>
        <pc:spChg chg="mod">
          <ac:chgData name="Mariusz" userId="ca8d45ae-21cb-4030-bbab-1d3a5fb8cc81" providerId="ADAL" clId="{9175EAAB-6DAF-40B5-B3E8-C7AAB6B2C322}" dt="2020-05-31T15:23:08.757" v="57"/>
          <ac:spMkLst>
            <pc:docMk/>
            <pc:sldMk cId="3677050555" sldId="304"/>
            <ac:spMk id="5" creationId="{C28F3100-EAAA-490C-8083-30D60BEAAACA}"/>
          </ac:spMkLst>
        </pc:spChg>
        <pc:spChg chg="mod">
          <ac:chgData name="Mariusz" userId="ca8d45ae-21cb-4030-bbab-1d3a5fb8cc81" providerId="ADAL" clId="{9175EAAB-6DAF-40B5-B3E8-C7AAB6B2C322}" dt="2020-05-31T15:23:08.757" v="57"/>
          <ac:spMkLst>
            <pc:docMk/>
            <pc:sldMk cId="3677050555" sldId="304"/>
            <ac:spMk id="6" creationId="{C07B6BAF-CD58-48C6-BCB9-073713DDED3A}"/>
          </ac:spMkLst>
        </pc:spChg>
        <pc:picChg chg="mod">
          <ac:chgData name="Mariusz" userId="ca8d45ae-21cb-4030-bbab-1d3a5fb8cc81" providerId="ADAL" clId="{9175EAAB-6DAF-40B5-B3E8-C7AAB6B2C322}" dt="2020-05-31T15:23:08.757" v="57"/>
          <ac:picMkLst>
            <pc:docMk/>
            <pc:sldMk cId="3677050555" sldId="304"/>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2800598370" sldId="305"/>
        </pc:sldMkLst>
        <pc:spChg chg="mod">
          <ac:chgData name="Mariusz" userId="ca8d45ae-21cb-4030-bbab-1d3a5fb8cc81" providerId="ADAL" clId="{9175EAAB-6DAF-40B5-B3E8-C7AAB6B2C322}" dt="2020-05-31T15:23:27.832" v="66" actId="27636"/>
          <ac:spMkLst>
            <pc:docMk/>
            <pc:sldMk cId="2800598370" sldId="305"/>
            <ac:spMk id="2" creationId="{2267B48C-3541-4FCD-BF2A-47193A6BB3C8}"/>
          </ac:spMkLst>
        </pc:spChg>
        <pc:spChg chg="mod">
          <ac:chgData name="Mariusz" userId="ca8d45ae-21cb-4030-bbab-1d3a5fb8cc81" providerId="ADAL" clId="{9175EAAB-6DAF-40B5-B3E8-C7AAB6B2C322}" dt="2020-05-31T15:23:08.757" v="57"/>
          <ac:spMkLst>
            <pc:docMk/>
            <pc:sldMk cId="2800598370" sldId="305"/>
            <ac:spMk id="3" creationId="{53C31F9F-67D0-448F-B7F0-536930F71665}"/>
          </ac:spMkLst>
        </pc:spChg>
        <pc:spChg chg="mod">
          <ac:chgData name="Mariusz" userId="ca8d45ae-21cb-4030-bbab-1d3a5fb8cc81" providerId="ADAL" clId="{9175EAAB-6DAF-40B5-B3E8-C7AAB6B2C322}" dt="2020-05-31T15:23:08.757" v="57"/>
          <ac:spMkLst>
            <pc:docMk/>
            <pc:sldMk cId="2800598370" sldId="305"/>
            <ac:spMk id="5" creationId="{EF4C5829-64E4-4AC2-9AA2-000B336D2BD7}"/>
          </ac:spMkLst>
        </pc:spChg>
        <pc:spChg chg="mod">
          <ac:chgData name="Mariusz" userId="ca8d45ae-21cb-4030-bbab-1d3a5fb8cc81" providerId="ADAL" clId="{9175EAAB-6DAF-40B5-B3E8-C7AAB6B2C322}" dt="2020-05-31T15:23:08.757" v="57"/>
          <ac:spMkLst>
            <pc:docMk/>
            <pc:sldMk cId="2800598370" sldId="305"/>
            <ac:spMk id="6" creationId="{722DA2E8-D80F-4463-B2A1-8803A092C8A1}"/>
          </ac:spMkLst>
        </pc:spChg>
        <pc:picChg chg="mod">
          <ac:chgData name="Mariusz" userId="ca8d45ae-21cb-4030-bbab-1d3a5fb8cc81" providerId="ADAL" clId="{9175EAAB-6DAF-40B5-B3E8-C7AAB6B2C322}" dt="2020-05-31T15:23:08.757" v="57"/>
          <ac:picMkLst>
            <pc:docMk/>
            <pc:sldMk cId="2800598370" sldId="305"/>
            <ac:picMk id="4" creationId="{F9CD8587-6D0C-4CBC-A834-EB12BC217283}"/>
          </ac:picMkLst>
        </pc:picChg>
      </pc:sldChg>
      <pc:sldChg chg="modSp del ord modNotes">
        <pc:chgData name="Mariusz" userId="ca8d45ae-21cb-4030-bbab-1d3a5fb8cc81" providerId="ADAL" clId="{9175EAAB-6DAF-40B5-B3E8-C7AAB6B2C322}" dt="2020-05-31T19:35:51.951" v="136" actId="47"/>
        <pc:sldMkLst>
          <pc:docMk/>
          <pc:sldMk cId="3502692777" sldId="306"/>
        </pc:sldMkLst>
        <pc:spChg chg="mod">
          <ac:chgData name="Mariusz" userId="ca8d45ae-21cb-4030-bbab-1d3a5fb8cc81" providerId="ADAL" clId="{9175EAAB-6DAF-40B5-B3E8-C7AAB6B2C322}" dt="2020-05-31T15:23:08.757" v="57"/>
          <ac:spMkLst>
            <pc:docMk/>
            <pc:sldMk cId="3502692777" sldId="306"/>
            <ac:spMk id="2" creationId="{2267B48C-3541-4FCD-BF2A-47193A6BB3C8}"/>
          </ac:spMkLst>
        </pc:spChg>
        <pc:spChg chg="mod">
          <ac:chgData name="Mariusz" userId="ca8d45ae-21cb-4030-bbab-1d3a5fb8cc81" providerId="ADAL" clId="{9175EAAB-6DAF-40B5-B3E8-C7AAB6B2C322}" dt="2020-05-31T15:23:08.757" v="57"/>
          <ac:spMkLst>
            <pc:docMk/>
            <pc:sldMk cId="3502692777" sldId="306"/>
            <ac:spMk id="3" creationId="{53C31F9F-67D0-448F-B7F0-536930F71665}"/>
          </ac:spMkLst>
        </pc:spChg>
        <pc:spChg chg="mod">
          <ac:chgData name="Mariusz" userId="ca8d45ae-21cb-4030-bbab-1d3a5fb8cc81" providerId="ADAL" clId="{9175EAAB-6DAF-40B5-B3E8-C7AAB6B2C322}" dt="2020-05-31T15:23:08.757" v="57"/>
          <ac:spMkLst>
            <pc:docMk/>
            <pc:sldMk cId="3502692777" sldId="306"/>
            <ac:spMk id="5" creationId="{6FFCF9D2-800A-4E0A-8CCE-B4A73F41AD67}"/>
          </ac:spMkLst>
        </pc:spChg>
        <pc:spChg chg="mod">
          <ac:chgData name="Mariusz" userId="ca8d45ae-21cb-4030-bbab-1d3a5fb8cc81" providerId="ADAL" clId="{9175EAAB-6DAF-40B5-B3E8-C7AAB6B2C322}" dt="2020-05-31T15:23:08.757" v="57"/>
          <ac:spMkLst>
            <pc:docMk/>
            <pc:sldMk cId="3502692777" sldId="306"/>
            <ac:spMk id="6" creationId="{D6CCF39F-821C-4AFF-BB8F-2C90C0577DC6}"/>
          </ac:spMkLst>
        </pc:spChg>
        <pc:picChg chg="mod">
          <ac:chgData name="Mariusz" userId="ca8d45ae-21cb-4030-bbab-1d3a5fb8cc81" providerId="ADAL" clId="{9175EAAB-6DAF-40B5-B3E8-C7AAB6B2C322}" dt="2020-05-31T15:23:08.757" v="57"/>
          <ac:picMkLst>
            <pc:docMk/>
            <pc:sldMk cId="3502692777" sldId="306"/>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1920225584" sldId="307"/>
        </pc:sldMkLst>
        <pc:spChg chg="mod">
          <ac:chgData name="Mariusz" userId="ca8d45ae-21cb-4030-bbab-1d3a5fb8cc81" providerId="ADAL" clId="{9175EAAB-6DAF-40B5-B3E8-C7AAB6B2C322}" dt="2020-05-31T15:23:27.827" v="65" actId="27636"/>
          <ac:spMkLst>
            <pc:docMk/>
            <pc:sldMk cId="1920225584" sldId="307"/>
            <ac:spMk id="2" creationId="{2267B48C-3541-4FCD-BF2A-47193A6BB3C8}"/>
          </ac:spMkLst>
        </pc:spChg>
        <pc:spChg chg="mod">
          <ac:chgData name="Mariusz" userId="ca8d45ae-21cb-4030-bbab-1d3a5fb8cc81" providerId="ADAL" clId="{9175EAAB-6DAF-40B5-B3E8-C7AAB6B2C322}" dt="2020-05-31T15:23:08.757" v="57"/>
          <ac:spMkLst>
            <pc:docMk/>
            <pc:sldMk cId="1920225584" sldId="307"/>
            <ac:spMk id="3" creationId="{53C31F9F-67D0-448F-B7F0-536930F71665}"/>
          </ac:spMkLst>
        </pc:spChg>
        <pc:spChg chg="mod">
          <ac:chgData name="Mariusz" userId="ca8d45ae-21cb-4030-bbab-1d3a5fb8cc81" providerId="ADAL" clId="{9175EAAB-6DAF-40B5-B3E8-C7AAB6B2C322}" dt="2020-05-31T15:23:08.757" v="57"/>
          <ac:spMkLst>
            <pc:docMk/>
            <pc:sldMk cId="1920225584" sldId="307"/>
            <ac:spMk id="5" creationId="{CEA4284D-D2D5-43EE-8B9C-4F837318D2B7}"/>
          </ac:spMkLst>
        </pc:spChg>
        <pc:spChg chg="mod">
          <ac:chgData name="Mariusz" userId="ca8d45ae-21cb-4030-bbab-1d3a5fb8cc81" providerId="ADAL" clId="{9175EAAB-6DAF-40B5-B3E8-C7AAB6B2C322}" dt="2020-05-31T15:23:08.757" v="57"/>
          <ac:spMkLst>
            <pc:docMk/>
            <pc:sldMk cId="1920225584" sldId="307"/>
            <ac:spMk id="6" creationId="{A1A04A86-C57D-4807-B34E-410B2436F441}"/>
          </ac:spMkLst>
        </pc:spChg>
        <pc:picChg chg="mod">
          <ac:chgData name="Mariusz" userId="ca8d45ae-21cb-4030-bbab-1d3a5fb8cc81" providerId="ADAL" clId="{9175EAAB-6DAF-40B5-B3E8-C7AAB6B2C322}" dt="2020-05-31T15:23:08.757" v="57"/>
          <ac:picMkLst>
            <pc:docMk/>
            <pc:sldMk cId="1920225584" sldId="307"/>
            <ac:picMk id="4" creationId="{F9CD8587-6D0C-4CBC-A834-EB12BC217283}"/>
          </ac:picMkLst>
        </pc:picChg>
      </pc:sldChg>
      <pc:sldChg chg="modSp mod modShow modNotesTx">
        <pc:chgData name="Mariusz" userId="ca8d45ae-21cb-4030-bbab-1d3a5fb8cc81" providerId="ADAL" clId="{9175EAAB-6DAF-40B5-B3E8-C7AAB6B2C322}" dt="2020-06-03T11:16:49.125" v="3194" actId="729"/>
        <pc:sldMkLst>
          <pc:docMk/>
          <pc:sldMk cId="592580773" sldId="308"/>
        </pc:sldMkLst>
        <pc:spChg chg="mod">
          <ac:chgData name="Mariusz" userId="ca8d45ae-21cb-4030-bbab-1d3a5fb8cc81" providerId="ADAL" clId="{9175EAAB-6DAF-40B5-B3E8-C7AAB6B2C322}" dt="2020-05-31T15:23:08.757" v="57"/>
          <ac:spMkLst>
            <pc:docMk/>
            <pc:sldMk cId="592580773" sldId="308"/>
            <ac:spMk id="2" creationId="{82497F57-BA05-4982-A069-6521BDED148E}"/>
          </ac:spMkLst>
        </pc:spChg>
        <pc:spChg chg="mod">
          <ac:chgData name="Mariusz" userId="ca8d45ae-21cb-4030-bbab-1d3a5fb8cc81" providerId="ADAL" clId="{9175EAAB-6DAF-40B5-B3E8-C7AAB6B2C322}" dt="2020-05-31T15:23:08.757" v="57"/>
          <ac:spMkLst>
            <pc:docMk/>
            <pc:sldMk cId="592580773" sldId="308"/>
            <ac:spMk id="3" creationId="{4C72A5F0-F628-4ADE-8415-CEA2FBB6BF04}"/>
          </ac:spMkLst>
        </pc:spChg>
        <pc:spChg chg="mod">
          <ac:chgData name="Mariusz" userId="ca8d45ae-21cb-4030-bbab-1d3a5fb8cc81" providerId="ADAL" clId="{9175EAAB-6DAF-40B5-B3E8-C7AAB6B2C322}" dt="2020-05-31T15:23:08.757" v="57"/>
          <ac:spMkLst>
            <pc:docMk/>
            <pc:sldMk cId="592580773" sldId="308"/>
            <ac:spMk id="4" creationId="{92A0B153-C864-422A-B1DF-54CE120944CE}"/>
          </ac:spMkLst>
        </pc:spChg>
        <pc:spChg chg="mod">
          <ac:chgData name="Mariusz" userId="ca8d45ae-21cb-4030-bbab-1d3a5fb8cc81" providerId="ADAL" clId="{9175EAAB-6DAF-40B5-B3E8-C7AAB6B2C322}" dt="2020-05-31T15:23:08.757" v="57"/>
          <ac:spMkLst>
            <pc:docMk/>
            <pc:sldMk cId="592580773" sldId="308"/>
            <ac:spMk id="5" creationId="{0751BF7C-5F5F-41FB-9A69-09CAD28C500F}"/>
          </ac:spMkLst>
        </pc:spChg>
        <pc:spChg chg="mod">
          <ac:chgData name="Mariusz" userId="ca8d45ae-21cb-4030-bbab-1d3a5fb8cc81" providerId="ADAL" clId="{9175EAAB-6DAF-40B5-B3E8-C7AAB6B2C322}" dt="2020-05-31T19:18:24.333" v="104" actId="1076"/>
          <ac:spMkLst>
            <pc:docMk/>
            <pc:sldMk cId="592580773" sldId="308"/>
            <ac:spMk id="6" creationId="{E10CB103-022A-4B2D-85D9-D2B4C884CA3C}"/>
          </ac:spMkLst>
        </pc:spChg>
      </pc:sldChg>
      <pc:sldChg chg="addSp delSp modSp add mod ord modNotes modNotesTx">
        <pc:chgData name="Mariusz" userId="ca8d45ae-21cb-4030-bbab-1d3a5fb8cc81" providerId="ADAL" clId="{9175EAAB-6DAF-40B5-B3E8-C7AAB6B2C322}" dt="2020-06-03T08:50:26.129" v="2603" actId="27636"/>
        <pc:sldMkLst>
          <pc:docMk/>
          <pc:sldMk cId="2454344243" sldId="309"/>
        </pc:sldMkLst>
        <pc:spChg chg="mod">
          <ac:chgData name="Mariusz" userId="ca8d45ae-21cb-4030-bbab-1d3a5fb8cc81" providerId="ADAL" clId="{9175EAAB-6DAF-40B5-B3E8-C7AAB6B2C322}" dt="2020-05-31T15:23:08.757" v="57"/>
          <ac:spMkLst>
            <pc:docMk/>
            <pc:sldMk cId="2454344243" sldId="309"/>
            <ac:spMk id="2" creationId="{2267B48C-3541-4FCD-BF2A-47193A6BB3C8}"/>
          </ac:spMkLst>
        </pc:spChg>
        <pc:spChg chg="add del mod">
          <ac:chgData name="Mariusz" userId="ca8d45ae-21cb-4030-bbab-1d3a5fb8cc81" providerId="ADAL" clId="{9175EAAB-6DAF-40B5-B3E8-C7AAB6B2C322}" dt="2020-05-31T15:12:54.580" v="8"/>
          <ac:spMkLst>
            <pc:docMk/>
            <pc:sldMk cId="2454344243" sldId="309"/>
            <ac:spMk id="3" creationId="{9DD4D212-8959-46B2-ACD8-95105468C240}"/>
          </ac:spMkLst>
        </pc:spChg>
        <pc:spChg chg="add mod">
          <ac:chgData name="Mariusz" userId="ca8d45ae-21cb-4030-bbab-1d3a5fb8cc81" providerId="ADAL" clId="{9175EAAB-6DAF-40B5-B3E8-C7AAB6B2C322}" dt="2020-06-01T11:46:47.454" v="887" actId="14100"/>
          <ac:spMkLst>
            <pc:docMk/>
            <pc:sldMk cId="2454344243" sldId="309"/>
            <ac:spMk id="3" creationId="{DB677CEC-82DD-46D3-9C08-336CEDEE50E8}"/>
          </ac:spMkLst>
        </pc:spChg>
        <pc:spChg chg="add del mod">
          <ac:chgData name="Mariusz" userId="ca8d45ae-21cb-4030-bbab-1d3a5fb8cc81" providerId="ADAL" clId="{9175EAAB-6DAF-40B5-B3E8-C7AAB6B2C322}" dt="2020-05-31T15:12:54.580" v="8"/>
          <ac:spMkLst>
            <pc:docMk/>
            <pc:sldMk cId="2454344243" sldId="309"/>
            <ac:spMk id="4" creationId="{9141067A-E5FD-4C2B-9CD9-10B0DB11D003}"/>
          </ac:spMkLst>
        </pc:spChg>
        <pc:spChg chg="add del mod">
          <ac:chgData name="Mariusz" userId="ca8d45ae-21cb-4030-bbab-1d3a5fb8cc81" providerId="ADAL" clId="{9175EAAB-6DAF-40B5-B3E8-C7AAB6B2C322}" dt="2020-05-31T15:12:54.580" v="8"/>
          <ac:spMkLst>
            <pc:docMk/>
            <pc:sldMk cId="2454344243" sldId="309"/>
            <ac:spMk id="5" creationId="{2C8B3345-F2EB-48D0-AF59-272150513752}"/>
          </ac:spMkLst>
        </pc:spChg>
        <pc:spChg chg="mod">
          <ac:chgData name="Mariusz" userId="ca8d45ae-21cb-4030-bbab-1d3a5fb8cc81" providerId="ADAL" clId="{9175EAAB-6DAF-40B5-B3E8-C7AAB6B2C322}" dt="2020-05-31T15:23:08.757" v="57"/>
          <ac:spMkLst>
            <pc:docMk/>
            <pc:sldMk cId="2454344243" sldId="309"/>
            <ac:spMk id="7" creationId="{8A06BDFD-9482-4A1C-B739-3F1359021C19}"/>
          </ac:spMkLst>
        </pc:spChg>
        <pc:spChg chg="mod">
          <ac:chgData name="Mariusz" userId="ca8d45ae-21cb-4030-bbab-1d3a5fb8cc81" providerId="ADAL" clId="{9175EAAB-6DAF-40B5-B3E8-C7AAB6B2C322}" dt="2020-05-31T15:23:08.757" v="57"/>
          <ac:spMkLst>
            <pc:docMk/>
            <pc:sldMk cId="2454344243" sldId="309"/>
            <ac:spMk id="8" creationId="{E1F88EB7-DDDB-46DB-BB78-CFB3C11794DE}"/>
          </ac:spMkLst>
        </pc:spChg>
        <pc:spChg chg="add del mod">
          <ac:chgData name="Mariusz" userId="ca8d45ae-21cb-4030-bbab-1d3a5fb8cc81" providerId="ADAL" clId="{9175EAAB-6DAF-40B5-B3E8-C7AAB6B2C322}" dt="2020-05-31T15:17:01.303" v="22"/>
          <ac:spMkLst>
            <pc:docMk/>
            <pc:sldMk cId="2454344243" sldId="309"/>
            <ac:spMk id="9" creationId="{9B2CDC6C-CF43-4AA6-BF7E-833BC29CA625}"/>
          </ac:spMkLst>
        </pc:spChg>
        <pc:spChg chg="add mod">
          <ac:chgData name="Mariusz" userId="ca8d45ae-21cb-4030-bbab-1d3a5fb8cc81" providerId="ADAL" clId="{9175EAAB-6DAF-40B5-B3E8-C7AAB6B2C322}" dt="2020-06-01T11:47:13.813" v="902" actId="1076"/>
          <ac:spMkLst>
            <pc:docMk/>
            <pc:sldMk cId="2454344243" sldId="309"/>
            <ac:spMk id="9" creationId="{CD525EC3-63EB-46BB-9AA9-2685635E2F85}"/>
          </ac:spMkLst>
        </pc:spChg>
        <pc:spChg chg="add del mod">
          <ac:chgData name="Mariusz" userId="ca8d45ae-21cb-4030-bbab-1d3a5fb8cc81" providerId="ADAL" clId="{9175EAAB-6DAF-40B5-B3E8-C7AAB6B2C322}" dt="2020-05-31T15:17:01.303" v="22"/>
          <ac:spMkLst>
            <pc:docMk/>
            <pc:sldMk cId="2454344243" sldId="309"/>
            <ac:spMk id="10" creationId="{12885622-FA47-4A0D-94A1-7B5D7EC09C0A}"/>
          </ac:spMkLst>
        </pc:spChg>
        <pc:spChg chg="add del mod">
          <ac:chgData name="Mariusz" userId="ca8d45ae-21cb-4030-bbab-1d3a5fb8cc81" providerId="ADAL" clId="{9175EAAB-6DAF-40B5-B3E8-C7AAB6B2C322}" dt="2020-05-31T15:17:01.303" v="22"/>
          <ac:spMkLst>
            <pc:docMk/>
            <pc:sldMk cId="2454344243" sldId="309"/>
            <ac:spMk id="11" creationId="{57298EA5-A312-483D-B88C-CE7A7208FE5E}"/>
          </ac:spMkLst>
        </pc:spChg>
        <pc:picChg chg="mod">
          <ac:chgData name="Mariusz" userId="ca8d45ae-21cb-4030-bbab-1d3a5fb8cc81" providerId="ADAL" clId="{9175EAAB-6DAF-40B5-B3E8-C7AAB6B2C322}" dt="2020-05-31T19:34:26.568" v="128" actId="1076"/>
          <ac:picMkLst>
            <pc:docMk/>
            <pc:sldMk cId="2454344243" sldId="309"/>
            <ac:picMk id="6" creationId="{4FFE1B58-4F2A-4BBD-B951-A4BB01497AB7}"/>
          </ac:picMkLst>
        </pc:picChg>
      </pc:sldChg>
      <pc:sldChg chg="add del ord">
        <pc:chgData name="Mariusz" userId="ca8d45ae-21cb-4030-bbab-1d3a5fb8cc81" providerId="ADAL" clId="{9175EAAB-6DAF-40B5-B3E8-C7AAB6B2C322}" dt="2020-05-31T15:18:15.319" v="30" actId="47"/>
        <pc:sldMkLst>
          <pc:docMk/>
          <pc:sldMk cId="1366631795" sldId="310"/>
        </pc:sldMkLst>
      </pc:sldChg>
      <pc:sldChg chg="modSp add ord modNotesTx">
        <pc:chgData name="Mariusz" userId="ca8d45ae-21cb-4030-bbab-1d3a5fb8cc81" providerId="ADAL" clId="{9175EAAB-6DAF-40B5-B3E8-C7AAB6B2C322}" dt="2020-06-02T16:16:20.615" v="2090" actId="20577"/>
        <pc:sldMkLst>
          <pc:docMk/>
          <pc:sldMk cId="301149864" sldId="311"/>
        </pc:sldMkLst>
        <pc:spChg chg="mod">
          <ac:chgData name="Mariusz" userId="ca8d45ae-21cb-4030-bbab-1d3a5fb8cc81" providerId="ADAL" clId="{9175EAAB-6DAF-40B5-B3E8-C7AAB6B2C322}" dt="2020-05-31T15:23:08.757" v="57"/>
          <ac:spMkLst>
            <pc:docMk/>
            <pc:sldMk cId="301149864" sldId="311"/>
            <ac:spMk id="2" creationId="{2267B48C-3541-4FCD-BF2A-47193A6BB3C8}"/>
          </ac:spMkLst>
        </pc:spChg>
        <pc:spChg chg="mod">
          <ac:chgData name="Mariusz" userId="ca8d45ae-21cb-4030-bbab-1d3a5fb8cc81" providerId="ADAL" clId="{9175EAAB-6DAF-40B5-B3E8-C7AAB6B2C322}" dt="2020-05-31T19:33:48.073" v="122" actId="14100"/>
          <ac:spMkLst>
            <pc:docMk/>
            <pc:sldMk cId="301149864" sldId="311"/>
            <ac:spMk id="3" creationId="{53C31F9F-67D0-448F-B7F0-536930F71665}"/>
          </ac:spMkLst>
        </pc:spChg>
        <pc:spChg chg="mod">
          <ac:chgData name="Mariusz" userId="ca8d45ae-21cb-4030-bbab-1d3a5fb8cc81" providerId="ADAL" clId="{9175EAAB-6DAF-40B5-B3E8-C7AAB6B2C322}" dt="2020-05-31T15:23:08.757" v="57"/>
          <ac:spMkLst>
            <pc:docMk/>
            <pc:sldMk cId="301149864" sldId="311"/>
            <ac:spMk id="7" creationId="{03AB2E9F-A156-4AC0-AB6B-498F2A61BC79}"/>
          </ac:spMkLst>
        </pc:spChg>
        <pc:spChg chg="mod">
          <ac:chgData name="Mariusz" userId="ca8d45ae-21cb-4030-bbab-1d3a5fb8cc81" providerId="ADAL" clId="{9175EAAB-6DAF-40B5-B3E8-C7AAB6B2C322}" dt="2020-05-31T15:23:08.757" v="57"/>
          <ac:spMkLst>
            <pc:docMk/>
            <pc:sldMk cId="301149864" sldId="311"/>
            <ac:spMk id="8" creationId="{44BDC438-A944-4DD8-98D7-720DA8520733}"/>
          </ac:spMkLst>
        </pc:spChg>
        <pc:picChg chg="mod">
          <ac:chgData name="Mariusz" userId="ca8d45ae-21cb-4030-bbab-1d3a5fb8cc81" providerId="ADAL" clId="{9175EAAB-6DAF-40B5-B3E8-C7AAB6B2C322}" dt="2020-05-31T19:33:42.384" v="120" actId="14100"/>
          <ac:picMkLst>
            <pc:docMk/>
            <pc:sldMk cId="301149864" sldId="311"/>
            <ac:picMk id="5" creationId="{A4ADF6BF-A7AF-4657-833F-2A79F6385F65}"/>
          </ac:picMkLst>
        </pc:picChg>
      </pc:sldChg>
      <pc:sldChg chg="modSp add del ord">
        <pc:chgData name="Mariusz" userId="ca8d45ae-21cb-4030-bbab-1d3a5fb8cc81" providerId="ADAL" clId="{9175EAAB-6DAF-40B5-B3E8-C7AAB6B2C322}" dt="2020-05-31T15:32:11.214" v="103" actId="47"/>
        <pc:sldMkLst>
          <pc:docMk/>
          <pc:sldMk cId="3981452236" sldId="312"/>
        </pc:sldMkLst>
        <pc:spChg chg="mod">
          <ac:chgData name="Mariusz" userId="ca8d45ae-21cb-4030-bbab-1d3a5fb8cc81" providerId="ADAL" clId="{9175EAAB-6DAF-40B5-B3E8-C7AAB6B2C322}" dt="2020-05-31T15:23:08.757" v="57"/>
          <ac:spMkLst>
            <pc:docMk/>
            <pc:sldMk cId="3981452236" sldId="312"/>
            <ac:spMk id="2" creationId="{2267B48C-3541-4FCD-BF2A-47193A6BB3C8}"/>
          </ac:spMkLst>
        </pc:spChg>
        <pc:spChg chg="mod">
          <ac:chgData name="Mariusz" userId="ca8d45ae-21cb-4030-bbab-1d3a5fb8cc81" providerId="ADAL" clId="{9175EAAB-6DAF-40B5-B3E8-C7AAB6B2C322}" dt="2020-05-31T15:23:08.757" v="57"/>
          <ac:spMkLst>
            <pc:docMk/>
            <pc:sldMk cId="3981452236" sldId="312"/>
            <ac:spMk id="3" creationId="{53C31F9F-67D0-448F-B7F0-536930F71665}"/>
          </ac:spMkLst>
        </pc:spChg>
        <pc:spChg chg="mod">
          <ac:chgData name="Mariusz" userId="ca8d45ae-21cb-4030-bbab-1d3a5fb8cc81" providerId="ADAL" clId="{9175EAAB-6DAF-40B5-B3E8-C7AAB6B2C322}" dt="2020-05-31T15:23:08.757" v="57"/>
          <ac:spMkLst>
            <pc:docMk/>
            <pc:sldMk cId="3981452236" sldId="312"/>
            <ac:spMk id="7" creationId="{63E159F0-F4AB-4D71-8734-CBF71692BC3F}"/>
          </ac:spMkLst>
        </pc:spChg>
        <pc:spChg chg="mod">
          <ac:chgData name="Mariusz" userId="ca8d45ae-21cb-4030-bbab-1d3a5fb8cc81" providerId="ADAL" clId="{9175EAAB-6DAF-40B5-B3E8-C7AAB6B2C322}" dt="2020-05-31T15:23:08.757" v="57"/>
          <ac:spMkLst>
            <pc:docMk/>
            <pc:sldMk cId="3981452236" sldId="312"/>
            <ac:spMk id="8" creationId="{3AEDA07C-21EF-4D83-8276-B50211396C72}"/>
          </ac:spMkLst>
        </pc:spChg>
        <pc:picChg chg="mod">
          <ac:chgData name="Mariusz" userId="ca8d45ae-21cb-4030-bbab-1d3a5fb8cc81" providerId="ADAL" clId="{9175EAAB-6DAF-40B5-B3E8-C7AAB6B2C322}" dt="2020-05-31T15:23:08.757" v="57"/>
          <ac:picMkLst>
            <pc:docMk/>
            <pc:sldMk cId="3981452236" sldId="312"/>
            <ac:picMk id="5" creationId="{F506D9C0-56EC-4D4A-8F95-9819041AD0E8}"/>
          </ac:picMkLst>
        </pc:picChg>
      </pc:sldChg>
      <pc:sldChg chg="addSp modSp add mod ord modNotesTx">
        <pc:chgData name="Mariusz" userId="ca8d45ae-21cb-4030-bbab-1d3a5fb8cc81" providerId="ADAL" clId="{9175EAAB-6DAF-40B5-B3E8-C7AAB6B2C322}" dt="2020-06-02T16:45:56.261" v="2520" actId="6549"/>
        <pc:sldMkLst>
          <pc:docMk/>
          <pc:sldMk cId="4036683250" sldId="313"/>
        </pc:sldMkLst>
        <pc:spChg chg="mod">
          <ac:chgData name="Mariusz" userId="ca8d45ae-21cb-4030-bbab-1d3a5fb8cc81" providerId="ADAL" clId="{9175EAAB-6DAF-40B5-B3E8-C7AAB6B2C322}" dt="2020-05-31T15:23:08.757" v="57"/>
          <ac:spMkLst>
            <pc:docMk/>
            <pc:sldMk cId="4036683250" sldId="313"/>
            <ac:spMk id="2" creationId="{D33EEAA6-997E-4444-92D0-820A2474B875}"/>
          </ac:spMkLst>
        </pc:spChg>
        <pc:spChg chg="mod">
          <ac:chgData name="Mariusz" userId="ca8d45ae-21cb-4030-bbab-1d3a5fb8cc81" providerId="ADAL" clId="{9175EAAB-6DAF-40B5-B3E8-C7AAB6B2C322}" dt="2020-06-02T16:36:22.138" v="2197" actId="207"/>
          <ac:spMkLst>
            <pc:docMk/>
            <pc:sldMk cId="4036683250" sldId="313"/>
            <ac:spMk id="3" creationId="{43CE69DE-C49B-4CBD-92AC-204920CB2898}"/>
          </ac:spMkLst>
        </pc:spChg>
        <pc:spChg chg="mod">
          <ac:chgData name="Mariusz" userId="ca8d45ae-21cb-4030-bbab-1d3a5fb8cc81" providerId="ADAL" clId="{9175EAAB-6DAF-40B5-B3E8-C7AAB6B2C322}" dt="2020-05-31T15:23:08.757" v="57"/>
          <ac:spMkLst>
            <pc:docMk/>
            <pc:sldMk cId="4036683250" sldId="313"/>
            <ac:spMk id="7" creationId="{965101DE-CC04-4EC7-BB2E-9DF1680B7186}"/>
          </ac:spMkLst>
        </pc:spChg>
        <pc:spChg chg="mod">
          <ac:chgData name="Mariusz" userId="ca8d45ae-21cb-4030-bbab-1d3a5fb8cc81" providerId="ADAL" clId="{9175EAAB-6DAF-40B5-B3E8-C7AAB6B2C322}" dt="2020-05-31T15:23:08.757" v="57"/>
          <ac:spMkLst>
            <pc:docMk/>
            <pc:sldMk cId="4036683250" sldId="313"/>
            <ac:spMk id="8" creationId="{39D55A83-5525-44DC-928A-8657A1439BA0}"/>
          </ac:spMkLst>
        </pc:spChg>
        <pc:picChg chg="add mod ord">
          <ac:chgData name="Mariusz" userId="ca8d45ae-21cb-4030-bbab-1d3a5fb8cc81" providerId="ADAL" clId="{9175EAAB-6DAF-40B5-B3E8-C7AAB6B2C322}" dt="2020-06-02T16:17:47.418" v="2093" actId="167"/>
          <ac:picMkLst>
            <pc:docMk/>
            <pc:sldMk cId="4036683250" sldId="313"/>
            <ac:picMk id="6" creationId="{23B6A96D-6BC5-486C-A765-60D13B5EABE5}"/>
          </ac:picMkLst>
        </pc:picChg>
      </pc:sldChg>
      <pc:sldChg chg="addSp delSp modSp add mod ord modNotes modNotesTx">
        <pc:chgData name="Mariusz" userId="ca8d45ae-21cb-4030-bbab-1d3a5fb8cc81" providerId="ADAL" clId="{9175EAAB-6DAF-40B5-B3E8-C7AAB6B2C322}" dt="2020-06-02T17:05:06.876" v="2529" actId="14100"/>
        <pc:sldMkLst>
          <pc:docMk/>
          <pc:sldMk cId="4033735028" sldId="314"/>
        </pc:sldMkLst>
        <pc:spChg chg="mod">
          <ac:chgData name="Mariusz" userId="ca8d45ae-21cb-4030-bbab-1d3a5fb8cc81" providerId="ADAL" clId="{9175EAAB-6DAF-40B5-B3E8-C7AAB6B2C322}" dt="2020-05-31T19:32:39.513" v="112"/>
          <ac:spMkLst>
            <pc:docMk/>
            <pc:sldMk cId="4033735028" sldId="314"/>
            <ac:spMk id="2" creationId="{2267B48C-3541-4FCD-BF2A-47193A6BB3C8}"/>
          </ac:spMkLst>
        </pc:spChg>
        <pc:spChg chg="mod">
          <ac:chgData name="Mariusz" userId="ca8d45ae-21cb-4030-bbab-1d3a5fb8cc81" providerId="ADAL" clId="{9175EAAB-6DAF-40B5-B3E8-C7AAB6B2C322}" dt="2020-06-02T17:05:06.876" v="2529" actId="14100"/>
          <ac:spMkLst>
            <pc:docMk/>
            <pc:sldMk cId="4033735028" sldId="314"/>
            <ac:spMk id="3" creationId="{53C31F9F-67D0-448F-B7F0-536930F71665}"/>
          </ac:spMkLst>
        </pc:spChg>
        <pc:spChg chg="add del mod">
          <ac:chgData name="Mariusz" userId="ca8d45ae-21cb-4030-bbab-1d3a5fb8cc81" providerId="ADAL" clId="{9175EAAB-6DAF-40B5-B3E8-C7AAB6B2C322}" dt="2020-05-31T19:32:39.513" v="112"/>
          <ac:spMkLst>
            <pc:docMk/>
            <pc:sldMk cId="4033735028" sldId="314"/>
            <ac:spMk id="4" creationId="{47706B59-5D0D-47E8-A34E-04F2CC1987A9}"/>
          </ac:spMkLst>
        </pc:spChg>
        <pc:spChg chg="add del mod">
          <ac:chgData name="Mariusz" userId="ca8d45ae-21cb-4030-bbab-1d3a5fb8cc81" providerId="ADAL" clId="{9175EAAB-6DAF-40B5-B3E8-C7AAB6B2C322}" dt="2020-05-31T19:32:39.513" v="112"/>
          <ac:spMkLst>
            <pc:docMk/>
            <pc:sldMk cId="4033735028" sldId="314"/>
            <ac:spMk id="6" creationId="{52A88DB4-2C5B-4647-AB1A-2C11AFB2C9F4}"/>
          </ac:spMkLst>
        </pc:spChg>
        <pc:spChg chg="mod">
          <ac:chgData name="Mariusz" userId="ca8d45ae-21cb-4030-bbab-1d3a5fb8cc81" providerId="ADAL" clId="{9175EAAB-6DAF-40B5-B3E8-C7AAB6B2C322}" dt="2020-05-31T19:32:39.513" v="112"/>
          <ac:spMkLst>
            <pc:docMk/>
            <pc:sldMk cId="4033735028" sldId="314"/>
            <ac:spMk id="7" creationId="{E4473A63-2778-4865-BB66-43F9419B4A33}"/>
          </ac:spMkLst>
        </pc:spChg>
        <pc:spChg chg="mod">
          <ac:chgData name="Mariusz" userId="ca8d45ae-21cb-4030-bbab-1d3a5fb8cc81" providerId="ADAL" clId="{9175EAAB-6DAF-40B5-B3E8-C7AAB6B2C322}" dt="2020-05-31T19:32:39.513" v="112"/>
          <ac:spMkLst>
            <pc:docMk/>
            <pc:sldMk cId="4033735028" sldId="314"/>
            <ac:spMk id="8" creationId="{87A48721-012E-4BC5-84E1-B15EFFABCACF}"/>
          </ac:spMkLst>
        </pc:spChg>
        <pc:spChg chg="add del mod">
          <ac:chgData name="Mariusz" userId="ca8d45ae-21cb-4030-bbab-1d3a5fb8cc81" providerId="ADAL" clId="{9175EAAB-6DAF-40B5-B3E8-C7AAB6B2C322}" dt="2020-05-31T19:32:39.513" v="112"/>
          <ac:spMkLst>
            <pc:docMk/>
            <pc:sldMk cId="4033735028" sldId="314"/>
            <ac:spMk id="9" creationId="{39B6AEA4-C018-4780-AF9D-5B3648BD9621}"/>
          </ac:spMkLst>
        </pc:spChg>
        <pc:picChg chg="mod">
          <ac:chgData name="Mariusz" userId="ca8d45ae-21cb-4030-bbab-1d3a5fb8cc81" providerId="ADAL" clId="{9175EAAB-6DAF-40B5-B3E8-C7AAB6B2C322}" dt="2020-05-31T19:38:12.917" v="150" actId="408"/>
          <ac:picMkLst>
            <pc:docMk/>
            <pc:sldMk cId="4033735028" sldId="314"/>
            <ac:picMk id="5" creationId="{4529FB05-B73A-4A70-AD44-A01595548166}"/>
          </ac:picMkLst>
        </pc:picChg>
      </pc:sldChg>
      <pc:sldChg chg="modSp add del ord modNotes modNotesTx">
        <pc:chgData name="Mariusz" userId="ca8d45ae-21cb-4030-bbab-1d3a5fb8cc81" providerId="ADAL" clId="{9175EAAB-6DAF-40B5-B3E8-C7AAB6B2C322}" dt="2020-06-02T17:05:33.158" v="2530" actId="2696"/>
        <pc:sldMkLst>
          <pc:docMk/>
          <pc:sldMk cId="1940161501" sldId="315"/>
        </pc:sldMkLst>
        <pc:spChg chg="mod">
          <ac:chgData name="Mariusz" userId="ca8d45ae-21cb-4030-bbab-1d3a5fb8cc81" providerId="ADAL" clId="{9175EAAB-6DAF-40B5-B3E8-C7AAB6B2C322}" dt="2020-05-31T19:36:39.681" v="140" actId="313"/>
          <ac:spMkLst>
            <pc:docMk/>
            <pc:sldMk cId="1940161501" sldId="315"/>
            <ac:spMk id="2" creationId="{2267B48C-3541-4FCD-BF2A-47193A6BB3C8}"/>
          </ac:spMkLst>
        </pc:spChg>
        <pc:spChg chg="mod">
          <ac:chgData name="Mariusz" userId="ca8d45ae-21cb-4030-bbab-1d3a5fb8cc81" providerId="ADAL" clId="{9175EAAB-6DAF-40B5-B3E8-C7AAB6B2C322}" dt="2020-05-31T19:37:56.352" v="149" actId="14100"/>
          <ac:spMkLst>
            <pc:docMk/>
            <pc:sldMk cId="1940161501" sldId="315"/>
            <ac:spMk id="3" creationId="{53C31F9F-67D0-448F-B7F0-536930F71665}"/>
          </ac:spMkLst>
        </pc:spChg>
        <pc:spChg chg="mod">
          <ac:chgData name="Mariusz" userId="ca8d45ae-21cb-4030-bbab-1d3a5fb8cc81" providerId="ADAL" clId="{9175EAAB-6DAF-40B5-B3E8-C7AAB6B2C322}" dt="2020-05-31T15:23:08.757" v="57"/>
          <ac:spMkLst>
            <pc:docMk/>
            <pc:sldMk cId="1940161501" sldId="315"/>
            <ac:spMk id="7" creationId="{F56DBA43-763A-468E-B13D-7B0AD1CBA3CA}"/>
          </ac:spMkLst>
        </pc:spChg>
        <pc:spChg chg="mod">
          <ac:chgData name="Mariusz" userId="ca8d45ae-21cb-4030-bbab-1d3a5fb8cc81" providerId="ADAL" clId="{9175EAAB-6DAF-40B5-B3E8-C7AAB6B2C322}" dt="2020-05-31T15:23:08.757" v="57"/>
          <ac:spMkLst>
            <pc:docMk/>
            <pc:sldMk cId="1940161501" sldId="315"/>
            <ac:spMk id="8" creationId="{7E56D0DD-4957-4B3A-81D6-AB339264F6D8}"/>
          </ac:spMkLst>
        </pc:spChg>
        <pc:picChg chg="mod">
          <ac:chgData name="Mariusz" userId="ca8d45ae-21cb-4030-bbab-1d3a5fb8cc81" providerId="ADAL" clId="{9175EAAB-6DAF-40B5-B3E8-C7AAB6B2C322}" dt="2020-05-31T19:37:47.350" v="146" actId="408"/>
          <ac:picMkLst>
            <pc:docMk/>
            <pc:sldMk cId="1940161501" sldId="315"/>
            <ac:picMk id="6" creationId="{DCBFF174-3C05-40A9-A515-074750BD155A}"/>
          </ac:picMkLst>
        </pc:picChg>
      </pc:sldChg>
      <pc:sldChg chg="addSp delSp modSp add mod ord modNotesTx">
        <pc:chgData name="Mariusz" userId="ca8d45ae-21cb-4030-bbab-1d3a5fb8cc81" providerId="ADAL" clId="{9175EAAB-6DAF-40B5-B3E8-C7AAB6B2C322}" dt="2020-06-03T12:07:04.084" v="3241" actId="6549"/>
        <pc:sldMkLst>
          <pc:docMk/>
          <pc:sldMk cId="0" sldId="316"/>
        </pc:sldMkLst>
        <pc:spChg chg="mod">
          <ac:chgData name="Mariusz" userId="ca8d45ae-21cb-4030-bbab-1d3a5fb8cc81" providerId="ADAL" clId="{9175EAAB-6DAF-40B5-B3E8-C7AAB6B2C322}" dt="2020-06-01T08:51:50.375" v="241" actId="790"/>
          <ac:spMkLst>
            <pc:docMk/>
            <pc:sldMk cId="0" sldId="316"/>
            <ac:spMk id="2" creationId="{00000000-0000-0000-0000-000000000000}"/>
          </ac:spMkLst>
        </pc:spChg>
        <pc:spChg chg="add del mod">
          <ac:chgData name="Mariusz" userId="ca8d45ae-21cb-4030-bbab-1d3a5fb8cc81" providerId="ADAL" clId="{9175EAAB-6DAF-40B5-B3E8-C7AAB6B2C322}" dt="2020-06-01T08:44:08.966" v="236"/>
          <ac:spMkLst>
            <pc:docMk/>
            <pc:sldMk cId="0" sldId="316"/>
            <ac:spMk id="3" creationId="{D76904F1-FE5C-4FD7-BE78-F9A4DD910867}"/>
          </ac:spMkLst>
        </pc:spChg>
        <pc:spChg chg="add del mod">
          <ac:chgData name="Mariusz" userId="ca8d45ae-21cb-4030-bbab-1d3a5fb8cc81" providerId="ADAL" clId="{9175EAAB-6DAF-40B5-B3E8-C7AAB6B2C322}" dt="2020-06-01T08:44:08.966" v="236"/>
          <ac:spMkLst>
            <pc:docMk/>
            <pc:sldMk cId="0" sldId="316"/>
            <ac:spMk id="4" creationId="{441F65AB-FC55-4C82-BB1E-7CBEEF8B0512}"/>
          </ac:spMkLst>
        </pc:spChg>
        <pc:spChg chg="add del mod">
          <ac:chgData name="Mariusz" userId="ca8d45ae-21cb-4030-bbab-1d3a5fb8cc81" providerId="ADAL" clId="{9175EAAB-6DAF-40B5-B3E8-C7AAB6B2C322}" dt="2020-06-01T08:44:08.966" v="236"/>
          <ac:spMkLst>
            <pc:docMk/>
            <pc:sldMk cId="0" sldId="316"/>
            <ac:spMk id="5" creationId="{90135FEA-2A9D-4251-B329-3164F7B3ACD5}"/>
          </ac:spMkLst>
        </pc:spChg>
        <pc:spChg chg="mod">
          <ac:chgData name="Mariusz" userId="ca8d45ae-21cb-4030-bbab-1d3a5fb8cc81" providerId="ADAL" clId="{9175EAAB-6DAF-40B5-B3E8-C7AAB6B2C322}" dt="2020-06-01T08:44:08.966" v="236"/>
          <ac:spMkLst>
            <pc:docMk/>
            <pc:sldMk cId="0" sldId="316"/>
            <ac:spMk id="9" creationId="{B8F9EF2B-676E-4EAF-9547-E850C18552F9}"/>
          </ac:spMkLst>
        </pc:spChg>
        <pc:spChg chg="mod">
          <ac:chgData name="Mariusz" userId="ca8d45ae-21cb-4030-bbab-1d3a5fb8cc81" providerId="ADAL" clId="{9175EAAB-6DAF-40B5-B3E8-C7AAB6B2C322}" dt="2020-06-01T08:44:08.966" v="236"/>
          <ac:spMkLst>
            <pc:docMk/>
            <pc:sldMk cId="0" sldId="316"/>
            <ac:spMk id="10" creationId="{37035EAB-F4BE-49F4-B1E2-3A1270201FF2}"/>
          </ac:spMkLst>
        </pc:spChg>
        <pc:picChg chg="mod">
          <ac:chgData name="Mariusz" userId="ca8d45ae-21cb-4030-bbab-1d3a5fb8cc81" providerId="ADAL" clId="{9175EAAB-6DAF-40B5-B3E8-C7AAB6B2C322}" dt="2020-06-01T08:44:16.573" v="238" actId="14100"/>
          <ac:picMkLst>
            <pc:docMk/>
            <pc:sldMk cId="0" sldId="316"/>
            <ac:picMk id="8" creationId="{451DC040-701F-45A8-A97B-B213598AD681}"/>
          </ac:picMkLst>
        </pc:picChg>
      </pc:sldChg>
      <pc:sldChg chg="addSp delSp modSp add mod ord modShow modNotes modNotesTx">
        <pc:chgData name="Mariusz" userId="ca8d45ae-21cb-4030-bbab-1d3a5fb8cc81" providerId="ADAL" clId="{9175EAAB-6DAF-40B5-B3E8-C7AAB6B2C322}" dt="2020-06-03T09:57:36.669" v="2727" actId="20577"/>
        <pc:sldMkLst>
          <pc:docMk/>
          <pc:sldMk cId="666013269" sldId="317"/>
        </pc:sldMkLst>
        <pc:spChg chg="mod">
          <ac:chgData name="Mariusz" userId="ca8d45ae-21cb-4030-bbab-1d3a5fb8cc81" providerId="ADAL" clId="{9175EAAB-6DAF-40B5-B3E8-C7AAB6B2C322}" dt="2020-06-02T17:16:29.470" v="2542"/>
          <ac:spMkLst>
            <pc:docMk/>
            <pc:sldMk cId="666013269" sldId="317"/>
            <ac:spMk id="2" creationId="{A1045EDA-11B0-4E02-A174-B76AC435A2EA}"/>
          </ac:spMkLst>
        </pc:spChg>
        <pc:spChg chg="mod">
          <ac:chgData name="Mariusz" userId="ca8d45ae-21cb-4030-bbab-1d3a5fb8cc81" providerId="ADAL" clId="{9175EAAB-6DAF-40B5-B3E8-C7AAB6B2C322}" dt="2020-06-03T09:57:36.669" v="2727" actId="20577"/>
          <ac:spMkLst>
            <pc:docMk/>
            <pc:sldMk cId="666013269" sldId="317"/>
            <ac:spMk id="3" creationId="{871D038F-17FE-434E-872E-CE0105DB0A2D}"/>
          </ac:spMkLst>
        </pc:spChg>
        <pc:spChg chg="add del mod">
          <ac:chgData name="Mariusz" userId="ca8d45ae-21cb-4030-bbab-1d3a5fb8cc81" providerId="ADAL" clId="{9175EAAB-6DAF-40B5-B3E8-C7AAB6B2C322}" dt="2020-06-02T17:16:29.470" v="2542"/>
          <ac:spMkLst>
            <pc:docMk/>
            <pc:sldMk cId="666013269" sldId="317"/>
            <ac:spMk id="4" creationId="{8933F0EB-CE8D-4FEB-BC80-A8B4FF0691A7}"/>
          </ac:spMkLst>
        </pc:spChg>
        <pc:spChg chg="add del mod">
          <ac:chgData name="Mariusz" userId="ca8d45ae-21cb-4030-bbab-1d3a5fb8cc81" providerId="ADAL" clId="{9175EAAB-6DAF-40B5-B3E8-C7AAB6B2C322}" dt="2020-06-02T17:16:29.470" v="2542"/>
          <ac:spMkLst>
            <pc:docMk/>
            <pc:sldMk cId="666013269" sldId="317"/>
            <ac:spMk id="5" creationId="{EDE8235C-6E48-4C66-9C71-D01926DCABB3}"/>
          </ac:spMkLst>
        </pc:spChg>
        <pc:spChg chg="mod">
          <ac:chgData name="Mariusz" userId="ca8d45ae-21cb-4030-bbab-1d3a5fb8cc81" providerId="ADAL" clId="{9175EAAB-6DAF-40B5-B3E8-C7AAB6B2C322}" dt="2020-06-02T17:16:29.470" v="2542"/>
          <ac:spMkLst>
            <pc:docMk/>
            <pc:sldMk cId="666013269" sldId="317"/>
            <ac:spMk id="6" creationId="{71EAAA95-2968-49CF-9F7A-DA5108F31C57}"/>
          </ac:spMkLst>
        </pc:spChg>
        <pc:spChg chg="mod">
          <ac:chgData name="Mariusz" userId="ca8d45ae-21cb-4030-bbab-1d3a5fb8cc81" providerId="ADAL" clId="{9175EAAB-6DAF-40B5-B3E8-C7AAB6B2C322}" dt="2020-06-02T17:16:29.470" v="2542"/>
          <ac:spMkLst>
            <pc:docMk/>
            <pc:sldMk cId="666013269" sldId="317"/>
            <ac:spMk id="7" creationId="{6ECAAC2D-F579-42E5-802A-7E3D625F8A18}"/>
          </ac:spMkLst>
        </pc:spChg>
        <pc:spChg chg="add del mod">
          <ac:chgData name="Mariusz" userId="ca8d45ae-21cb-4030-bbab-1d3a5fb8cc81" providerId="ADAL" clId="{9175EAAB-6DAF-40B5-B3E8-C7AAB6B2C322}" dt="2020-06-02T17:16:29.470" v="2542"/>
          <ac:spMkLst>
            <pc:docMk/>
            <pc:sldMk cId="666013269" sldId="317"/>
            <ac:spMk id="8" creationId="{5C4D3D63-001B-4D2E-BF57-8DCA8A0B2B48}"/>
          </ac:spMkLst>
        </pc:spChg>
        <pc:spChg chg="add del mod">
          <ac:chgData name="Mariusz" userId="ca8d45ae-21cb-4030-bbab-1d3a5fb8cc81" providerId="ADAL" clId="{9175EAAB-6DAF-40B5-B3E8-C7AAB6B2C322}" dt="2020-06-02T17:16:29.470" v="2542"/>
          <ac:spMkLst>
            <pc:docMk/>
            <pc:sldMk cId="666013269" sldId="317"/>
            <ac:spMk id="9" creationId="{439DD7E1-CED5-4104-84D0-EF77DD5E503C}"/>
          </ac:spMkLst>
        </pc:spChg>
      </pc:sldChg>
      <pc:sldChg chg="modSp add mod ord modNotesTx">
        <pc:chgData name="Mariusz" userId="ca8d45ae-21cb-4030-bbab-1d3a5fb8cc81" providerId="ADAL" clId="{9175EAAB-6DAF-40B5-B3E8-C7AAB6B2C322}" dt="2020-06-03T12:11:43.435" v="3242" actId="790"/>
        <pc:sldMkLst>
          <pc:docMk/>
          <pc:sldMk cId="3905528468" sldId="318"/>
        </pc:sldMkLst>
        <pc:spChg chg="mod">
          <ac:chgData name="Mariusz" userId="ca8d45ae-21cb-4030-bbab-1d3a5fb8cc81" providerId="ADAL" clId="{9175EAAB-6DAF-40B5-B3E8-C7AAB6B2C322}" dt="2020-06-03T10:01:20.836" v="2734" actId="790"/>
          <ac:spMkLst>
            <pc:docMk/>
            <pc:sldMk cId="3905528468" sldId="318"/>
            <ac:spMk id="4" creationId="{00000000-0000-0000-0000-000000000000}"/>
          </ac:spMkLst>
        </pc:spChg>
        <pc:spChg chg="mod">
          <ac:chgData name="Mariusz" userId="ca8d45ae-21cb-4030-bbab-1d3a5fb8cc81" providerId="ADAL" clId="{9175EAAB-6DAF-40B5-B3E8-C7AAB6B2C322}" dt="2020-05-31T15:23:08.757" v="57"/>
          <ac:spMkLst>
            <pc:docMk/>
            <pc:sldMk cId="3905528468" sldId="318"/>
            <ac:spMk id="9" creationId="{6B2FB70F-70CB-42B8-A40E-27A9D72D1A33}"/>
          </ac:spMkLst>
        </pc:spChg>
        <pc:spChg chg="mod">
          <ac:chgData name="Mariusz" userId="ca8d45ae-21cb-4030-bbab-1d3a5fb8cc81" providerId="ADAL" clId="{9175EAAB-6DAF-40B5-B3E8-C7AAB6B2C322}" dt="2020-05-31T15:23:08.757" v="57"/>
          <ac:spMkLst>
            <pc:docMk/>
            <pc:sldMk cId="3905528468" sldId="318"/>
            <ac:spMk id="10" creationId="{4A7298C9-6E3D-42B9-B578-FA22904767A0}"/>
          </ac:spMkLst>
        </pc:spChg>
        <pc:picChg chg="mod">
          <ac:chgData name="Mariusz" userId="ca8d45ae-21cb-4030-bbab-1d3a5fb8cc81" providerId="ADAL" clId="{9175EAAB-6DAF-40B5-B3E8-C7AAB6B2C322}" dt="2020-05-31T19:40:07.239" v="155" actId="408"/>
          <ac:picMkLst>
            <pc:docMk/>
            <pc:sldMk cId="3905528468" sldId="318"/>
            <ac:picMk id="8" creationId="{3A4398AE-6CEA-48B1-91D7-9660EED015CB}"/>
          </ac:picMkLst>
        </pc:picChg>
      </pc:sldChg>
      <pc:sldChg chg="modSp add ord modNotesTx">
        <pc:chgData name="Mariusz" userId="ca8d45ae-21cb-4030-bbab-1d3a5fb8cc81" providerId="ADAL" clId="{9175EAAB-6DAF-40B5-B3E8-C7AAB6B2C322}" dt="2020-06-03T12:14:00.449" v="3280" actId="20577"/>
        <pc:sldMkLst>
          <pc:docMk/>
          <pc:sldMk cId="357662792" sldId="319"/>
        </pc:sldMkLst>
        <pc:spChg chg="mod">
          <ac:chgData name="Mariusz" userId="ca8d45ae-21cb-4030-bbab-1d3a5fb8cc81" providerId="ADAL" clId="{9175EAAB-6DAF-40B5-B3E8-C7AAB6B2C322}" dt="2020-05-31T15:23:08.757" v="57"/>
          <ac:spMkLst>
            <pc:docMk/>
            <pc:sldMk cId="357662792" sldId="319"/>
            <ac:spMk id="2" creationId="{D0E43337-D8D6-4D1B-8B2C-757A12075907}"/>
          </ac:spMkLst>
        </pc:spChg>
        <pc:spChg chg="mod">
          <ac:chgData name="Mariusz" userId="ca8d45ae-21cb-4030-bbab-1d3a5fb8cc81" providerId="ADAL" clId="{9175EAAB-6DAF-40B5-B3E8-C7AAB6B2C322}" dt="2020-05-31T15:23:08.757" v="57"/>
          <ac:spMkLst>
            <pc:docMk/>
            <pc:sldMk cId="357662792" sldId="319"/>
            <ac:spMk id="4" creationId="{00000000-0000-0000-0000-000000000000}"/>
          </ac:spMkLst>
        </pc:spChg>
        <pc:spChg chg="mod">
          <ac:chgData name="Mariusz" userId="ca8d45ae-21cb-4030-bbab-1d3a5fb8cc81" providerId="ADAL" clId="{9175EAAB-6DAF-40B5-B3E8-C7AAB6B2C322}" dt="2020-05-31T15:23:08.757" v="57"/>
          <ac:spMkLst>
            <pc:docMk/>
            <pc:sldMk cId="357662792" sldId="319"/>
            <ac:spMk id="8" creationId="{CA0858EB-3648-4169-9D98-DB5A55898F0E}"/>
          </ac:spMkLst>
        </pc:spChg>
        <pc:spChg chg="mod">
          <ac:chgData name="Mariusz" userId="ca8d45ae-21cb-4030-bbab-1d3a5fb8cc81" providerId="ADAL" clId="{9175EAAB-6DAF-40B5-B3E8-C7AAB6B2C322}" dt="2020-05-31T15:23:08.757" v="57"/>
          <ac:spMkLst>
            <pc:docMk/>
            <pc:sldMk cId="357662792" sldId="319"/>
            <ac:spMk id="9" creationId="{2905106B-367E-4A20-88E8-C6FCAD98A2E6}"/>
          </ac:spMkLst>
        </pc:spChg>
        <pc:picChg chg="mod">
          <ac:chgData name="Mariusz" userId="ca8d45ae-21cb-4030-bbab-1d3a5fb8cc81" providerId="ADAL" clId="{9175EAAB-6DAF-40B5-B3E8-C7AAB6B2C322}" dt="2020-05-31T15:23:08.757" v="57"/>
          <ac:picMkLst>
            <pc:docMk/>
            <pc:sldMk cId="357662792" sldId="319"/>
            <ac:picMk id="7" creationId="{684A7B18-0AE1-4E8D-A304-FBA1EB6CFFD4}"/>
          </ac:picMkLst>
        </pc:picChg>
      </pc:sldChg>
      <pc:sldChg chg="modSp add mod ord modShow modNotesTx">
        <pc:chgData name="Mariusz" userId="ca8d45ae-21cb-4030-bbab-1d3a5fb8cc81" providerId="ADAL" clId="{9175EAAB-6DAF-40B5-B3E8-C7AAB6B2C322}" dt="2020-06-03T11:15:25.269" v="3190" actId="729"/>
        <pc:sldMkLst>
          <pc:docMk/>
          <pc:sldMk cId="4170337313" sldId="320"/>
        </pc:sldMkLst>
        <pc:spChg chg="mod">
          <ac:chgData name="Mariusz" userId="ca8d45ae-21cb-4030-bbab-1d3a5fb8cc81" providerId="ADAL" clId="{9175EAAB-6DAF-40B5-B3E8-C7AAB6B2C322}" dt="2020-06-01T10:00:02.353" v="489" actId="20577"/>
          <ac:spMkLst>
            <pc:docMk/>
            <pc:sldMk cId="4170337313" sldId="320"/>
            <ac:spMk id="4" creationId="{00000000-0000-0000-0000-000000000000}"/>
          </ac:spMkLst>
        </pc:spChg>
        <pc:spChg chg="mod">
          <ac:chgData name="Mariusz" userId="ca8d45ae-21cb-4030-bbab-1d3a5fb8cc81" providerId="ADAL" clId="{9175EAAB-6DAF-40B5-B3E8-C7AAB6B2C322}" dt="2020-05-31T19:42:18.936" v="157" actId="14100"/>
          <ac:spMkLst>
            <pc:docMk/>
            <pc:sldMk cId="4170337313" sldId="320"/>
            <ac:spMk id="5" creationId="{437D94F1-936F-4E4F-97DA-AC074A137A2D}"/>
          </ac:spMkLst>
        </pc:spChg>
        <pc:spChg chg="mod">
          <ac:chgData name="Mariusz" userId="ca8d45ae-21cb-4030-bbab-1d3a5fb8cc81" providerId="ADAL" clId="{9175EAAB-6DAF-40B5-B3E8-C7AAB6B2C322}" dt="2020-05-31T15:23:08.757" v="57"/>
          <ac:spMkLst>
            <pc:docMk/>
            <pc:sldMk cId="4170337313" sldId="320"/>
            <ac:spMk id="8" creationId="{C3368749-8AB2-4F27-BC6C-91CBE6BF8D07}"/>
          </ac:spMkLst>
        </pc:spChg>
        <pc:spChg chg="mod">
          <ac:chgData name="Mariusz" userId="ca8d45ae-21cb-4030-bbab-1d3a5fb8cc81" providerId="ADAL" clId="{9175EAAB-6DAF-40B5-B3E8-C7AAB6B2C322}" dt="2020-05-31T15:23:08.757" v="57"/>
          <ac:spMkLst>
            <pc:docMk/>
            <pc:sldMk cId="4170337313" sldId="320"/>
            <ac:spMk id="9" creationId="{447972AE-6D33-4AA2-A145-A75254D501E4}"/>
          </ac:spMkLst>
        </pc:spChg>
        <pc:picChg chg="mod">
          <ac:chgData name="Mariusz" userId="ca8d45ae-21cb-4030-bbab-1d3a5fb8cc81" providerId="ADAL" clId="{9175EAAB-6DAF-40B5-B3E8-C7AAB6B2C322}" dt="2020-05-31T15:23:08.757" v="57"/>
          <ac:picMkLst>
            <pc:docMk/>
            <pc:sldMk cId="4170337313" sldId="320"/>
            <ac:picMk id="7" creationId="{113B8BE7-A83F-4987-83BB-B02E26D5FDDF}"/>
          </ac:picMkLst>
        </pc:picChg>
      </pc:sldChg>
      <pc:sldChg chg="modSp add mod ord modShow modNotesTx">
        <pc:chgData name="Mariusz" userId="ca8d45ae-21cb-4030-bbab-1d3a5fb8cc81" providerId="ADAL" clId="{9175EAAB-6DAF-40B5-B3E8-C7AAB6B2C322}" dt="2020-06-03T11:15:33.573" v="3191" actId="729"/>
        <pc:sldMkLst>
          <pc:docMk/>
          <pc:sldMk cId="1546983490" sldId="321"/>
        </pc:sldMkLst>
        <pc:spChg chg="mod">
          <ac:chgData name="Mariusz" userId="ca8d45ae-21cb-4030-bbab-1d3a5fb8cc81" providerId="ADAL" clId="{9175EAAB-6DAF-40B5-B3E8-C7AAB6B2C322}" dt="2020-05-31T15:23:08.757" v="57"/>
          <ac:spMkLst>
            <pc:docMk/>
            <pc:sldMk cId="1546983490" sldId="321"/>
            <ac:spMk id="2" creationId="{53603BEE-04E2-430F-9F1E-E623AA3BDF08}"/>
          </ac:spMkLst>
        </pc:spChg>
        <pc:spChg chg="mod">
          <ac:chgData name="Mariusz" userId="ca8d45ae-21cb-4030-bbab-1d3a5fb8cc81" providerId="ADAL" clId="{9175EAAB-6DAF-40B5-B3E8-C7AAB6B2C322}" dt="2020-06-01T10:01:55.396" v="493" actId="6549"/>
          <ac:spMkLst>
            <pc:docMk/>
            <pc:sldMk cId="1546983490" sldId="321"/>
            <ac:spMk id="4" creationId="{00000000-0000-0000-0000-000000000000}"/>
          </ac:spMkLst>
        </pc:spChg>
        <pc:spChg chg="mod">
          <ac:chgData name="Mariusz" userId="ca8d45ae-21cb-4030-bbab-1d3a5fb8cc81" providerId="ADAL" clId="{9175EAAB-6DAF-40B5-B3E8-C7AAB6B2C322}" dt="2020-05-31T15:23:08.757" v="57"/>
          <ac:spMkLst>
            <pc:docMk/>
            <pc:sldMk cId="1546983490" sldId="321"/>
            <ac:spMk id="9" creationId="{2EF8F413-FB19-4F70-8ECA-BC73498C1F31}"/>
          </ac:spMkLst>
        </pc:spChg>
        <pc:spChg chg="mod">
          <ac:chgData name="Mariusz" userId="ca8d45ae-21cb-4030-bbab-1d3a5fb8cc81" providerId="ADAL" clId="{9175EAAB-6DAF-40B5-B3E8-C7AAB6B2C322}" dt="2020-05-31T15:23:08.757" v="57"/>
          <ac:spMkLst>
            <pc:docMk/>
            <pc:sldMk cId="1546983490" sldId="321"/>
            <ac:spMk id="10" creationId="{CF25D3F5-93F6-40C0-8E9A-05328DF53D43}"/>
          </ac:spMkLst>
        </pc:spChg>
        <pc:picChg chg="mod">
          <ac:chgData name="Mariusz" userId="ca8d45ae-21cb-4030-bbab-1d3a5fb8cc81" providerId="ADAL" clId="{9175EAAB-6DAF-40B5-B3E8-C7AAB6B2C322}" dt="2020-05-31T15:23:08.757" v="57"/>
          <ac:picMkLst>
            <pc:docMk/>
            <pc:sldMk cId="1546983490" sldId="321"/>
            <ac:picMk id="7" creationId="{B9E9A182-58F4-4D0F-AFC6-B3FB060A8737}"/>
          </ac:picMkLst>
        </pc:picChg>
      </pc:sldChg>
      <pc:sldChg chg="modSp add mod ord modShow modNotes modNotesTx">
        <pc:chgData name="Mariusz" userId="ca8d45ae-21cb-4030-bbab-1d3a5fb8cc81" providerId="ADAL" clId="{9175EAAB-6DAF-40B5-B3E8-C7AAB6B2C322}" dt="2020-06-03T11:15:43.034" v="3192" actId="729"/>
        <pc:sldMkLst>
          <pc:docMk/>
          <pc:sldMk cId="1990941839" sldId="322"/>
        </pc:sldMkLst>
        <pc:spChg chg="mod">
          <ac:chgData name="Mariusz" userId="ca8d45ae-21cb-4030-bbab-1d3a5fb8cc81" providerId="ADAL" clId="{9175EAAB-6DAF-40B5-B3E8-C7AAB6B2C322}" dt="2020-05-31T15:23:08.757" v="57"/>
          <ac:spMkLst>
            <pc:docMk/>
            <pc:sldMk cId="1990941839" sldId="322"/>
            <ac:spMk id="2" creationId="{CE7B1CEA-57AD-4566-A15F-842C4C2EA11E}"/>
          </ac:spMkLst>
        </pc:spChg>
        <pc:spChg chg="mod">
          <ac:chgData name="Mariusz" userId="ca8d45ae-21cb-4030-bbab-1d3a5fb8cc81" providerId="ADAL" clId="{9175EAAB-6DAF-40B5-B3E8-C7AAB6B2C322}" dt="2020-06-01T10:07:15.409" v="504" actId="20577"/>
          <ac:spMkLst>
            <pc:docMk/>
            <pc:sldMk cId="1990941839" sldId="322"/>
            <ac:spMk id="4" creationId="{00000000-0000-0000-0000-000000000000}"/>
          </ac:spMkLst>
        </pc:spChg>
        <pc:spChg chg="mod">
          <ac:chgData name="Mariusz" userId="ca8d45ae-21cb-4030-bbab-1d3a5fb8cc81" providerId="ADAL" clId="{9175EAAB-6DAF-40B5-B3E8-C7AAB6B2C322}" dt="2020-05-31T15:23:08.757" v="57"/>
          <ac:spMkLst>
            <pc:docMk/>
            <pc:sldMk cId="1990941839" sldId="322"/>
            <ac:spMk id="8" creationId="{B49E8638-4D4A-4993-A3DC-BBABCE505452}"/>
          </ac:spMkLst>
        </pc:spChg>
        <pc:spChg chg="mod">
          <ac:chgData name="Mariusz" userId="ca8d45ae-21cb-4030-bbab-1d3a5fb8cc81" providerId="ADAL" clId="{9175EAAB-6DAF-40B5-B3E8-C7AAB6B2C322}" dt="2020-05-31T15:23:08.757" v="57"/>
          <ac:spMkLst>
            <pc:docMk/>
            <pc:sldMk cId="1990941839" sldId="322"/>
            <ac:spMk id="9" creationId="{BA40B7DA-EB25-49DF-A738-6F1100B213B5}"/>
          </ac:spMkLst>
        </pc:spChg>
        <pc:picChg chg="mod">
          <ac:chgData name="Mariusz" userId="ca8d45ae-21cb-4030-bbab-1d3a5fb8cc81" providerId="ADAL" clId="{9175EAAB-6DAF-40B5-B3E8-C7AAB6B2C322}" dt="2020-05-31T15:23:08.757" v="57"/>
          <ac:picMkLst>
            <pc:docMk/>
            <pc:sldMk cId="1990941839" sldId="322"/>
            <ac:picMk id="7" creationId="{F328B8C2-D0C6-4607-A753-A1F5F856AE41}"/>
          </ac:picMkLst>
        </pc:picChg>
      </pc:sldChg>
      <pc:sldChg chg="addSp delSp modSp add del mod ord modShow">
        <pc:chgData name="Mariusz" userId="ca8d45ae-21cb-4030-bbab-1d3a5fb8cc81" providerId="ADAL" clId="{9175EAAB-6DAF-40B5-B3E8-C7AAB6B2C322}" dt="2020-06-03T10:17:19.921" v="2849" actId="2696"/>
        <pc:sldMkLst>
          <pc:docMk/>
          <pc:sldMk cId="3819008433" sldId="323"/>
        </pc:sldMkLst>
        <pc:spChg chg="add del mod">
          <ac:chgData name="Mariusz" userId="ca8d45ae-21cb-4030-bbab-1d3a5fb8cc81" providerId="ADAL" clId="{9175EAAB-6DAF-40B5-B3E8-C7AAB6B2C322}" dt="2020-06-01T10:08:34.814" v="506"/>
          <ac:spMkLst>
            <pc:docMk/>
            <pc:sldMk cId="3819008433" sldId="323"/>
            <ac:spMk id="2" creationId="{0C48E53F-1940-41D4-B4D9-D787883715AA}"/>
          </ac:spMkLst>
        </pc:spChg>
        <pc:spChg chg="mod">
          <ac:chgData name="Mariusz" userId="ca8d45ae-21cb-4030-bbab-1d3a5fb8cc81" providerId="ADAL" clId="{9175EAAB-6DAF-40B5-B3E8-C7AAB6B2C322}" dt="2020-06-01T10:08:34.814" v="506"/>
          <ac:spMkLst>
            <pc:docMk/>
            <pc:sldMk cId="3819008433" sldId="323"/>
            <ac:spMk id="3" creationId="{EDE7F14D-CBF1-4842-B3A5-A7AC36CDAAD9}"/>
          </ac:spMkLst>
        </pc:spChg>
        <pc:spChg chg="mod">
          <ac:chgData name="Mariusz" userId="ca8d45ae-21cb-4030-bbab-1d3a5fb8cc81" providerId="ADAL" clId="{9175EAAB-6DAF-40B5-B3E8-C7AAB6B2C322}" dt="2020-06-01T10:08:53.314" v="514" actId="6549"/>
          <ac:spMkLst>
            <pc:docMk/>
            <pc:sldMk cId="3819008433" sldId="323"/>
            <ac:spMk id="4" creationId="{00000000-0000-0000-0000-000000000000}"/>
          </ac:spMkLst>
        </pc:spChg>
        <pc:spChg chg="mod">
          <ac:chgData name="Mariusz" userId="ca8d45ae-21cb-4030-bbab-1d3a5fb8cc81" providerId="ADAL" clId="{9175EAAB-6DAF-40B5-B3E8-C7AAB6B2C322}" dt="2020-06-01T10:08:34.814" v="506"/>
          <ac:spMkLst>
            <pc:docMk/>
            <pc:sldMk cId="3819008433" sldId="323"/>
            <ac:spMk id="5" creationId="{6B7B4DCE-0949-4A0D-B5BE-40BE13596E9F}"/>
          </ac:spMkLst>
        </pc:spChg>
        <pc:spChg chg="add del mod">
          <ac:chgData name="Mariusz" userId="ca8d45ae-21cb-4030-bbab-1d3a5fb8cc81" providerId="ADAL" clId="{9175EAAB-6DAF-40B5-B3E8-C7AAB6B2C322}" dt="2020-06-01T10:08:34.814" v="506"/>
          <ac:spMkLst>
            <pc:docMk/>
            <pc:sldMk cId="3819008433" sldId="323"/>
            <ac:spMk id="6" creationId="{6E173182-4CE2-45CB-8DA5-47A101C286C4}"/>
          </ac:spMkLst>
        </pc:spChg>
        <pc:spChg chg="add del mod">
          <ac:chgData name="Mariusz" userId="ca8d45ae-21cb-4030-bbab-1d3a5fb8cc81" providerId="ADAL" clId="{9175EAAB-6DAF-40B5-B3E8-C7AAB6B2C322}" dt="2020-06-01T10:08:34.814" v="506"/>
          <ac:spMkLst>
            <pc:docMk/>
            <pc:sldMk cId="3819008433" sldId="323"/>
            <ac:spMk id="8" creationId="{0FF3DC24-AA2B-48D1-B67C-58E41B16C853}"/>
          </ac:spMkLst>
        </pc:spChg>
        <pc:picChg chg="mod">
          <ac:chgData name="Mariusz" userId="ca8d45ae-21cb-4030-bbab-1d3a5fb8cc81" providerId="ADAL" clId="{9175EAAB-6DAF-40B5-B3E8-C7AAB6B2C322}" dt="2020-05-31T19:42:49.600" v="160" actId="14100"/>
          <ac:picMkLst>
            <pc:docMk/>
            <pc:sldMk cId="3819008433" sldId="323"/>
            <ac:picMk id="7" creationId="{00000000-0000-0000-0000-000000000000}"/>
          </ac:picMkLst>
        </pc:picChg>
      </pc:sldChg>
      <pc:sldChg chg="modSp add del mod ord modShow">
        <pc:chgData name="Mariusz" userId="ca8d45ae-21cb-4030-bbab-1d3a5fb8cc81" providerId="ADAL" clId="{9175EAAB-6DAF-40B5-B3E8-C7AAB6B2C322}" dt="2020-06-03T10:17:34.151" v="2850" actId="2696"/>
        <pc:sldMkLst>
          <pc:docMk/>
          <pc:sldMk cId="3576861336" sldId="324"/>
        </pc:sldMkLst>
        <pc:spChg chg="mod">
          <ac:chgData name="Mariusz" userId="ca8d45ae-21cb-4030-bbab-1d3a5fb8cc81" providerId="ADAL" clId="{9175EAAB-6DAF-40B5-B3E8-C7AAB6B2C322}" dt="2020-05-31T15:23:08.757" v="57"/>
          <ac:spMkLst>
            <pc:docMk/>
            <pc:sldMk cId="3576861336" sldId="324"/>
            <ac:spMk id="2" creationId="{D781E209-46FD-44B5-A460-8ED62C69985E}"/>
          </ac:spMkLst>
        </pc:spChg>
        <pc:spChg chg="mod">
          <ac:chgData name="Mariusz" userId="ca8d45ae-21cb-4030-bbab-1d3a5fb8cc81" providerId="ADAL" clId="{9175EAAB-6DAF-40B5-B3E8-C7AAB6B2C322}" dt="2020-05-31T15:23:08.757" v="57"/>
          <ac:spMkLst>
            <pc:docMk/>
            <pc:sldMk cId="3576861336" sldId="324"/>
            <ac:spMk id="4" creationId="{00000000-0000-0000-0000-000000000000}"/>
          </ac:spMkLst>
        </pc:spChg>
        <pc:spChg chg="mod">
          <ac:chgData name="Mariusz" userId="ca8d45ae-21cb-4030-bbab-1d3a5fb8cc81" providerId="ADAL" clId="{9175EAAB-6DAF-40B5-B3E8-C7AAB6B2C322}" dt="2020-05-31T15:23:08.757" v="57"/>
          <ac:spMkLst>
            <pc:docMk/>
            <pc:sldMk cId="3576861336" sldId="324"/>
            <ac:spMk id="8" creationId="{D72BA359-7638-435D-9C47-494B4682F4E3}"/>
          </ac:spMkLst>
        </pc:spChg>
        <pc:spChg chg="mod">
          <ac:chgData name="Mariusz" userId="ca8d45ae-21cb-4030-bbab-1d3a5fb8cc81" providerId="ADAL" clId="{9175EAAB-6DAF-40B5-B3E8-C7AAB6B2C322}" dt="2020-05-31T15:23:08.757" v="57"/>
          <ac:spMkLst>
            <pc:docMk/>
            <pc:sldMk cId="3576861336" sldId="324"/>
            <ac:spMk id="9" creationId="{FCF555B4-D1B9-4B0C-AC7B-1BF62D7CC9B7}"/>
          </ac:spMkLst>
        </pc:spChg>
        <pc:picChg chg="mod">
          <ac:chgData name="Mariusz" userId="ca8d45ae-21cb-4030-bbab-1d3a5fb8cc81" providerId="ADAL" clId="{9175EAAB-6DAF-40B5-B3E8-C7AAB6B2C322}" dt="2020-05-31T15:23:08.757" v="57"/>
          <ac:picMkLst>
            <pc:docMk/>
            <pc:sldMk cId="3576861336" sldId="324"/>
            <ac:picMk id="7" creationId="{B07CB025-56D5-46F9-BB02-AC9EF98A995A}"/>
          </ac:picMkLst>
        </pc:picChg>
      </pc:sldChg>
      <pc:sldChg chg="addSp modSp add modNotes modNotesTx">
        <pc:chgData name="Mariusz" userId="ca8d45ae-21cb-4030-bbab-1d3a5fb8cc81" providerId="ADAL" clId="{9175EAAB-6DAF-40B5-B3E8-C7AAB6B2C322}" dt="2020-06-03T11:45:56.416" v="3228" actId="6549"/>
        <pc:sldMkLst>
          <pc:docMk/>
          <pc:sldMk cId="321100187" sldId="325"/>
        </pc:sldMkLst>
        <pc:spChg chg="mod">
          <ac:chgData name="Mariusz" userId="ca8d45ae-21cb-4030-bbab-1d3a5fb8cc81" providerId="ADAL" clId="{9175EAAB-6DAF-40B5-B3E8-C7AAB6B2C322}" dt="2020-05-31T15:23:08.757" v="57"/>
          <ac:spMkLst>
            <pc:docMk/>
            <pc:sldMk cId="321100187" sldId="325"/>
            <ac:spMk id="2" creationId="{2267B48C-3541-4FCD-BF2A-47193A6BB3C8}"/>
          </ac:spMkLst>
        </pc:spChg>
        <pc:spChg chg="mod">
          <ac:chgData name="Mariusz" userId="ca8d45ae-21cb-4030-bbab-1d3a5fb8cc81" providerId="ADAL" clId="{9175EAAB-6DAF-40B5-B3E8-C7AAB6B2C322}" dt="2020-05-31T15:23:08.757" v="57"/>
          <ac:spMkLst>
            <pc:docMk/>
            <pc:sldMk cId="321100187" sldId="325"/>
            <ac:spMk id="7" creationId="{8A06BDFD-9482-4A1C-B739-3F1359021C19}"/>
          </ac:spMkLst>
        </pc:spChg>
        <pc:spChg chg="mod">
          <ac:chgData name="Mariusz" userId="ca8d45ae-21cb-4030-bbab-1d3a5fb8cc81" providerId="ADAL" clId="{9175EAAB-6DAF-40B5-B3E8-C7AAB6B2C322}" dt="2020-05-31T15:23:08.757" v="57"/>
          <ac:spMkLst>
            <pc:docMk/>
            <pc:sldMk cId="321100187" sldId="325"/>
            <ac:spMk id="8" creationId="{E1F88EB7-DDDB-46DB-BB78-CFB3C11794DE}"/>
          </ac:spMkLst>
        </pc:spChg>
        <pc:spChg chg="add mod">
          <ac:chgData name="Mariusz" userId="ca8d45ae-21cb-4030-bbab-1d3a5fb8cc81" providerId="ADAL" clId="{9175EAAB-6DAF-40B5-B3E8-C7AAB6B2C322}" dt="2020-05-31T19:34:16.257" v="126" actId="1076"/>
          <ac:spMkLst>
            <pc:docMk/>
            <pc:sldMk cId="321100187" sldId="325"/>
            <ac:spMk id="9" creationId="{592C1C69-D7DB-4050-83A4-D07176F89064}"/>
          </ac:spMkLst>
        </pc:spChg>
        <pc:picChg chg="mod">
          <ac:chgData name="Mariusz" userId="ca8d45ae-21cb-4030-bbab-1d3a5fb8cc81" providerId="ADAL" clId="{9175EAAB-6DAF-40B5-B3E8-C7AAB6B2C322}" dt="2020-05-31T19:34:07.960" v="124" actId="14100"/>
          <ac:picMkLst>
            <pc:docMk/>
            <pc:sldMk cId="321100187" sldId="325"/>
            <ac:picMk id="6" creationId="{4FFE1B58-4F2A-4BBD-B951-A4BB01497AB7}"/>
          </ac:picMkLst>
        </pc:picChg>
      </pc:sldChg>
      <pc:sldChg chg="addSp delSp modSp add del ord">
        <pc:chgData name="Mariusz" userId="ca8d45ae-21cb-4030-bbab-1d3a5fb8cc81" providerId="ADAL" clId="{9175EAAB-6DAF-40B5-B3E8-C7AAB6B2C322}" dt="2020-05-31T19:32:03.421" v="110" actId="47"/>
        <pc:sldMkLst>
          <pc:docMk/>
          <pc:sldMk cId="1134254781" sldId="326"/>
        </pc:sldMkLst>
        <pc:spChg chg="mod">
          <ac:chgData name="Mariusz" userId="ca8d45ae-21cb-4030-bbab-1d3a5fb8cc81" providerId="ADAL" clId="{9175EAAB-6DAF-40B5-B3E8-C7AAB6B2C322}" dt="2020-05-31T15:31:05.788" v="98"/>
          <ac:spMkLst>
            <pc:docMk/>
            <pc:sldMk cId="1134254781" sldId="326"/>
            <ac:spMk id="2" creationId="{2267B48C-3541-4FCD-BF2A-47193A6BB3C8}"/>
          </ac:spMkLst>
        </pc:spChg>
        <pc:spChg chg="add del mod">
          <ac:chgData name="Mariusz" userId="ca8d45ae-21cb-4030-bbab-1d3a5fb8cc81" providerId="ADAL" clId="{9175EAAB-6DAF-40B5-B3E8-C7AAB6B2C322}" dt="2020-05-31T15:19:01.032" v="37"/>
          <ac:spMkLst>
            <pc:docMk/>
            <pc:sldMk cId="1134254781" sldId="326"/>
            <ac:spMk id="3" creationId="{B5E1651E-56D7-4CC5-A94A-FABB1F65660C}"/>
          </ac:spMkLst>
        </pc:spChg>
        <pc:spChg chg="add del mod">
          <ac:chgData name="Mariusz" userId="ca8d45ae-21cb-4030-bbab-1d3a5fb8cc81" providerId="ADAL" clId="{9175EAAB-6DAF-40B5-B3E8-C7AAB6B2C322}" dt="2020-05-31T15:19:01.032" v="37"/>
          <ac:spMkLst>
            <pc:docMk/>
            <pc:sldMk cId="1134254781" sldId="326"/>
            <ac:spMk id="4" creationId="{D81E65AC-B1BC-4840-8953-5F40FC766A40}"/>
          </ac:spMkLst>
        </pc:spChg>
        <pc:spChg chg="add del mod">
          <ac:chgData name="Mariusz" userId="ca8d45ae-21cb-4030-bbab-1d3a5fb8cc81" providerId="ADAL" clId="{9175EAAB-6DAF-40B5-B3E8-C7AAB6B2C322}" dt="2020-05-31T15:19:01.032" v="37"/>
          <ac:spMkLst>
            <pc:docMk/>
            <pc:sldMk cId="1134254781" sldId="326"/>
            <ac:spMk id="5" creationId="{13A1B4D2-90A6-4501-A1C8-8A8A213A1608}"/>
          </ac:spMkLst>
        </pc:spChg>
        <pc:spChg chg="mod">
          <ac:chgData name="Mariusz" userId="ca8d45ae-21cb-4030-bbab-1d3a5fb8cc81" providerId="ADAL" clId="{9175EAAB-6DAF-40B5-B3E8-C7AAB6B2C322}" dt="2020-05-31T15:23:08.757" v="57"/>
          <ac:spMkLst>
            <pc:docMk/>
            <pc:sldMk cId="1134254781" sldId="326"/>
            <ac:spMk id="7" creationId="{8A06BDFD-9482-4A1C-B739-3F1359021C19}"/>
          </ac:spMkLst>
        </pc:spChg>
        <pc:spChg chg="mod">
          <ac:chgData name="Mariusz" userId="ca8d45ae-21cb-4030-bbab-1d3a5fb8cc81" providerId="ADAL" clId="{9175EAAB-6DAF-40B5-B3E8-C7AAB6B2C322}" dt="2020-05-31T15:23:08.757" v="57"/>
          <ac:spMkLst>
            <pc:docMk/>
            <pc:sldMk cId="1134254781" sldId="326"/>
            <ac:spMk id="8" creationId="{E1F88EB7-DDDB-46DB-BB78-CFB3C11794DE}"/>
          </ac:spMkLst>
        </pc:spChg>
        <pc:spChg chg="add mod">
          <ac:chgData name="Mariusz" userId="ca8d45ae-21cb-4030-bbab-1d3a5fb8cc81" providerId="ADAL" clId="{9175EAAB-6DAF-40B5-B3E8-C7AAB6B2C322}" dt="2020-05-31T15:23:08.757" v="57"/>
          <ac:spMkLst>
            <pc:docMk/>
            <pc:sldMk cId="1134254781" sldId="326"/>
            <ac:spMk id="9" creationId="{C93E0E69-A8E0-4B1C-861A-354078B0B48A}"/>
          </ac:spMkLst>
        </pc:spChg>
        <pc:spChg chg="add del mod">
          <ac:chgData name="Mariusz" userId="ca8d45ae-21cb-4030-bbab-1d3a5fb8cc81" providerId="ADAL" clId="{9175EAAB-6DAF-40B5-B3E8-C7AAB6B2C322}" dt="2020-05-31T15:20:45.966" v="47"/>
          <ac:spMkLst>
            <pc:docMk/>
            <pc:sldMk cId="1134254781" sldId="326"/>
            <ac:spMk id="10" creationId="{85E1FB93-A0C6-42D9-BBD5-95D92CBED38F}"/>
          </ac:spMkLst>
        </pc:spChg>
        <pc:spChg chg="add del mod">
          <ac:chgData name="Mariusz" userId="ca8d45ae-21cb-4030-bbab-1d3a5fb8cc81" providerId="ADAL" clId="{9175EAAB-6DAF-40B5-B3E8-C7AAB6B2C322}" dt="2020-05-31T15:20:45.966" v="47"/>
          <ac:spMkLst>
            <pc:docMk/>
            <pc:sldMk cId="1134254781" sldId="326"/>
            <ac:spMk id="11" creationId="{8454FF69-4A8A-4A5D-AD3C-D3F27C456B96}"/>
          </ac:spMkLst>
        </pc:spChg>
        <pc:spChg chg="add del mod">
          <ac:chgData name="Mariusz" userId="ca8d45ae-21cb-4030-bbab-1d3a5fb8cc81" providerId="ADAL" clId="{9175EAAB-6DAF-40B5-B3E8-C7AAB6B2C322}" dt="2020-05-31T15:20:45.966" v="47"/>
          <ac:spMkLst>
            <pc:docMk/>
            <pc:sldMk cId="1134254781" sldId="326"/>
            <ac:spMk id="12" creationId="{D2B70139-AE6C-415B-B746-D9072C95F032}"/>
          </ac:spMkLst>
        </pc:spChg>
        <pc:spChg chg="add del mod">
          <ac:chgData name="Mariusz" userId="ca8d45ae-21cb-4030-bbab-1d3a5fb8cc81" providerId="ADAL" clId="{9175EAAB-6DAF-40B5-B3E8-C7AAB6B2C322}" dt="2020-05-31T15:20:51.223" v="48"/>
          <ac:spMkLst>
            <pc:docMk/>
            <pc:sldMk cId="1134254781" sldId="326"/>
            <ac:spMk id="13" creationId="{F1FA278D-B7C5-475A-B025-00CF0CE42A8E}"/>
          </ac:spMkLst>
        </pc:spChg>
        <pc:spChg chg="add del mod">
          <ac:chgData name="Mariusz" userId="ca8d45ae-21cb-4030-bbab-1d3a5fb8cc81" providerId="ADAL" clId="{9175EAAB-6DAF-40B5-B3E8-C7AAB6B2C322}" dt="2020-05-31T15:20:51.223" v="48"/>
          <ac:spMkLst>
            <pc:docMk/>
            <pc:sldMk cId="1134254781" sldId="326"/>
            <ac:spMk id="14" creationId="{CB7B2295-0893-49CA-A45A-331AF69520AC}"/>
          </ac:spMkLst>
        </pc:spChg>
        <pc:spChg chg="add del mod">
          <ac:chgData name="Mariusz" userId="ca8d45ae-21cb-4030-bbab-1d3a5fb8cc81" providerId="ADAL" clId="{9175EAAB-6DAF-40B5-B3E8-C7AAB6B2C322}" dt="2020-05-31T15:20:51.223" v="48"/>
          <ac:spMkLst>
            <pc:docMk/>
            <pc:sldMk cId="1134254781" sldId="326"/>
            <ac:spMk id="15" creationId="{F5753559-99E6-4676-AC4E-F7A10342E83E}"/>
          </ac:spMkLst>
        </pc:spChg>
        <pc:picChg chg="mod">
          <ac:chgData name="Mariusz" userId="ca8d45ae-21cb-4030-bbab-1d3a5fb8cc81" providerId="ADAL" clId="{9175EAAB-6DAF-40B5-B3E8-C7AAB6B2C322}" dt="2020-05-31T15:23:08.757" v="57"/>
          <ac:picMkLst>
            <pc:docMk/>
            <pc:sldMk cId="1134254781" sldId="326"/>
            <ac:picMk id="6" creationId="{4FFE1B58-4F2A-4BBD-B951-A4BB01497AB7}"/>
          </ac:picMkLst>
        </pc:picChg>
      </pc:sldChg>
      <pc:sldChg chg="addSp delSp modSp add del">
        <pc:chgData name="Mariusz" userId="ca8d45ae-21cb-4030-bbab-1d3a5fb8cc81" providerId="ADAL" clId="{9175EAAB-6DAF-40B5-B3E8-C7AAB6B2C322}" dt="2020-05-31T19:35:16.352" v="134" actId="2696"/>
        <pc:sldMkLst>
          <pc:docMk/>
          <pc:sldMk cId="3890341454" sldId="327"/>
        </pc:sldMkLst>
        <pc:spChg chg="del">
          <ac:chgData name="Mariusz" userId="ca8d45ae-21cb-4030-bbab-1d3a5fb8cc81" providerId="ADAL" clId="{9175EAAB-6DAF-40B5-B3E8-C7AAB6B2C322}" dt="2020-05-31T15:31:52.358" v="101" actId="478"/>
          <ac:spMkLst>
            <pc:docMk/>
            <pc:sldMk cId="3890341454" sldId="327"/>
            <ac:spMk id="9" creationId="{C93E0E69-A8E0-4B1C-861A-354078B0B48A}"/>
          </ac:spMkLst>
        </pc:spChg>
        <pc:spChg chg="add del mod">
          <ac:chgData name="Mariusz" userId="ca8d45ae-21cb-4030-bbab-1d3a5fb8cc81" providerId="ADAL" clId="{9175EAAB-6DAF-40B5-B3E8-C7AAB6B2C322}" dt="2020-05-31T19:34:58.058" v="130" actId="21"/>
          <ac:spMkLst>
            <pc:docMk/>
            <pc:sldMk cId="3890341454" sldId="327"/>
            <ac:spMk id="10" creationId="{9D2BEA76-2CDC-45D5-8A7E-8F71C5E99AF6}"/>
          </ac:spMkLst>
        </pc:spChg>
        <pc:picChg chg="mod">
          <ac:chgData name="Mariusz" userId="ca8d45ae-21cb-4030-bbab-1d3a5fb8cc81" providerId="ADAL" clId="{9175EAAB-6DAF-40B5-B3E8-C7AAB6B2C322}" dt="2020-05-31T19:33:21.048" v="116" actId="14100"/>
          <ac:picMkLst>
            <pc:docMk/>
            <pc:sldMk cId="3890341454" sldId="327"/>
            <ac:picMk id="6" creationId="{4FFE1B58-4F2A-4BBD-B951-A4BB01497AB7}"/>
          </ac:picMkLst>
        </pc:picChg>
      </pc:sldChg>
      <pc:sldChg chg="addSp delSp modSp add del">
        <pc:chgData name="Mariusz" userId="ca8d45ae-21cb-4030-bbab-1d3a5fb8cc81" providerId="ADAL" clId="{9175EAAB-6DAF-40B5-B3E8-C7AAB6B2C322}" dt="2020-06-02T16:16:34.089" v="2091" actId="2696"/>
        <pc:sldMkLst>
          <pc:docMk/>
          <pc:sldMk cId="3377491489" sldId="328"/>
        </pc:sldMkLst>
        <pc:spChg chg="del">
          <ac:chgData name="Mariusz" userId="ca8d45ae-21cb-4030-bbab-1d3a5fb8cc81" providerId="ADAL" clId="{9175EAAB-6DAF-40B5-B3E8-C7AAB6B2C322}" dt="2020-05-31T19:35:00.656" v="131" actId="478"/>
          <ac:spMkLst>
            <pc:docMk/>
            <pc:sldMk cId="3377491489" sldId="328"/>
            <ac:spMk id="3" creationId="{53C31F9F-67D0-448F-B7F0-536930F71665}"/>
          </ac:spMkLst>
        </pc:spChg>
        <pc:spChg chg="add mod">
          <ac:chgData name="Mariusz" userId="ca8d45ae-21cb-4030-bbab-1d3a5fb8cc81" providerId="ADAL" clId="{9175EAAB-6DAF-40B5-B3E8-C7AAB6B2C322}" dt="2020-05-31T19:35:05.192" v="133" actId="1076"/>
          <ac:spMkLst>
            <pc:docMk/>
            <pc:sldMk cId="3377491489" sldId="328"/>
            <ac:spMk id="9" creationId="{32564F46-B989-4B0E-9E9D-8A967BAE75D6}"/>
          </ac:spMkLst>
        </pc:spChg>
      </pc:sldChg>
      <pc:sldChg chg="modSp new mod modNotesTx">
        <pc:chgData name="Mariusz" userId="ca8d45ae-21cb-4030-bbab-1d3a5fb8cc81" providerId="ADAL" clId="{9175EAAB-6DAF-40B5-B3E8-C7AAB6B2C322}" dt="2020-06-03T15:45:26.117" v="3311" actId="20577"/>
        <pc:sldMkLst>
          <pc:docMk/>
          <pc:sldMk cId="3207814463" sldId="329"/>
        </pc:sldMkLst>
        <pc:spChg chg="mod">
          <ac:chgData name="Mariusz" userId="ca8d45ae-21cb-4030-bbab-1d3a5fb8cc81" providerId="ADAL" clId="{9175EAAB-6DAF-40B5-B3E8-C7AAB6B2C322}" dt="2020-06-03T10:21:44.595" v="3121" actId="790"/>
          <ac:spMkLst>
            <pc:docMk/>
            <pc:sldMk cId="3207814463" sldId="329"/>
            <ac:spMk id="2" creationId="{8F6D46E2-0287-475E-933F-CB203B9920EE}"/>
          </ac:spMkLst>
        </pc:spChg>
        <pc:spChg chg="mod">
          <ac:chgData name="Mariusz" userId="ca8d45ae-21cb-4030-bbab-1d3a5fb8cc81" providerId="ADAL" clId="{9175EAAB-6DAF-40B5-B3E8-C7AAB6B2C322}" dt="2020-06-03T10:48:28.314" v="3185" actId="20577"/>
          <ac:spMkLst>
            <pc:docMk/>
            <pc:sldMk cId="3207814463" sldId="329"/>
            <ac:spMk id="3" creationId="{5D69F4E3-C011-4593-AB68-535F1F1362CF}"/>
          </ac:spMkLst>
        </pc:spChg>
      </pc:sldChg>
      <pc:sldChg chg="modSp new mod modNotesTx">
        <pc:chgData name="Mariusz" userId="ca8d45ae-21cb-4030-bbab-1d3a5fb8cc81" providerId="ADAL" clId="{9175EAAB-6DAF-40B5-B3E8-C7AAB6B2C322}" dt="2020-06-03T08:12:51.663" v="2601" actId="790"/>
        <pc:sldMkLst>
          <pc:docMk/>
          <pc:sldMk cId="4142186493" sldId="330"/>
        </pc:sldMkLst>
        <pc:spChg chg="mod">
          <ac:chgData name="Mariusz" userId="ca8d45ae-21cb-4030-bbab-1d3a5fb8cc81" providerId="ADAL" clId="{9175EAAB-6DAF-40B5-B3E8-C7AAB6B2C322}" dt="2020-06-01T10:58:47.535" v="806" actId="20577"/>
          <ac:spMkLst>
            <pc:docMk/>
            <pc:sldMk cId="4142186493" sldId="330"/>
            <ac:spMk id="2" creationId="{E329F2BE-320F-4919-AAC2-22EFA6F64D28}"/>
          </ac:spMkLst>
        </pc:spChg>
        <pc:spChg chg="mod">
          <ac:chgData name="Mariusz" userId="ca8d45ae-21cb-4030-bbab-1d3a5fb8cc81" providerId="ADAL" clId="{9175EAAB-6DAF-40B5-B3E8-C7AAB6B2C322}" dt="2020-06-03T08:12:51.663" v="2601" actId="790"/>
          <ac:spMkLst>
            <pc:docMk/>
            <pc:sldMk cId="4142186493" sldId="330"/>
            <ac:spMk id="3" creationId="{071AA146-CCD8-4A20-A57B-2343D76AC0A6}"/>
          </ac:spMkLst>
        </pc:spChg>
      </pc:sldChg>
      <pc:sldChg chg="add ord modNotes modNotesTx">
        <pc:chgData name="Mariusz" userId="ca8d45ae-21cb-4030-bbab-1d3a5fb8cc81" providerId="ADAL" clId="{9175EAAB-6DAF-40B5-B3E8-C7AAB6B2C322}" dt="2020-06-03T11:47:17.114" v="3229" actId="6549"/>
        <pc:sldMkLst>
          <pc:docMk/>
          <pc:sldMk cId="2570193537" sldId="331"/>
        </pc:sldMkLst>
      </pc:sldChg>
      <pc:sldMasterChg chg="modSp mod modSldLayout">
        <pc:chgData name="Mariusz" userId="ca8d45ae-21cb-4030-bbab-1d3a5fb8cc81" providerId="ADAL" clId="{9175EAAB-6DAF-40B5-B3E8-C7AAB6B2C322}" dt="2020-05-31T15:23:08.757" v="57"/>
        <pc:sldMasterMkLst>
          <pc:docMk/>
          <pc:sldMasterMk cId="2448127605" sldId="2147483696"/>
        </pc:sldMasterMkLst>
        <pc:spChg chg="mod">
          <ac:chgData name="Mariusz" userId="ca8d45ae-21cb-4030-bbab-1d3a5fb8cc81" providerId="ADAL" clId="{9175EAAB-6DAF-40B5-B3E8-C7AAB6B2C322}" dt="2020-05-31T15:23:08.757" v="57"/>
          <ac:spMkLst>
            <pc:docMk/>
            <pc:sldMasterMk cId="2448127605" sldId="2147483696"/>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5" creationId="{00000000-0000-0000-0000-000000000000}"/>
          </ac:spMkLst>
        </pc:spChg>
        <pc:sldLayoutChg chg="modSp">
          <pc:chgData name="Mariusz" userId="ca8d45ae-21cb-4030-bbab-1d3a5fb8cc81" providerId="ADAL" clId="{9175EAAB-6DAF-40B5-B3E8-C7AAB6B2C322}" dt="2020-05-31T15:23:08.757" v="57"/>
          <pc:sldLayoutMkLst>
            <pc:docMk/>
            <pc:sldMasterMk cId="2448127605" sldId="2147483696"/>
            <pc:sldLayoutMk cId="1409572161" sldId="2147483697"/>
          </pc:sldLayoutMkLst>
          <pc:spChg chg="mod">
            <ac:chgData name="Mariusz" userId="ca8d45ae-21cb-4030-bbab-1d3a5fb8cc81" providerId="ADAL" clId="{9175EAAB-6DAF-40B5-B3E8-C7AAB6B2C322}" dt="2020-05-31T15:23:08.757" v="57"/>
            <ac:spMkLst>
              <pc:docMk/>
              <pc:sldMasterMk cId="2448127605" sldId="2147483696"/>
              <pc:sldLayoutMk cId="1409572161" sldId="214748369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139040905" sldId="2147483698"/>
          </pc:sldLayoutMkLst>
          <pc:spChg chg="mod">
            <ac:chgData name="Mariusz" userId="ca8d45ae-21cb-4030-bbab-1d3a5fb8cc81" providerId="ADAL" clId="{9175EAAB-6DAF-40B5-B3E8-C7AAB6B2C322}" dt="2020-05-31T15:23:08.757" v="57"/>
            <ac:spMkLst>
              <pc:docMk/>
              <pc:sldMasterMk cId="2448127605" sldId="2147483696"/>
              <pc:sldLayoutMk cId="4139040905" sldId="2147483698"/>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898833272" sldId="2147483699"/>
          </pc:sldLayoutMkLst>
          <pc:spChg chg="mod">
            <ac:chgData name="Mariusz" userId="ca8d45ae-21cb-4030-bbab-1d3a5fb8cc81" providerId="ADAL" clId="{9175EAAB-6DAF-40B5-B3E8-C7AAB6B2C322}" dt="2020-05-31T15:23:08.757" v="57"/>
            <ac:spMkLst>
              <pc:docMk/>
              <pc:sldMasterMk cId="2448127605" sldId="2147483696"/>
              <pc:sldLayoutMk cId="1898833272" sldId="2147483699"/>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2298140439" sldId="2147483700"/>
          </pc:sldLayoutMkLst>
          <pc:spChg chg="mod">
            <ac:chgData name="Mariusz" userId="ca8d45ae-21cb-4030-bbab-1d3a5fb8cc81" providerId="ADAL" clId="{9175EAAB-6DAF-40B5-B3E8-C7AAB6B2C322}" dt="2020-05-31T15:23:08.757" v="57"/>
            <ac:spMkLst>
              <pc:docMk/>
              <pc:sldMasterMk cId="2448127605" sldId="2147483696"/>
              <pc:sldLayoutMk cId="2298140439" sldId="2147483700"/>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3570227033" sldId="2147483701"/>
          </pc:sldLayoutMkLst>
          <pc:spChg chg="mod">
            <ac:chgData name="Mariusz" userId="ca8d45ae-21cb-4030-bbab-1d3a5fb8cc81" providerId="ADAL" clId="{9175EAAB-6DAF-40B5-B3E8-C7AAB6B2C322}" dt="2020-05-31T15:23:08.757" v="57"/>
            <ac:spMkLst>
              <pc:docMk/>
              <pc:sldMasterMk cId="2448127605" sldId="2147483696"/>
              <pc:sldLayoutMk cId="3570227033" sldId="2147483701"/>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5"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6"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9" creationId="{00000000-0000-0000-0000-000000000000}"/>
            </ac:spMkLst>
          </pc:spChg>
        </pc:sldLayoutChg>
        <pc:sldLayoutChg chg="modSp mod">
          <pc:chgData name="Mariusz" userId="ca8d45ae-21cb-4030-bbab-1d3a5fb8cc81" providerId="ADAL" clId="{9175EAAB-6DAF-40B5-B3E8-C7AAB6B2C322}" dt="2020-05-31T15:23:08.757" v="57"/>
          <pc:sldLayoutMkLst>
            <pc:docMk/>
            <pc:sldMasterMk cId="2448127605" sldId="2147483696"/>
            <pc:sldLayoutMk cId="3085328859" sldId="2147483702"/>
          </pc:sldLayoutMkLst>
          <pc:spChg chg="mod">
            <ac:chgData name="Mariusz" userId="ca8d45ae-21cb-4030-bbab-1d3a5fb8cc81" providerId="ADAL" clId="{9175EAAB-6DAF-40B5-B3E8-C7AAB6B2C322}" dt="2020-05-31T15:23:08.757" v="57"/>
            <ac:spMkLst>
              <pc:docMk/>
              <pc:sldMasterMk cId="2448127605" sldId="2147483696"/>
              <pc:sldLayoutMk cId="3085328859" sldId="2147483702"/>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085328859" sldId="2147483702"/>
              <ac:spMk id="5"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919411330" sldId="2147483703"/>
          </pc:sldLayoutMkLst>
          <pc:spChg chg="mod">
            <ac:chgData name="Mariusz" userId="ca8d45ae-21cb-4030-bbab-1d3a5fb8cc81" providerId="ADAL" clId="{9175EAAB-6DAF-40B5-B3E8-C7AAB6B2C322}" dt="2020-05-31T15:23:08.757" v="57"/>
            <ac:spMkLst>
              <pc:docMk/>
              <pc:sldMasterMk cId="2448127605" sldId="2147483696"/>
              <pc:sldLayoutMk cId="919411330" sldId="2147483703"/>
              <ac:spMk id="4"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415932203" sldId="2147483704"/>
          </pc:sldLayoutMkLst>
          <pc:spChg chg="mod">
            <ac:chgData name="Mariusz" userId="ca8d45ae-21cb-4030-bbab-1d3a5fb8cc81" providerId="ADAL" clId="{9175EAAB-6DAF-40B5-B3E8-C7AAB6B2C322}" dt="2020-05-31T15:23:08.757" v="57"/>
            <ac:spMkLst>
              <pc:docMk/>
              <pc:sldMasterMk cId="2448127605" sldId="2147483696"/>
              <pc:sldLayoutMk cId="1415932203" sldId="2147483704"/>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280010748" sldId="2147483705"/>
          </pc:sldLayoutMkLst>
          <pc:spChg chg="mod">
            <ac:chgData name="Mariusz" userId="ca8d45ae-21cb-4030-bbab-1d3a5fb8cc81" providerId="ADAL" clId="{9175EAAB-6DAF-40B5-B3E8-C7AAB6B2C322}" dt="2020-05-31T15:23:08.757" v="57"/>
            <ac:spMkLst>
              <pc:docMk/>
              <pc:sldMasterMk cId="2448127605" sldId="2147483696"/>
              <pc:sldLayoutMk cId="4280010748" sldId="2147483705"/>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683738821" sldId="2147483706"/>
          </pc:sldLayoutMkLst>
          <pc:spChg chg="mod">
            <ac:chgData name="Mariusz" userId="ca8d45ae-21cb-4030-bbab-1d3a5fb8cc81" providerId="ADAL" clId="{9175EAAB-6DAF-40B5-B3E8-C7AAB6B2C322}" dt="2020-05-31T15:23:08.757" v="57"/>
            <ac:spMkLst>
              <pc:docMk/>
              <pc:sldMasterMk cId="2448127605" sldId="2147483696"/>
              <pc:sldLayoutMk cId="1683738821" sldId="2147483706"/>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645240836" sldId="2147483707"/>
          </pc:sldLayoutMkLst>
          <pc:spChg chg="mod">
            <ac:chgData name="Mariusz" userId="ca8d45ae-21cb-4030-bbab-1d3a5fb8cc81" providerId="ADAL" clId="{9175EAAB-6DAF-40B5-B3E8-C7AAB6B2C322}" dt="2020-05-31T15:23:08.757" v="57"/>
            <ac:spMkLst>
              <pc:docMk/>
              <pc:sldMasterMk cId="2448127605" sldId="2147483696"/>
              <pc:sldLayoutMk cId="645240836" sldId="214748370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6" creationId="{00000000-0000-0000-0000-000000000000}"/>
            </ac:spMkLst>
          </pc:spChg>
        </pc:sldLayoutChg>
      </pc:sldMasterChg>
      <pc:sldMasterChg chg="modSp mod delSldLayout modSldLayout">
        <pc:chgData name="Mariusz" userId="ca8d45ae-21cb-4030-bbab-1d3a5fb8cc81" providerId="ADAL" clId="{9175EAAB-6DAF-40B5-B3E8-C7AAB6B2C322}" dt="2020-05-31T15:29:24.638" v="97" actId="478"/>
        <pc:sldMasterMkLst>
          <pc:docMk/>
          <pc:sldMasterMk cId="796021658" sldId="2147483708"/>
        </pc:sldMasterMkLst>
        <pc:spChg chg="mod">
          <ac:chgData name="Mariusz" userId="ca8d45ae-21cb-4030-bbab-1d3a5fb8cc81" providerId="ADAL" clId="{9175EAAB-6DAF-40B5-B3E8-C7AAB6B2C322}" dt="2020-05-31T15:24:00.715" v="70" actId="14100"/>
          <ac:spMkLst>
            <pc:docMk/>
            <pc:sldMasterMk cId="796021658" sldId="2147483708"/>
            <ac:spMk id="2" creationId="{00000000-0000-0000-0000-000000000000}"/>
          </ac:spMkLst>
        </pc:spChg>
        <pc:spChg chg="mod">
          <ac:chgData name="Mariusz" userId="ca8d45ae-21cb-4030-bbab-1d3a5fb8cc81" providerId="ADAL" clId="{9175EAAB-6DAF-40B5-B3E8-C7AAB6B2C322}" dt="2020-05-31T15:25:13.576" v="78" actId="14100"/>
          <ac:spMkLst>
            <pc:docMk/>
            <pc:sldMasterMk cId="796021658" sldId="2147483708"/>
            <ac:spMk id="3" creationId="{00000000-0000-0000-0000-000000000000}"/>
          </ac:spMkLst>
        </pc:spChg>
        <pc:spChg chg="mod">
          <ac:chgData name="Mariusz" userId="ca8d45ae-21cb-4030-bbab-1d3a5fb8cc81" providerId="ADAL" clId="{9175EAAB-6DAF-40B5-B3E8-C7AAB6B2C322}" dt="2020-05-31T15:24:47.439" v="76" actId="1076"/>
          <ac:spMkLst>
            <pc:docMk/>
            <pc:sldMasterMk cId="796021658" sldId="2147483708"/>
            <ac:spMk id="4" creationId="{00000000-0000-0000-0000-000000000000}"/>
          </ac:spMkLst>
        </pc:spChg>
        <pc:spChg chg="mod">
          <ac:chgData name="Mariusz" userId="ca8d45ae-21cb-4030-bbab-1d3a5fb8cc81" providerId="ADAL" clId="{9175EAAB-6DAF-40B5-B3E8-C7AAB6B2C322}" dt="2020-05-31T15:25:01.160" v="77" actId="1076"/>
          <ac:spMkLst>
            <pc:docMk/>
            <pc:sldMasterMk cId="796021658" sldId="2147483708"/>
            <ac:spMk id="5" creationId="{00000000-0000-0000-0000-000000000000}"/>
          </ac:spMkLst>
        </pc:spChg>
        <pc:sldLayoutChg chg="delSp modSp mod">
          <pc:chgData name="Mariusz" userId="ca8d45ae-21cb-4030-bbab-1d3a5fb8cc81" providerId="ADAL" clId="{9175EAAB-6DAF-40B5-B3E8-C7AAB6B2C322}" dt="2020-05-31T15:29:24.638" v="97" actId="478"/>
          <pc:sldLayoutMkLst>
            <pc:docMk/>
            <pc:sldMasterMk cId="796021658" sldId="2147483708"/>
            <pc:sldLayoutMk cId="565703005" sldId="2147483709"/>
          </pc:sldLayoutMkLst>
          <pc:spChg chg="mod">
            <ac:chgData name="Mariusz" userId="ca8d45ae-21cb-4030-bbab-1d3a5fb8cc81" providerId="ADAL" clId="{9175EAAB-6DAF-40B5-B3E8-C7AAB6B2C322}" dt="2020-05-31T15:25:36.462" v="79" actId="255"/>
            <ac:spMkLst>
              <pc:docMk/>
              <pc:sldMasterMk cId="796021658" sldId="2147483708"/>
              <pc:sldLayoutMk cId="565703005" sldId="2147483709"/>
              <ac:spMk id="2" creationId="{00000000-0000-0000-0000-000000000000}"/>
            </ac:spMkLst>
          </pc:spChg>
          <pc:spChg chg="del">
            <ac:chgData name="Mariusz" userId="ca8d45ae-21cb-4030-bbab-1d3a5fb8cc81" providerId="ADAL" clId="{9175EAAB-6DAF-40B5-B3E8-C7AAB6B2C322}" dt="2020-05-31T15:29:24.638" v="97" actId="478"/>
            <ac:spMkLst>
              <pc:docMk/>
              <pc:sldMasterMk cId="796021658" sldId="2147483708"/>
              <pc:sldLayoutMk cId="565703005" sldId="2147483709"/>
              <ac:spMk id="6" creationId="{00000000-0000-0000-0000-000000000000}"/>
            </ac:spMkLst>
          </pc:spChg>
        </pc:sldLayoutChg>
        <pc:sldLayoutChg chg="delSp mod">
          <pc:chgData name="Mariusz" userId="ca8d45ae-21cb-4030-bbab-1d3a5fb8cc81" providerId="ADAL" clId="{9175EAAB-6DAF-40B5-B3E8-C7AAB6B2C322}" dt="2020-05-31T15:29:19.136" v="96" actId="478"/>
          <pc:sldLayoutMkLst>
            <pc:docMk/>
            <pc:sldMasterMk cId="796021658" sldId="2147483708"/>
            <pc:sldLayoutMk cId="3484735178" sldId="2147483710"/>
          </pc:sldLayoutMkLst>
          <pc:spChg chg="del">
            <ac:chgData name="Mariusz" userId="ca8d45ae-21cb-4030-bbab-1d3a5fb8cc81" providerId="ADAL" clId="{9175EAAB-6DAF-40B5-B3E8-C7AAB6B2C322}" dt="2020-05-31T15:29:19.136" v="96" actId="478"/>
            <ac:spMkLst>
              <pc:docMk/>
              <pc:sldMasterMk cId="796021658" sldId="2147483708"/>
              <pc:sldLayoutMk cId="3484735178" sldId="2147483710"/>
              <ac:spMk id="6" creationId="{00000000-0000-0000-0000-000000000000}"/>
            </ac:spMkLst>
          </pc:spChg>
        </pc:sldLayoutChg>
        <pc:sldLayoutChg chg="delSp mod">
          <pc:chgData name="Mariusz" userId="ca8d45ae-21cb-4030-bbab-1d3a5fb8cc81" providerId="ADAL" clId="{9175EAAB-6DAF-40B5-B3E8-C7AAB6B2C322}" dt="2020-05-31T15:29:10.110" v="95" actId="478"/>
          <pc:sldLayoutMkLst>
            <pc:docMk/>
            <pc:sldMasterMk cId="796021658" sldId="2147483708"/>
            <pc:sldLayoutMk cId="885913336" sldId="2147483711"/>
          </pc:sldLayoutMkLst>
          <pc:spChg chg="del">
            <ac:chgData name="Mariusz" userId="ca8d45ae-21cb-4030-bbab-1d3a5fb8cc81" providerId="ADAL" clId="{9175EAAB-6DAF-40B5-B3E8-C7AAB6B2C322}" dt="2020-05-31T15:29:10.110" v="95" actId="478"/>
            <ac:spMkLst>
              <pc:docMk/>
              <pc:sldMasterMk cId="796021658" sldId="2147483708"/>
              <pc:sldLayoutMk cId="885913336" sldId="2147483711"/>
              <ac:spMk id="6" creationId="{00000000-0000-0000-0000-000000000000}"/>
            </ac:spMkLst>
          </pc:spChg>
        </pc:sldLayoutChg>
        <pc:sldLayoutChg chg="delSp modSp mod">
          <pc:chgData name="Mariusz" userId="ca8d45ae-21cb-4030-bbab-1d3a5fb8cc81" providerId="ADAL" clId="{9175EAAB-6DAF-40B5-B3E8-C7AAB6B2C322}" dt="2020-05-31T15:29:03.334" v="94" actId="478"/>
          <pc:sldLayoutMkLst>
            <pc:docMk/>
            <pc:sldMasterMk cId="796021658" sldId="2147483708"/>
            <pc:sldLayoutMk cId="3752894643" sldId="2147483712"/>
          </pc:sldLayoutMkLst>
          <pc:spChg chg="mod">
            <ac:chgData name="Mariusz" userId="ca8d45ae-21cb-4030-bbab-1d3a5fb8cc81" providerId="ADAL" clId="{9175EAAB-6DAF-40B5-B3E8-C7AAB6B2C322}" dt="2020-05-31T15:26:49.045" v="82" actId="14100"/>
            <ac:spMkLst>
              <pc:docMk/>
              <pc:sldMasterMk cId="796021658" sldId="2147483708"/>
              <pc:sldLayoutMk cId="3752894643" sldId="2147483712"/>
              <ac:spMk id="3" creationId="{00000000-0000-0000-0000-000000000000}"/>
            </ac:spMkLst>
          </pc:spChg>
          <pc:spChg chg="mod">
            <ac:chgData name="Mariusz" userId="ca8d45ae-21cb-4030-bbab-1d3a5fb8cc81" providerId="ADAL" clId="{9175EAAB-6DAF-40B5-B3E8-C7AAB6B2C322}" dt="2020-05-31T15:26:56.582" v="84" actId="14100"/>
            <ac:spMkLst>
              <pc:docMk/>
              <pc:sldMasterMk cId="796021658" sldId="2147483708"/>
              <pc:sldLayoutMk cId="3752894643" sldId="2147483712"/>
              <ac:spMk id="4" creationId="{00000000-0000-0000-0000-000000000000}"/>
            </ac:spMkLst>
          </pc:spChg>
          <pc:spChg chg="del">
            <ac:chgData name="Mariusz" userId="ca8d45ae-21cb-4030-bbab-1d3a5fb8cc81" providerId="ADAL" clId="{9175EAAB-6DAF-40B5-B3E8-C7AAB6B2C322}" dt="2020-05-31T15:29:03.334" v="94" actId="478"/>
            <ac:spMkLst>
              <pc:docMk/>
              <pc:sldMasterMk cId="796021658" sldId="2147483708"/>
              <pc:sldLayoutMk cId="3752894643" sldId="2147483712"/>
              <ac:spMk id="7" creationId="{00000000-0000-0000-0000-000000000000}"/>
            </ac:spMkLst>
          </pc:spChg>
        </pc:sldLayoutChg>
        <pc:sldLayoutChg chg="del">
          <pc:chgData name="Mariusz" userId="ca8d45ae-21cb-4030-bbab-1d3a5fb8cc81" providerId="ADAL" clId="{9175EAAB-6DAF-40B5-B3E8-C7AAB6B2C322}" dt="2020-05-31T15:27:25.214" v="85" actId="2696"/>
          <pc:sldLayoutMkLst>
            <pc:docMk/>
            <pc:sldMasterMk cId="796021658" sldId="2147483708"/>
            <pc:sldLayoutMk cId="3156673824" sldId="2147483713"/>
          </pc:sldLayoutMkLst>
        </pc:sldLayoutChg>
        <pc:sldLayoutChg chg="delSp mod">
          <pc:chgData name="Mariusz" userId="ca8d45ae-21cb-4030-bbab-1d3a5fb8cc81" providerId="ADAL" clId="{9175EAAB-6DAF-40B5-B3E8-C7AAB6B2C322}" dt="2020-05-31T15:28:57.055" v="93" actId="478"/>
          <pc:sldLayoutMkLst>
            <pc:docMk/>
            <pc:sldMasterMk cId="796021658" sldId="2147483708"/>
            <pc:sldLayoutMk cId="3377702315" sldId="2147483714"/>
          </pc:sldLayoutMkLst>
          <pc:spChg chg="del">
            <ac:chgData name="Mariusz" userId="ca8d45ae-21cb-4030-bbab-1d3a5fb8cc81" providerId="ADAL" clId="{9175EAAB-6DAF-40B5-B3E8-C7AAB6B2C322}" dt="2020-05-31T15:28:57.055" v="93" actId="478"/>
            <ac:spMkLst>
              <pc:docMk/>
              <pc:sldMasterMk cId="796021658" sldId="2147483708"/>
              <pc:sldLayoutMk cId="3377702315" sldId="2147483714"/>
              <ac:spMk id="5" creationId="{00000000-0000-0000-0000-000000000000}"/>
            </ac:spMkLst>
          </pc:spChg>
        </pc:sldLayoutChg>
        <pc:sldLayoutChg chg="addSp delSp mod">
          <pc:chgData name="Mariusz" userId="ca8d45ae-21cb-4030-bbab-1d3a5fb8cc81" providerId="ADAL" clId="{9175EAAB-6DAF-40B5-B3E8-C7AAB6B2C322}" dt="2020-05-31T15:28:12.822" v="88" actId="478"/>
          <pc:sldLayoutMkLst>
            <pc:docMk/>
            <pc:sldMasterMk cId="796021658" sldId="2147483708"/>
            <pc:sldLayoutMk cId="2376096244" sldId="2147483715"/>
          </pc:sldLayoutMkLst>
          <pc:spChg chg="add del">
            <ac:chgData name="Mariusz" userId="ca8d45ae-21cb-4030-bbab-1d3a5fb8cc81" providerId="ADAL" clId="{9175EAAB-6DAF-40B5-B3E8-C7AAB6B2C322}" dt="2020-05-31T15:28:08.143" v="87" actId="478"/>
            <ac:spMkLst>
              <pc:docMk/>
              <pc:sldMasterMk cId="796021658" sldId="2147483708"/>
              <pc:sldLayoutMk cId="2376096244" sldId="2147483715"/>
              <ac:spMk id="3" creationId="{00000000-0000-0000-0000-000000000000}"/>
            </ac:spMkLst>
          </pc:spChg>
          <pc:spChg chg="del">
            <ac:chgData name="Mariusz" userId="ca8d45ae-21cb-4030-bbab-1d3a5fb8cc81" providerId="ADAL" clId="{9175EAAB-6DAF-40B5-B3E8-C7AAB6B2C322}" dt="2020-05-31T15:28:12.822" v="88" actId="478"/>
            <ac:spMkLst>
              <pc:docMk/>
              <pc:sldMasterMk cId="796021658" sldId="2147483708"/>
              <pc:sldLayoutMk cId="2376096244" sldId="2147483715"/>
              <ac:spMk id="4" creationId="{00000000-0000-0000-0000-000000000000}"/>
            </ac:spMkLst>
          </pc:spChg>
        </pc:sldLayoutChg>
        <pc:sldLayoutChg chg="delSp mod">
          <pc:chgData name="Mariusz" userId="ca8d45ae-21cb-4030-bbab-1d3a5fb8cc81" providerId="ADAL" clId="{9175EAAB-6DAF-40B5-B3E8-C7AAB6B2C322}" dt="2020-05-31T15:28:49.807" v="92" actId="478"/>
          <pc:sldLayoutMkLst>
            <pc:docMk/>
            <pc:sldMasterMk cId="796021658" sldId="2147483708"/>
            <pc:sldLayoutMk cId="2168683367" sldId="2147483716"/>
          </pc:sldLayoutMkLst>
          <pc:spChg chg="del">
            <ac:chgData name="Mariusz" userId="ca8d45ae-21cb-4030-bbab-1d3a5fb8cc81" providerId="ADAL" clId="{9175EAAB-6DAF-40B5-B3E8-C7AAB6B2C322}" dt="2020-05-31T15:28:49.807" v="92" actId="478"/>
            <ac:spMkLst>
              <pc:docMk/>
              <pc:sldMasterMk cId="796021658" sldId="2147483708"/>
              <pc:sldLayoutMk cId="2168683367" sldId="2147483716"/>
              <ac:spMk id="7" creationId="{00000000-0000-0000-0000-000000000000}"/>
            </ac:spMkLst>
          </pc:spChg>
        </pc:sldLayoutChg>
        <pc:sldLayoutChg chg="delSp mod">
          <pc:chgData name="Mariusz" userId="ca8d45ae-21cb-4030-bbab-1d3a5fb8cc81" providerId="ADAL" clId="{9175EAAB-6DAF-40B5-B3E8-C7AAB6B2C322}" dt="2020-05-31T15:28:41.695" v="91" actId="478"/>
          <pc:sldLayoutMkLst>
            <pc:docMk/>
            <pc:sldMasterMk cId="796021658" sldId="2147483708"/>
            <pc:sldLayoutMk cId="2813771760" sldId="2147483717"/>
          </pc:sldLayoutMkLst>
          <pc:spChg chg="del">
            <ac:chgData name="Mariusz" userId="ca8d45ae-21cb-4030-bbab-1d3a5fb8cc81" providerId="ADAL" clId="{9175EAAB-6DAF-40B5-B3E8-C7AAB6B2C322}" dt="2020-05-31T15:28:41.695" v="91" actId="478"/>
            <ac:spMkLst>
              <pc:docMk/>
              <pc:sldMasterMk cId="796021658" sldId="2147483708"/>
              <pc:sldLayoutMk cId="2813771760" sldId="2147483717"/>
              <ac:spMk id="7" creationId="{00000000-0000-0000-0000-000000000000}"/>
            </ac:spMkLst>
          </pc:spChg>
        </pc:sldLayoutChg>
        <pc:sldLayoutChg chg="delSp mod">
          <pc:chgData name="Mariusz" userId="ca8d45ae-21cb-4030-bbab-1d3a5fb8cc81" providerId="ADAL" clId="{9175EAAB-6DAF-40B5-B3E8-C7AAB6B2C322}" dt="2020-05-31T15:28:36.407" v="90" actId="478"/>
          <pc:sldLayoutMkLst>
            <pc:docMk/>
            <pc:sldMasterMk cId="796021658" sldId="2147483708"/>
            <pc:sldLayoutMk cId="1573691912" sldId="2147483718"/>
          </pc:sldLayoutMkLst>
          <pc:spChg chg="del">
            <ac:chgData name="Mariusz" userId="ca8d45ae-21cb-4030-bbab-1d3a5fb8cc81" providerId="ADAL" clId="{9175EAAB-6DAF-40B5-B3E8-C7AAB6B2C322}" dt="2020-05-31T15:28:36.407" v="90" actId="478"/>
            <ac:spMkLst>
              <pc:docMk/>
              <pc:sldMasterMk cId="796021658" sldId="2147483708"/>
              <pc:sldLayoutMk cId="1573691912" sldId="2147483718"/>
              <ac:spMk id="6" creationId="{00000000-0000-0000-0000-000000000000}"/>
            </ac:spMkLst>
          </pc:spChg>
        </pc:sldLayoutChg>
        <pc:sldLayoutChg chg="delSp mod">
          <pc:chgData name="Mariusz" userId="ca8d45ae-21cb-4030-bbab-1d3a5fb8cc81" providerId="ADAL" clId="{9175EAAB-6DAF-40B5-B3E8-C7AAB6B2C322}" dt="2020-05-31T15:28:30.294" v="89" actId="478"/>
          <pc:sldLayoutMkLst>
            <pc:docMk/>
            <pc:sldMasterMk cId="796021658" sldId="2147483708"/>
            <pc:sldLayoutMk cId="2980986642" sldId="2147483719"/>
          </pc:sldLayoutMkLst>
          <pc:spChg chg="del">
            <ac:chgData name="Mariusz" userId="ca8d45ae-21cb-4030-bbab-1d3a5fb8cc81" providerId="ADAL" clId="{9175EAAB-6DAF-40B5-B3E8-C7AAB6B2C322}" dt="2020-05-31T15:28:30.294" v="89" actId="478"/>
            <ac:spMkLst>
              <pc:docMk/>
              <pc:sldMasterMk cId="796021658" sldId="2147483708"/>
              <pc:sldLayoutMk cId="2980986642" sldId="2147483719"/>
              <ac:spMk id="6" creationId="{00000000-0000-0000-0000-000000000000}"/>
            </ac:spMkLst>
          </pc:spChg>
        </pc:sldLayoutChg>
      </pc:sldMasterChg>
    </pc:docChg>
  </pc:docChgLst>
  <pc:docChgLst>
    <pc:chgData name="Mariusz Postół I1" userId="ca8d45ae-21cb-4030-bbab-1d3a5fb8cc81" providerId="ADAL" clId="{A6E52958-1C85-4BAE-8661-E107A3590262}"/>
    <pc:docChg chg="custSel addSld delSld modSld">
      <pc:chgData name="Mariusz Postół I1" userId="ca8d45ae-21cb-4030-bbab-1d3a5fb8cc81" providerId="ADAL" clId="{A6E52958-1C85-4BAE-8661-E107A3590262}" dt="2019-10-21T21:14:42.188" v="253" actId="2696"/>
      <pc:docMkLst>
        <pc:docMk/>
      </pc:docMkLst>
      <pc:sldChg chg="modSp">
        <pc:chgData name="Mariusz Postół I1" userId="ca8d45ae-21cb-4030-bbab-1d3a5fb8cc81" providerId="ADAL" clId="{A6E52958-1C85-4BAE-8661-E107A3590262}" dt="2019-10-21T21:10:44.889" v="194" actId="790"/>
        <pc:sldMkLst>
          <pc:docMk/>
          <pc:sldMk cId="0" sldId="256"/>
        </pc:sldMkLst>
        <pc:spChg chg="mod">
          <ac:chgData name="Mariusz Postół I1" userId="ca8d45ae-21cb-4030-bbab-1d3a5fb8cc81" providerId="ADAL" clId="{A6E52958-1C85-4BAE-8661-E107A3590262}" dt="2019-10-21T21:10:44.889" v="194" actId="790"/>
          <ac:spMkLst>
            <pc:docMk/>
            <pc:sldMk cId="0" sldId="256"/>
            <ac:spMk id="2" creationId="{00000000-0000-0000-0000-000000000000}"/>
          </ac:spMkLst>
        </pc:spChg>
      </pc:sldChg>
      <pc:sldChg chg="modSp del">
        <pc:chgData name="Mariusz Postół I1" userId="ca8d45ae-21cb-4030-bbab-1d3a5fb8cc81" providerId="ADAL" clId="{A6E52958-1C85-4BAE-8661-E107A3590262}" dt="2019-10-21T21:10:57.403" v="195" actId="2696"/>
        <pc:sldMkLst>
          <pc:docMk/>
          <pc:sldMk cId="0" sldId="257"/>
        </pc:sldMkLst>
        <pc:spChg chg="mod">
          <ac:chgData name="Mariusz Postół I1" userId="ca8d45ae-21cb-4030-bbab-1d3a5fb8cc81" providerId="ADAL" clId="{A6E52958-1C85-4BAE-8661-E107A3590262}" dt="2019-10-21T20:56:07.454" v="29" actId="27636"/>
          <ac:spMkLst>
            <pc:docMk/>
            <pc:sldMk cId="0" sldId="257"/>
            <ac:spMk id="2" creationId="{00000000-0000-0000-0000-000000000000}"/>
          </ac:spMkLst>
        </pc:spChg>
      </pc:sldChg>
      <pc:sldChg chg="modSp">
        <pc:chgData name="Mariusz Postół I1" userId="ca8d45ae-21cb-4030-bbab-1d3a5fb8cc81" providerId="ADAL" clId="{A6E52958-1C85-4BAE-8661-E107A3590262}" dt="2019-10-21T21:13:02.220" v="250" actId="790"/>
        <pc:sldMkLst>
          <pc:docMk/>
          <pc:sldMk cId="0" sldId="258"/>
        </pc:sldMkLst>
        <pc:spChg chg="mod">
          <ac:chgData name="Mariusz Postół I1" userId="ca8d45ae-21cb-4030-bbab-1d3a5fb8cc81" providerId="ADAL" clId="{A6E52958-1C85-4BAE-8661-E107A3590262}" dt="2019-10-21T21:13:02.220" v="250" actId="790"/>
          <ac:spMkLst>
            <pc:docMk/>
            <pc:sldMk cId="0" sldId="258"/>
            <ac:spMk id="3" creationId="{00000000-0000-0000-0000-000000000000}"/>
          </ac:spMkLst>
        </pc:spChg>
      </pc:sldChg>
      <pc:sldChg chg="del">
        <pc:chgData name="Mariusz Postół I1" userId="ca8d45ae-21cb-4030-bbab-1d3a5fb8cc81" providerId="ADAL" clId="{A6E52958-1C85-4BAE-8661-E107A3590262}" dt="2019-10-21T20:54:08.099" v="16" actId="2696"/>
        <pc:sldMkLst>
          <pc:docMk/>
          <pc:sldMk cId="2076735032" sldId="261"/>
        </pc:sldMkLst>
      </pc:sldChg>
      <pc:sldChg chg="del">
        <pc:chgData name="Mariusz Postół I1" userId="ca8d45ae-21cb-4030-bbab-1d3a5fb8cc81" providerId="ADAL" clId="{A6E52958-1C85-4BAE-8661-E107A3590262}" dt="2019-10-21T20:54:08.309" v="17" actId="2696"/>
        <pc:sldMkLst>
          <pc:docMk/>
          <pc:sldMk cId="2885471801" sldId="262"/>
        </pc:sldMkLst>
      </pc:sldChg>
      <pc:sldChg chg="del">
        <pc:chgData name="Mariusz Postół I1" userId="ca8d45ae-21cb-4030-bbab-1d3a5fb8cc81" providerId="ADAL" clId="{A6E52958-1C85-4BAE-8661-E107A3590262}" dt="2019-10-21T20:54:08.596" v="18" actId="2696"/>
        <pc:sldMkLst>
          <pc:docMk/>
          <pc:sldMk cId="1150731886" sldId="263"/>
        </pc:sldMkLst>
      </pc:sldChg>
      <pc:sldChg chg="del">
        <pc:chgData name="Mariusz Postół I1" userId="ca8d45ae-21cb-4030-bbab-1d3a5fb8cc81" providerId="ADAL" clId="{A6E52958-1C85-4BAE-8661-E107A3590262}" dt="2019-10-21T20:54:08.648" v="19" actId="2696"/>
        <pc:sldMkLst>
          <pc:docMk/>
          <pc:sldMk cId="1248967921" sldId="264"/>
        </pc:sldMkLst>
      </pc:sldChg>
      <pc:sldChg chg="del">
        <pc:chgData name="Mariusz Postół I1" userId="ca8d45ae-21cb-4030-bbab-1d3a5fb8cc81" providerId="ADAL" clId="{A6E52958-1C85-4BAE-8661-E107A3590262}" dt="2019-10-21T20:54:13.630" v="20" actId="2696"/>
        <pc:sldMkLst>
          <pc:docMk/>
          <pc:sldMk cId="4037792665" sldId="265"/>
        </pc:sldMkLst>
      </pc:sldChg>
      <pc:sldChg chg="modSp del">
        <pc:chgData name="Mariusz Postół I1" userId="ca8d45ae-21cb-4030-bbab-1d3a5fb8cc81" providerId="ADAL" clId="{A6E52958-1C85-4BAE-8661-E107A3590262}" dt="2019-10-21T21:14:38.360" v="251" actId="2696"/>
        <pc:sldMkLst>
          <pc:docMk/>
          <pc:sldMk cId="848164968" sldId="266"/>
        </pc:sldMkLst>
        <pc:spChg chg="mod">
          <ac:chgData name="Mariusz Postół I1" userId="ca8d45ae-21cb-4030-bbab-1d3a5fb8cc81" providerId="ADAL" clId="{A6E52958-1C85-4BAE-8661-E107A3590262}" dt="2019-10-21T20:56:07.475" v="30" actId="27636"/>
          <ac:spMkLst>
            <pc:docMk/>
            <pc:sldMk cId="848164968" sldId="266"/>
            <ac:spMk id="5" creationId="{00000000-0000-0000-0000-000000000000}"/>
          </ac:spMkLst>
        </pc:spChg>
      </pc:sldChg>
      <pc:sldChg chg="del">
        <pc:chgData name="Mariusz Postół I1" userId="ca8d45ae-21cb-4030-bbab-1d3a5fb8cc81" providerId="ADAL" clId="{A6E52958-1C85-4BAE-8661-E107A3590262}" dt="2019-10-21T21:14:42.188" v="253" actId="2696"/>
        <pc:sldMkLst>
          <pc:docMk/>
          <pc:sldMk cId="2165866165" sldId="267"/>
        </pc:sldMkLst>
      </pc:sldChg>
      <pc:sldChg chg="del">
        <pc:chgData name="Mariusz Postół I1" userId="ca8d45ae-21cb-4030-bbab-1d3a5fb8cc81" providerId="ADAL" clId="{A6E52958-1C85-4BAE-8661-E107A3590262}" dt="2019-10-21T20:54:27.934" v="21" actId="2696"/>
        <pc:sldMkLst>
          <pc:docMk/>
          <pc:sldMk cId="778608843" sldId="268"/>
        </pc:sldMkLst>
      </pc:sldChg>
      <pc:sldChg chg="del">
        <pc:chgData name="Mariusz Postół I1" userId="ca8d45ae-21cb-4030-bbab-1d3a5fb8cc81" providerId="ADAL" clId="{A6E52958-1C85-4BAE-8661-E107A3590262}" dt="2019-10-21T20:54:29.294" v="22" actId="2696"/>
        <pc:sldMkLst>
          <pc:docMk/>
          <pc:sldMk cId="3011454434" sldId="269"/>
        </pc:sldMkLst>
      </pc:sldChg>
      <pc:sldChg chg="del">
        <pc:chgData name="Mariusz Postół I1" userId="ca8d45ae-21cb-4030-bbab-1d3a5fb8cc81" providerId="ADAL" clId="{A6E52958-1C85-4BAE-8661-E107A3590262}" dt="2019-10-21T20:54:31.125" v="23" actId="2696"/>
        <pc:sldMkLst>
          <pc:docMk/>
          <pc:sldMk cId="1886500423" sldId="275"/>
        </pc:sldMkLst>
      </pc:sldChg>
      <pc:sldChg chg="del">
        <pc:chgData name="Mariusz Postół I1" userId="ca8d45ae-21cb-4030-bbab-1d3a5fb8cc81" providerId="ADAL" clId="{A6E52958-1C85-4BAE-8661-E107A3590262}" dt="2019-10-21T20:54:33.628" v="24" actId="2696"/>
        <pc:sldMkLst>
          <pc:docMk/>
          <pc:sldMk cId="2762644057" sldId="276"/>
        </pc:sldMkLst>
      </pc:sldChg>
      <pc:sldChg chg="del">
        <pc:chgData name="Mariusz Postół I1" userId="ca8d45ae-21cb-4030-bbab-1d3a5fb8cc81" providerId="ADAL" clId="{A6E52958-1C85-4BAE-8661-E107A3590262}" dt="2019-10-21T20:54:35.935" v="25" actId="2696"/>
        <pc:sldMkLst>
          <pc:docMk/>
          <pc:sldMk cId="1154012907" sldId="277"/>
        </pc:sldMkLst>
      </pc:sldChg>
      <pc:sldChg chg="del">
        <pc:chgData name="Mariusz Postół I1" userId="ca8d45ae-21cb-4030-bbab-1d3a5fb8cc81" providerId="ADAL" clId="{A6E52958-1C85-4BAE-8661-E107A3590262}" dt="2019-10-21T21:14:40.020" v="252" actId="2696"/>
        <pc:sldMkLst>
          <pc:docMk/>
          <pc:sldMk cId="1501389749" sldId="278"/>
        </pc:sldMkLst>
      </pc:sldChg>
      <pc:sldChg chg="del">
        <pc:chgData name="Mariusz Postół I1" userId="ca8d45ae-21cb-4030-bbab-1d3a5fb8cc81" providerId="ADAL" clId="{A6E52958-1C85-4BAE-8661-E107A3590262}" dt="2019-10-21T21:05:58.875" v="49" actId="2696"/>
        <pc:sldMkLst>
          <pc:docMk/>
          <pc:sldMk cId="271452991" sldId="280"/>
        </pc:sldMkLst>
      </pc:sldChg>
      <pc:sldChg chg="modSp del">
        <pc:chgData name="Mariusz Postół I1" userId="ca8d45ae-21cb-4030-bbab-1d3a5fb8cc81" providerId="ADAL" clId="{A6E52958-1C85-4BAE-8661-E107A3590262}" dt="2019-10-21T21:06:27.622" v="66" actId="2696"/>
        <pc:sldMkLst>
          <pc:docMk/>
          <pc:sldMk cId="2435148504" sldId="281"/>
        </pc:sldMkLst>
        <pc:spChg chg="mod">
          <ac:chgData name="Mariusz Postół I1" userId="ca8d45ae-21cb-4030-bbab-1d3a5fb8cc81" providerId="ADAL" clId="{A6E52958-1C85-4BAE-8661-E107A3590262}" dt="2019-10-21T21:06:09.808" v="65" actId="20577"/>
          <ac:spMkLst>
            <pc:docMk/>
            <pc:sldMk cId="2435148504" sldId="281"/>
            <ac:spMk id="2" creationId="{00000000-0000-0000-0000-000000000000}"/>
          </ac:spMkLst>
        </pc:spChg>
      </pc:sldChg>
      <pc:sldChg chg="addSp delSp modSp">
        <pc:chgData name="Mariusz Postół I1" userId="ca8d45ae-21cb-4030-bbab-1d3a5fb8cc81" providerId="ADAL" clId="{A6E52958-1C85-4BAE-8661-E107A3590262}" dt="2019-10-21T21:07:18.262" v="104" actId="14100"/>
        <pc:sldMkLst>
          <pc:docMk/>
          <pc:sldMk cId="3191445385" sldId="282"/>
        </pc:sldMkLst>
        <pc:spChg chg="mod">
          <ac:chgData name="Mariusz Postół I1" userId="ca8d45ae-21cb-4030-bbab-1d3a5fb8cc81" providerId="ADAL" clId="{A6E52958-1C85-4BAE-8661-E107A3590262}" dt="2019-10-21T21:07:01.760" v="100" actId="790"/>
          <ac:spMkLst>
            <pc:docMk/>
            <pc:sldMk cId="3191445385" sldId="282"/>
            <ac:spMk id="4" creationId="{00000000-0000-0000-0000-000000000000}"/>
          </ac:spMkLst>
        </pc:spChg>
        <pc:picChg chg="add mod">
          <ac:chgData name="Mariusz Postół I1" userId="ca8d45ae-21cb-4030-bbab-1d3a5fb8cc81" providerId="ADAL" clId="{A6E52958-1C85-4BAE-8661-E107A3590262}" dt="2019-10-21T21:07:18.262" v="104" actId="14100"/>
          <ac:picMkLst>
            <pc:docMk/>
            <pc:sldMk cId="3191445385" sldId="282"/>
            <ac:picMk id="3" creationId="{13BCACCB-A39F-461F-8F5B-EF30887F8D2E}"/>
          </ac:picMkLst>
        </pc:picChg>
        <pc:picChg chg="del">
          <ac:chgData name="Mariusz Postół I1" userId="ca8d45ae-21cb-4030-bbab-1d3a5fb8cc81" providerId="ADAL" clId="{A6E52958-1C85-4BAE-8661-E107A3590262}" dt="2019-10-21T21:06:53.430" v="99" actId="478"/>
          <ac:picMkLst>
            <pc:docMk/>
            <pc:sldMk cId="3191445385" sldId="282"/>
            <ac:picMk id="8" creationId="{00000000-0000-0000-0000-000000000000}"/>
          </ac:picMkLst>
        </pc:picChg>
      </pc:sldChg>
      <pc:sldChg chg="addSp delSp modSp">
        <pc:chgData name="Mariusz Postół I1" userId="ca8d45ae-21cb-4030-bbab-1d3a5fb8cc81" providerId="ADAL" clId="{A6E52958-1C85-4BAE-8661-E107A3590262}" dt="2019-10-21T21:02:48.130" v="33" actId="14100"/>
        <pc:sldMkLst>
          <pc:docMk/>
          <pc:sldMk cId="0" sldId="285"/>
        </pc:sldMkLst>
        <pc:picChg chg="add del mod">
          <ac:chgData name="Mariusz Postół I1" userId="ca8d45ae-21cb-4030-bbab-1d3a5fb8cc81" providerId="ADAL" clId="{A6E52958-1C85-4BAE-8661-E107A3590262}" dt="2019-10-21T20:56:24.974" v="31" actId="478"/>
          <ac:picMkLst>
            <pc:docMk/>
            <pc:sldMk cId="0" sldId="285"/>
            <ac:picMk id="4" creationId="{15518032-D9C9-4255-8189-CCD263575BBA}"/>
          </ac:picMkLst>
        </pc:picChg>
        <pc:picChg chg="add mod">
          <ac:chgData name="Mariusz Postół I1" userId="ca8d45ae-21cb-4030-bbab-1d3a5fb8cc81" providerId="ADAL" clId="{A6E52958-1C85-4BAE-8661-E107A3590262}" dt="2019-10-21T21:02:48.130" v="33" actId="14100"/>
          <ac:picMkLst>
            <pc:docMk/>
            <pc:sldMk cId="0" sldId="285"/>
            <ac:picMk id="6" creationId="{02B807B1-4181-4CCA-B7A6-0346A4DA3E0C}"/>
          </ac:picMkLst>
        </pc:picChg>
        <pc:picChg chg="del">
          <ac:chgData name="Mariusz Postół I1" userId="ca8d45ae-21cb-4030-bbab-1d3a5fb8cc81" providerId="ADAL" clId="{A6E52958-1C85-4BAE-8661-E107A3590262}" dt="2019-10-21T20:54:45.006" v="27" actId="478"/>
          <ac:picMkLst>
            <pc:docMk/>
            <pc:sldMk cId="0" sldId="285"/>
            <ac:picMk id="22530" creationId="{00000000-0000-0000-0000-000000000000}"/>
          </ac:picMkLst>
        </pc:picChg>
      </pc:sldChg>
      <pc:sldChg chg="addSp modSp add">
        <pc:chgData name="Mariusz Postół I1" userId="ca8d45ae-21cb-4030-bbab-1d3a5fb8cc81" providerId="ADAL" clId="{A6E52958-1C85-4BAE-8661-E107A3590262}" dt="2019-10-21T21:05:19.690" v="48" actId="1076"/>
        <pc:sldMkLst>
          <pc:docMk/>
          <pc:sldMk cId="3221289239" sldId="287"/>
        </pc:sldMkLst>
        <pc:spChg chg="mod">
          <ac:chgData name="Mariusz Postół I1" userId="ca8d45ae-21cb-4030-bbab-1d3a5fb8cc81" providerId="ADAL" clId="{A6E52958-1C85-4BAE-8661-E107A3590262}" dt="2019-10-21T21:04:52.072" v="43" actId="20577"/>
          <ac:spMkLst>
            <pc:docMk/>
            <pc:sldMk cId="3221289239" sldId="287"/>
            <ac:spMk id="2" creationId="{2267B48C-3541-4FCD-BF2A-47193A6BB3C8}"/>
          </ac:spMkLst>
        </pc:spChg>
        <pc:picChg chg="add mod">
          <ac:chgData name="Mariusz Postół I1" userId="ca8d45ae-21cb-4030-bbab-1d3a5fb8cc81" providerId="ADAL" clId="{A6E52958-1C85-4BAE-8661-E107A3590262}" dt="2019-10-21T21:05:19.690" v="48" actId="1076"/>
          <ac:picMkLst>
            <pc:docMk/>
            <pc:sldMk cId="3221289239" sldId="287"/>
            <ac:picMk id="4" creationId="{F9CD8587-6D0C-4CBC-A834-EB12BC217283}"/>
          </ac:picMkLst>
        </pc:picChg>
      </pc:sldChg>
      <pc:sldChg chg="del">
        <pc:chgData name="Mariusz Postół I1" userId="ca8d45ae-21cb-4030-bbab-1d3a5fb8cc81" providerId="ADAL" clId="{A6E52958-1C85-4BAE-8661-E107A3590262}" dt="2019-10-21T20:54:38.515" v="26" actId="2696"/>
        <pc:sldMkLst>
          <pc:docMk/>
          <pc:sldMk cId="3993606669" sldId="287"/>
        </pc:sldMkLst>
      </pc:sldChg>
    </pc:docChg>
  </pc:docChgLst>
  <pc:docChgLst>
    <pc:chgData name="Mariusz Postół I72" userId="ca8d45ae-21cb-4030-bbab-1d3a5fb8cc81" providerId="ADAL" clId="{7BD1361E-505A-41B1-ABF7-A81D5E882B95}"/>
    <pc:docChg chg="undo redo custSel addSld delSld modSld sldOrd addMainMaster delMainMaster modMainMaster addSection delSection modSection">
      <pc:chgData name="Mariusz Postół I72" userId="ca8d45ae-21cb-4030-bbab-1d3a5fb8cc81" providerId="ADAL" clId="{7BD1361E-505A-41B1-ABF7-A81D5E882B95}" dt="2021-06-02T20:39:42.207" v="326" actId="14100"/>
      <pc:docMkLst>
        <pc:docMk/>
      </pc:docMkLst>
      <pc:sldChg chg="addSp delSp modSp mod chgLayout">
        <pc:chgData name="Mariusz Postół I72" userId="ca8d45ae-21cb-4030-bbab-1d3a5fb8cc81" providerId="ADAL" clId="{7BD1361E-505A-41B1-ABF7-A81D5E882B95}" dt="2021-05-29T13:41:49.189" v="40" actId="12788"/>
        <pc:sldMkLst>
          <pc:docMk/>
          <pc:sldMk cId="0" sldId="256"/>
        </pc:sldMkLst>
        <pc:spChg chg="mod ord">
          <ac:chgData name="Mariusz Postół I72" userId="ca8d45ae-21cb-4030-bbab-1d3a5fb8cc81" providerId="ADAL" clId="{7BD1361E-505A-41B1-ABF7-A81D5E882B95}" dt="2021-05-29T13:41:37.417" v="39" actId="12788"/>
          <ac:spMkLst>
            <pc:docMk/>
            <pc:sldMk cId="0" sldId="256"/>
            <ac:spMk id="2" creationId="{00000000-0000-0000-0000-000000000000}"/>
          </ac:spMkLst>
        </pc:spChg>
        <pc:spChg chg="mod ord">
          <ac:chgData name="Mariusz Postół I72" userId="ca8d45ae-21cb-4030-bbab-1d3a5fb8cc81" providerId="ADAL" clId="{7BD1361E-505A-41B1-ABF7-A81D5E882B95}" dt="2021-05-29T13:41:49.189" v="40" actId="12788"/>
          <ac:spMkLst>
            <pc:docMk/>
            <pc:sldMk cId="0" sldId="256"/>
            <ac:spMk id="3" creationId="{00000000-0000-0000-0000-000000000000}"/>
          </ac:spMkLst>
        </pc:spChg>
        <pc:spChg chg="add del mod">
          <ac:chgData name="Mariusz Postół I72" userId="ca8d45ae-21cb-4030-bbab-1d3a5fb8cc81" providerId="ADAL" clId="{7BD1361E-505A-41B1-ABF7-A81D5E882B95}" dt="2021-05-29T13:37:46.183" v="20" actId="6264"/>
          <ac:spMkLst>
            <pc:docMk/>
            <pc:sldMk cId="0" sldId="256"/>
            <ac:spMk id="4" creationId="{F6ED7C83-1449-4872-AADF-6E9449B10F67}"/>
          </ac:spMkLst>
        </pc:spChg>
        <pc:spChg chg="add del mod">
          <ac:chgData name="Mariusz Postół I72" userId="ca8d45ae-21cb-4030-bbab-1d3a5fb8cc81" providerId="ADAL" clId="{7BD1361E-505A-41B1-ABF7-A81D5E882B95}" dt="2021-05-29T13:37:46.183" v="20" actId="6264"/>
          <ac:spMkLst>
            <pc:docMk/>
            <pc:sldMk cId="0" sldId="256"/>
            <ac:spMk id="5" creationId="{92712323-0B56-42F4-9BE5-9C625725F3CA}"/>
          </ac:spMkLst>
        </pc:spChg>
      </pc:sldChg>
      <pc:sldChg chg="addSp delSp modSp mod ord chgLayout">
        <pc:chgData name="Mariusz Postół I72" userId="ca8d45ae-21cb-4030-bbab-1d3a5fb8cc81" providerId="ADAL" clId="{7BD1361E-505A-41B1-ABF7-A81D5E882B95}" dt="2021-06-02T20:28:10.290" v="301" actId="6264"/>
        <pc:sldMkLst>
          <pc:docMk/>
          <pc:sldMk cId="0" sldId="258"/>
        </pc:sldMkLst>
        <pc:spChg chg="mod ord">
          <ac:chgData name="Mariusz Postół I72" userId="ca8d45ae-21cb-4030-bbab-1d3a5fb8cc81" providerId="ADAL" clId="{7BD1361E-505A-41B1-ABF7-A81D5E882B95}" dt="2021-06-02T20:28:10.290" v="301" actId="6264"/>
          <ac:spMkLst>
            <pc:docMk/>
            <pc:sldMk cId="0" sldId="258"/>
            <ac:spMk id="2" creationId="{00000000-0000-0000-0000-000000000000}"/>
          </ac:spMkLst>
        </pc:spChg>
        <pc:spChg chg="mod ord">
          <ac:chgData name="Mariusz Postół I72" userId="ca8d45ae-21cb-4030-bbab-1d3a5fb8cc81" providerId="ADAL" clId="{7BD1361E-505A-41B1-ABF7-A81D5E882B95}" dt="2021-06-02T20:28:10.290" v="301" actId="6264"/>
          <ac:spMkLst>
            <pc:docMk/>
            <pc:sldMk cId="0" sldId="258"/>
            <ac:spMk id="3" creationId="{00000000-0000-0000-0000-000000000000}"/>
          </ac:spMkLst>
        </pc:spChg>
        <pc:spChg chg="add del mod">
          <ac:chgData name="Mariusz Postół I72" userId="ca8d45ae-21cb-4030-bbab-1d3a5fb8cc81" providerId="ADAL" clId="{7BD1361E-505A-41B1-ABF7-A81D5E882B95}" dt="2021-06-02T20:28:10.290" v="301" actId="6264"/>
          <ac:spMkLst>
            <pc:docMk/>
            <pc:sldMk cId="0" sldId="258"/>
            <ac:spMk id="4" creationId="{5B94BBCA-332B-43D5-AC5B-9F61052634B3}"/>
          </ac:spMkLst>
        </pc:spChg>
        <pc:spChg chg="add del mod">
          <ac:chgData name="Mariusz Postół I72" userId="ca8d45ae-21cb-4030-bbab-1d3a5fb8cc81" providerId="ADAL" clId="{7BD1361E-505A-41B1-ABF7-A81D5E882B95}" dt="2021-06-02T20:28:10.290" v="301" actId="6264"/>
          <ac:spMkLst>
            <pc:docMk/>
            <pc:sldMk cId="0" sldId="258"/>
            <ac:spMk id="5" creationId="{F5D70FFD-C97A-4CB7-B56F-07550D47AA09}"/>
          </ac:spMkLst>
        </pc:spChg>
        <pc:spChg chg="mod ord">
          <ac:chgData name="Mariusz Postół I72" userId="ca8d45ae-21cb-4030-bbab-1d3a5fb8cc81" providerId="ADAL" clId="{7BD1361E-505A-41B1-ABF7-A81D5E882B95}" dt="2021-06-02T20:28:10.290" v="301" actId="6264"/>
          <ac:spMkLst>
            <pc:docMk/>
            <pc:sldMk cId="0" sldId="258"/>
            <ac:spMk id="6" creationId="{AC203A70-5F65-42F2-A9E6-B442A348DA1F}"/>
          </ac:spMkLst>
        </pc:spChg>
        <pc:spChg chg="mod ord">
          <ac:chgData name="Mariusz Postół I72" userId="ca8d45ae-21cb-4030-bbab-1d3a5fb8cc81" providerId="ADAL" clId="{7BD1361E-505A-41B1-ABF7-A81D5E882B95}" dt="2021-06-02T20:28:10.290" v="301" actId="6264"/>
          <ac:spMkLst>
            <pc:docMk/>
            <pc:sldMk cId="0" sldId="258"/>
            <ac:spMk id="7" creationId="{5B1B033F-DD1F-4D19-8955-F1866D846694}"/>
          </ac:spMkLst>
        </pc:spChg>
        <pc:spChg chg="add del mod">
          <ac:chgData name="Mariusz Postół I72" userId="ca8d45ae-21cb-4030-bbab-1d3a5fb8cc81" providerId="ADAL" clId="{7BD1361E-505A-41B1-ABF7-A81D5E882B95}" dt="2021-06-02T20:28:10.290" v="301" actId="6264"/>
          <ac:spMkLst>
            <pc:docMk/>
            <pc:sldMk cId="0" sldId="258"/>
            <ac:spMk id="8" creationId="{589FACAB-0061-44C2-87FE-C71A0CF17D7E}"/>
          </ac:spMkLst>
        </pc:spChg>
        <pc:spChg chg="add del mod">
          <ac:chgData name="Mariusz Postół I72" userId="ca8d45ae-21cb-4030-bbab-1d3a5fb8cc81" providerId="ADAL" clId="{7BD1361E-505A-41B1-ABF7-A81D5E882B95}" dt="2021-06-02T20:28:10.290" v="301" actId="6264"/>
          <ac:spMkLst>
            <pc:docMk/>
            <pc:sldMk cId="0" sldId="258"/>
            <ac:spMk id="9" creationId="{461B7CB7-0006-41EA-BD33-66F9A2DCF6E0}"/>
          </ac:spMkLst>
        </pc:spChg>
      </pc:sldChg>
      <pc:sldChg chg="modSp mod ord modShow modNotes">
        <pc:chgData name="Mariusz Postół I72" userId="ca8d45ae-21cb-4030-bbab-1d3a5fb8cc81" providerId="ADAL" clId="{7BD1361E-505A-41B1-ABF7-A81D5E882B95}" dt="2021-06-02T20:35:00.020" v="312" actId="729"/>
        <pc:sldMkLst>
          <pc:docMk/>
          <pc:sldMk cId="0" sldId="259"/>
        </pc:sldMkLst>
        <pc:spChg chg="mod">
          <ac:chgData name="Mariusz Postół I72" userId="ca8d45ae-21cb-4030-bbab-1d3a5fb8cc81" providerId="ADAL" clId="{7BD1361E-505A-41B1-ABF7-A81D5E882B95}" dt="2021-06-02T20:25:08.438" v="298" actId="20577"/>
          <ac:spMkLst>
            <pc:docMk/>
            <pc:sldMk cId="0" sldId="259"/>
            <ac:spMk id="2" creationId="{00000000-0000-0000-0000-000000000000}"/>
          </ac:spMkLst>
        </pc:spChg>
      </pc:sldChg>
      <pc:sldChg chg="addSp delSp modSp mod chgLayout">
        <pc:chgData name="Mariusz Postół I72" userId="ca8d45ae-21cb-4030-bbab-1d3a5fb8cc81" providerId="ADAL" clId="{7BD1361E-505A-41B1-ABF7-A81D5E882B95}" dt="2021-06-02T20:39:42.207" v="326" actId="14100"/>
        <pc:sldMkLst>
          <pc:docMk/>
          <pc:sldMk cId="4019951972" sldId="283"/>
        </pc:sldMkLst>
        <pc:spChg chg="mod ord">
          <ac:chgData name="Mariusz Postół I72" userId="ca8d45ae-21cb-4030-bbab-1d3a5fb8cc81" providerId="ADAL" clId="{7BD1361E-505A-41B1-ABF7-A81D5E882B95}" dt="2021-06-02T20:39:30.614" v="325" actId="6264"/>
          <ac:spMkLst>
            <pc:docMk/>
            <pc:sldMk cId="4019951972" sldId="283"/>
            <ac:spMk id="2" creationId="{00000000-0000-0000-0000-000000000000}"/>
          </ac:spMkLst>
        </pc:spChg>
        <pc:spChg chg="mod ord">
          <ac:chgData name="Mariusz Postół I72" userId="ca8d45ae-21cb-4030-bbab-1d3a5fb8cc81" providerId="ADAL" clId="{7BD1361E-505A-41B1-ABF7-A81D5E882B95}" dt="2021-06-02T20:39:30.614" v="325" actId="6264"/>
          <ac:spMkLst>
            <pc:docMk/>
            <pc:sldMk cId="4019951972" sldId="283"/>
            <ac:spMk id="3" creationId="{00000000-0000-0000-0000-000000000000}"/>
          </ac:spMkLst>
        </pc:spChg>
        <pc:spChg chg="mod ord">
          <ac:chgData name="Mariusz Postół I72" userId="ca8d45ae-21cb-4030-bbab-1d3a5fb8cc81" providerId="ADAL" clId="{7BD1361E-505A-41B1-ABF7-A81D5E882B95}" dt="2021-06-02T20:39:42.207" v="326" actId="14100"/>
          <ac:spMkLst>
            <pc:docMk/>
            <pc:sldMk cId="4019951972" sldId="283"/>
            <ac:spMk id="4" creationId="{77FF8E0E-69A8-4891-AA42-81487B835B63}"/>
          </ac:spMkLst>
        </pc:spChg>
        <pc:spChg chg="mod ord">
          <ac:chgData name="Mariusz Postół I72" userId="ca8d45ae-21cb-4030-bbab-1d3a5fb8cc81" providerId="ADAL" clId="{7BD1361E-505A-41B1-ABF7-A81D5E882B95}" dt="2021-06-02T20:39:30.614" v="325" actId="6264"/>
          <ac:spMkLst>
            <pc:docMk/>
            <pc:sldMk cId="4019951972" sldId="283"/>
            <ac:spMk id="5" creationId="{608E058C-2365-42DD-8DE3-64C9B152E9E6}"/>
          </ac:spMkLst>
        </pc:spChg>
        <pc:spChg chg="add del mod">
          <ac:chgData name="Mariusz Postół I72" userId="ca8d45ae-21cb-4030-bbab-1d3a5fb8cc81" providerId="ADAL" clId="{7BD1361E-505A-41B1-ABF7-A81D5E882B95}" dt="2021-06-02T20:35:45.518" v="319" actId="6264"/>
          <ac:spMkLst>
            <pc:docMk/>
            <pc:sldMk cId="4019951972" sldId="283"/>
            <ac:spMk id="6" creationId="{DA6E8729-6E97-481B-9A0F-1F11224D4B04}"/>
          </ac:spMkLst>
        </pc:spChg>
        <pc:spChg chg="add del mod">
          <ac:chgData name="Mariusz Postół I72" userId="ca8d45ae-21cb-4030-bbab-1d3a5fb8cc81" providerId="ADAL" clId="{7BD1361E-505A-41B1-ABF7-A81D5E882B95}" dt="2021-06-02T20:35:45.518" v="319" actId="6264"/>
          <ac:spMkLst>
            <pc:docMk/>
            <pc:sldMk cId="4019951972" sldId="283"/>
            <ac:spMk id="7" creationId="{1C56E98D-545F-4164-AC5B-B0BD72250903}"/>
          </ac:spMkLst>
        </pc:spChg>
        <pc:spChg chg="add del mod">
          <ac:chgData name="Mariusz Postół I72" userId="ca8d45ae-21cb-4030-bbab-1d3a5fb8cc81" providerId="ADAL" clId="{7BD1361E-505A-41B1-ABF7-A81D5E882B95}" dt="2021-06-02T20:35:45.518" v="319" actId="6264"/>
          <ac:spMkLst>
            <pc:docMk/>
            <pc:sldMk cId="4019951972" sldId="283"/>
            <ac:spMk id="8" creationId="{B1C2E321-9FF7-44D9-992C-E3D167D4AC8E}"/>
          </ac:spMkLst>
        </pc:spChg>
        <pc:spChg chg="add del mod">
          <ac:chgData name="Mariusz Postół I72" userId="ca8d45ae-21cb-4030-bbab-1d3a5fb8cc81" providerId="ADAL" clId="{7BD1361E-505A-41B1-ABF7-A81D5E882B95}" dt="2021-06-02T20:35:45.518" v="319" actId="6264"/>
          <ac:spMkLst>
            <pc:docMk/>
            <pc:sldMk cId="4019951972" sldId="283"/>
            <ac:spMk id="9" creationId="{A8A02E98-A230-491F-8800-9E399CE5E6C6}"/>
          </ac:spMkLst>
        </pc:spChg>
        <pc:spChg chg="add del mod">
          <ac:chgData name="Mariusz Postół I72" userId="ca8d45ae-21cb-4030-bbab-1d3a5fb8cc81" providerId="ADAL" clId="{7BD1361E-505A-41B1-ABF7-A81D5E882B95}" dt="2021-06-02T20:37:21.086" v="322" actId="6264"/>
          <ac:spMkLst>
            <pc:docMk/>
            <pc:sldMk cId="4019951972" sldId="283"/>
            <ac:spMk id="10" creationId="{1F2572C8-0BA8-4E12-A20E-3B16BD0FB6C0}"/>
          </ac:spMkLst>
        </pc:spChg>
        <pc:spChg chg="add del mod">
          <ac:chgData name="Mariusz Postół I72" userId="ca8d45ae-21cb-4030-bbab-1d3a5fb8cc81" providerId="ADAL" clId="{7BD1361E-505A-41B1-ABF7-A81D5E882B95}" dt="2021-06-02T20:37:21.086" v="322" actId="6264"/>
          <ac:spMkLst>
            <pc:docMk/>
            <pc:sldMk cId="4019951972" sldId="283"/>
            <ac:spMk id="11" creationId="{159A1B6D-758B-44AD-921E-B58ED645006D}"/>
          </ac:spMkLst>
        </pc:spChg>
        <pc:spChg chg="add del mod">
          <ac:chgData name="Mariusz Postół I72" userId="ca8d45ae-21cb-4030-bbab-1d3a5fb8cc81" providerId="ADAL" clId="{7BD1361E-505A-41B1-ABF7-A81D5E882B95}" dt="2021-06-02T20:37:21.086" v="322" actId="6264"/>
          <ac:spMkLst>
            <pc:docMk/>
            <pc:sldMk cId="4019951972" sldId="283"/>
            <ac:spMk id="12" creationId="{5FE1F611-F164-4958-B289-13683558230A}"/>
          </ac:spMkLst>
        </pc:spChg>
        <pc:spChg chg="add del mod">
          <ac:chgData name="Mariusz Postół I72" userId="ca8d45ae-21cb-4030-bbab-1d3a5fb8cc81" providerId="ADAL" clId="{7BD1361E-505A-41B1-ABF7-A81D5E882B95}" dt="2021-06-02T20:37:21.086" v="322" actId="6264"/>
          <ac:spMkLst>
            <pc:docMk/>
            <pc:sldMk cId="4019951972" sldId="283"/>
            <ac:spMk id="13" creationId="{FA5EAA8A-F464-4EA7-A5B3-E7CAEFDC9744}"/>
          </ac:spMkLst>
        </pc:spChg>
        <pc:spChg chg="add del mod">
          <ac:chgData name="Mariusz Postół I72" userId="ca8d45ae-21cb-4030-bbab-1d3a5fb8cc81" providerId="ADAL" clId="{7BD1361E-505A-41B1-ABF7-A81D5E882B95}" dt="2021-06-02T20:37:31.982" v="324" actId="6264"/>
          <ac:spMkLst>
            <pc:docMk/>
            <pc:sldMk cId="4019951972" sldId="283"/>
            <ac:spMk id="14" creationId="{33A8CA75-2CE8-4473-9A74-EC646E3F7236}"/>
          </ac:spMkLst>
        </pc:spChg>
        <pc:spChg chg="add del mod">
          <ac:chgData name="Mariusz Postół I72" userId="ca8d45ae-21cb-4030-bbab-1d3a5fb8cc81" providerId="ADAL" clId="{7BD1361E-505A-41B1-ABF7-A81D5E882B95}" dt="2021-06-02T20:37:31.982" v="324" actId="6264"/>
          <ac:spMkLst>
            <pc:docMk/>
            <pc:sldMk cId="4019951972" sldId="283"/>
            <ac:spMk id="15" creationId="{1D0BAB09-6D84-44B1-9A7C-C620BB8480C0}"/>
          </ac:spMkLst>
        </pc:spChg>
        <pc:spChg chg="add del mod">
          <ac:chgData name="Mariusz Postół I72" userId="ca8d45ae-21cb-4030-bbab-1d3a5fb8cc81" providerId="ADAL" clId="{7BD1361E-505A-41B1-ABF7-A81D5E882B95}" dt="2021-06-02T20:37:31.982" v="324" actId="6264"/>
          <ac:spMkLst>
            <pc:docMk/>
            <pc:sldMk cId="4019951972" sldId="283"/>
            <ac:spMk id="16" creationId="{76D4873A-AC12-4C1B-ACCB-0258ED6450FF}"/>
          </ac:spMkLst>
        </pc:spChg>
        <pc:spChg chg="add del mod">
          <ac:chgData name="Mariusz Postół I72" userId="ca8d45ae-21cb-4030-bbab-1d3a5fb8cc81" providerId="ADAL" clId="{7BD1361E-505A-41B1-ABF7-A81D5E882B95}" dt="2021-06-02T20:37:31.982" v="324" actId="6264"/>
          <ac:spMkLst>
            <pc:docMk/>
            <pc:sldMk cId="4019951972" sldId="283"/>
            <ac:spMk id="17" creationId="{BBB62C46-9794-4A2A-ABCA-CE4E616307F4}"/>
          </ac:spMkLst>
        </pc:spChg>
        <pc:spChg chg="add del mod">
          <ac:chgData name="Mariusz Postół I72" userId="ca8d45ae-21cb-4030-bbab-1d3a5fb8cc81" providerId="ADAL" clId="{7BD1361E-505A-41B1-ABF7-A81D5E882B95}" dt="2021-06-02T20:39:30.614" v="325" actId="6264"/>
          <ac:spMkLst>
            <pc:docMk/>
            <pc:sldMk cId="4019951972" sldId="283"/>
            <ac:spMk id="18" creationId="{3BC832C4-4C66-406E-8673-A622662D1880}"/>
          </ac:spMkLst>
        </pc:spChg>
        <pc:spChg chg="add del mod">
          <ac:chgData name="Mariusz Postół I72" userId="ca8d45ae-21cb-4030-bbab-1d3a5fb8cc81" providerId="ADAL" clId="{7BD1361E-505A-41B1-ABF7-A81D5E882B95}" dt="2021-06-02T20:39:30.614" v="325" actId="6264"/>
          <ac:spMkLst>
            <pc:docMk/>
            <pc:sldMk cId="4019951972" sldId="283"/>
            <ac:spMk id="19" creationId="{5A40854B-E3D3-40A0-BD9F-D243643F2A49}"/>
          </ac:spMkLst>
        </pc:spChg>
        <pc:spChg chg="add del mod">
          <ac:chgData name="Mariusz Postół I72" userId="ca8d45ae-21cb-4030-bbab-1d3a5fb8cc81" providerId="ADAL" clId="{7BD1361E-505A-41B1-ABF7-A81D5E882B95}" dt="2021-06-02T20:39:30.614" v="325" actId="6264"/>
          <ac:spMkLst>
            <pc:docMk/>
            <pc:sldMk cId="4019951972" sldId="283"/>
            <ac:spMk id="20" creationId="{29DA122D-0232-477D-8B2A-484997517F05}"/>
          </ac:spMkLst>
        </pc:spChg>
        <pc:spChg chg="add del mod">
          <ac:chgData name="Mariusz Postół I72" userId="ca8d45ae-21cb-4030-bbab-1d3a5fb8cc81" providerId="ADAL" clId="{7BD1361E-505A-41B1-ABF7-A81D5E882B95}" dt="2021-06-02T20:39:30.614" v="325" actId="6264"/>
          <ac:spMkLst>
            <pc:docMk/>
            <pc:sldMk cId="4019951972" sldId="283"/>
            <ac:spMk id="21" creationId="{00A605DE-16DC-44DD-ACB3-EE5BF9960C32}"/>
          </ac:spMkLst>
        </pc:spChg>
      </pc:sldChg>
      <pc:sldChg chg="del mod ord modShow">
        <pc:chgData name="Mariusz Postół I72" userId="ca8d45ae-21cb-4030-bbab-1d3a5fb8cc81" providerId="ADAL" clId="{7BD1361E-505A-41B1-ABF7-A81D5E882B95}" dt="2021-06-02T20:22:14.093" v="279" actId="47"/>
        <pc:sldMkLst>
          <pc:docMk/>
          <pc:sldMk cId="3654890770" sldId="289"/>
        </pc:sldMkLst>
      </pc:sldChg>
      <pc:sldChg chg="del ord">
        <pc:chgData name="Mariusz Postół I72" userId="ca8d45ae-21cb-4030-bbab-1d3a5fb8cc81" providerId="ADAL" clId="{7BD1361E-505A-41B1-ABF7-A81D5E882B95}" dt="2021-06-02T20:32:56.512" v="311" actId="47"/>
        <pc:sldMkLst>
          <pc:docMk/>
          <pc:sldMk cId="2759846488" sldId="290"/>
        </pc:sldMkLst>
      </pc:sldChg>
      <pc:sldChg chg="del mod ord modShow">
        <pc:chgData name="Mariusz Postół I72" userId="ca8d45ae-21cb-4030-bbab-1d3a5fb8cc81" providerId="ADAL" clId="{7BD1361E-505A-41B1-ABF7-A81D5E882B95}" dt="2021-06-02T20:22:18.554" v="280" actId="47"/>
        <pc:sldMkLst>
          <pc:docMk/>
          <pc:sldMk cId="592580773" sldId="308"/>
        </pc:sldMkLst>
      </pc:sldChg>
      <pc:sldChg chg="del">
        <pc:chgData name="Mariusz Postół I72" userId="ca8d45ae-21cb-4030-bbab-1d3a5fb8cc81" providerId="ADAL" clId="{7BD1361E-505A-41B1-ABF7-A81D5E882B95}" dt="2021-06-02T20:31:36.919" v="309" actId="47"/>
        <pc:sldMkLst>
          <pc:docMk/>
          <pc:sldMk cId="2454344243" sldId="309"/>
        </pc:sldMkLst>
      </pc:sldChg>
      <pc:sldChg chg="modSp del mod ord">
        <pc:chgData name="Mariusz Postół I72" userId="ca8d45ae-21cb-4030-bbab-1d3a5fb8cc81" providerId="ADAL" clId="{7BD1361E-505A-41B1-ABF7-A81D5E882B95}" dt="2021-06-02T20:29:00.990" v="306" actId="2696"/>
        <pc:sldMkLst>
          <pc:docMk/>
          <pc:sldMk cId="301149864" sldId="311"/>
        </pc:sldMkLst>
        <pc:spChg chg="mod">
          <ac:chgData name="Mariusz Postół I72" userId="ca8d45ae-21cb-4030-bbab-1d3a5fb8cc81" providerId="ADAL" clId="{7BD1361E-505A-41B1-ABF7-A81D5E882B95}" dt="2021-06-02T20:15:58.897" v="226" actId="14100"/>
          <ac:spMkLst>
            <pc:docMk/>
            <pc:sldMk cId="301149864" sldId="311"/>
            <ac:spMk id="3" creationId="{53C31F9F-67D0-448F-B7F0-536930F71665}"/>
          </ac:spMkLst>
        </pc:spChg>
      </pc:sldChg>
      <pc:sldChg chg="addSp delSp modSp mod ord chgLayout">
        <pc:chgData name="Mariusz Postół I72" userId="ca8d45ae-21cb-4030-bbab-1d3a5fb8cc81" providerId="ADAL" clId="{7BD1361E-505A-41B1-ABF7-A81D5E882B95}" dt="2021-06-02T20:28:51.754" v="305"/>
        <pc:sldMkLst>
          <pc:docMk/>
          <pc:sldMk cId="4036683250" sldId="313"/>
        </pc:sldMkLst>
        <pc:spChg chg="mod ord">
          <ac:chgData name="Mariusz Postół I72" userId="ca8d45ae-21cb-4030-bbab-1d3a5fb8cc81" providerId="ADAL" clId="{7BD1361E-505A-41B1-ABF7-A81D5E882B95}" dt="2021-05-27T18:47:47.795" v="8" actId="6264"/>
          <ac:spMkLst>
            <pc:docMk/>
            <pc:sldMk cId="4036683250" sldId="313"/>
            <ac:spMk id="2" creationId="{D33EEAA6-997E-4444-92D0-820A2474B875}"/>
          </ac:spMkLst>
        </pc:spChg>
        <pc:spChg chg="mod ord">
          <ac:chgData name="Mariusz Postół I72" userId="ca8d45ae-21cb-4030-bbab-1d3a5fb8cc81" providerId="ADAL" clId="{7BD1361E-505A-41B1-ABF7-A81D5E882B95}" dt="2021-05-27T18:47:47.795" v="8" actId="6264"/>
          <ac:spMkLst>
            <pc:docMk/>
            <pc:sldMk cId="4036683250" sldId="313"/>
            <ac:spMk id="3" creationId="{43CE69DE-C49B-4CBD-92AC-204920CB2898}"/>
          </ac:spMkLst>
        </pc:spChg>
        <pc:spChg chg="add del mod">
          <ac:chgData name="Mariusz Postół I72" userId="ca8d45ae-21cb-4030-bbab-1d3a5fb8cc81" providerId="ADAL" clId="{7BD1361E-505A-41B1-ABF7-A81D5E882B95}" dt="2021-05-27T18:47:47.795" v="8" actId="6264"/>
          <ac:spMkLst>
            <pc:docMk/>
            <pc:sldMk cId="4036683250" sldId="313"/>
            <ac:spMk id="4" creationId="{F9E4C181-44EE-4F7F-B9BF-DBC4166B3E28}"/>
          </ac:spMkLst>
        </pc:spChg>
        <pc:spChg chg="add del mod">
          <ac:chgData name="Mariusz Postół I72" userId="ca8d45ae-21cb-4030-bbab-1d3a5fb8cc81" providerId="ADAL" clId="{7BD1361E-505A-41B1-ABF7-A81D5E882B95}" dt="2021-05-27T18:47:47.795" v="8" actId="6264"/>
          <ac:spMkLst>
            <pc:docMk/>
            <pc:sldMk cId="4036683250" sldId="313"/>
            <ac:spMk id="5" creationId="{C159B348-DDE0-4D92-8EBF-B253D3A74B54}"/>
          </ac:spMkLst>
        </pc:spChg>
        <pc:spChg chg="mod ord">
          <ac:chgData name="Mariusz Postół I72" userId="ca8d45ae-21cb-4030-bbab-1d3a5fb8cc81" providerId="ADAL" clId="{7BD1361E-505A-41B1-ABF7-A81D5E882B95}" dt="2021-05-27T18:47:47.795" v="8" actId="6264"/>
          <ac:spMkLst>
            <pc:docMk/>
            <pc:sldMk cId="4036683250" sldId="313"/>
            <ac:spMk id="7" creationId="{965101DE-CC04-4EC7-BB2E-9DF1680B7186}"/>
          </ac:spMkLst>
        </pc:spChg>
        <pc:spChg chg="mod ord">
          <ac:chgData name="Mariusz Postół I72" userId="ca8d45ae-21cb-4030-bbab-1d3a5fb8cc81" providerId="ADAL" clId="{7BD1361E-505A-41B1-ABF7-A81D5E882B95}" dt="2021-05-27T18:47:47.795" v="8" actId="6264"/>
          <ac:spMkLst>
            <pc:docMk/>
            <pc:sldMk cId="4036683250" sldId="313"/>
            <ac:spMk id="8" creationId="{39D55A83-5525-44DC-928A-8657A1439BA0}"/>
          </ac:spMkLst>
        </pc:spChg>
        <pc:spChg chg="add del mod">
          <ac:chgData name="Mariusz Postół I72" userId="ca8d45ae-21cb-4030-bbab-1d3a5fb8cc81" providerId="ADAL" clId="{7BD1361E-505A-41B1-ABF7-A81D5E882B95}" dt="2021-05-27T18:47:47.795" v="8" actId="6264"/>
          <ac:spMkLst>
            <pc:docMk/>
            <pc:sldMk cId="4036683250" sldId="313"/>
            <ac:spMk id="9" creationId="{A4625BC6-9760-4A72-9561-F22CBC11276A}"/>
          </ac:spMkLst>
        </pc:spChg>
        <pc:spChg chg="add del mod">
          <ac:chgData name="Mariusz Postół I72" userId="ca8d45ae-21cb-4030-bbab-1d3a5fb8cc81" providerId="ADAL" clId="{7BD1361E-505A-41B1-ABF7-A81D5E882B95}" dt="2021-05-27T18:47:47.795" v="8" actId="6264"/>
          <ac:spMkLst>
            <pc:docMk/>
            <pc:sldMk cId="4036683250" sldId="313"/>
            <ac:spMk id="10" creationId="{8C68CBD2-FEB2-4320-AA4A-8DE2D3EB81FC}"/>
          </ac:spMkLst>
        </pc:spChg>
      </pc:sldChg>
      <pc:sldChg chg="del">
        <pc:chgData name="Mariusz Postół I72" userId="ca8d45ae-21cb-4030-bbab-1d3a5fb8cc81" providerId="ADAL" clId="{7BD1361E-505A-41B1-ABF7-A81D5E882B95}" dt="2021-06-02T20:31:36.919" v="309" actId="47"/>
        <pc:sldMkLst>
          <pc:docMk/>
          <pc:sldMk cId="4033735028" sldId="314"/>
        </pc:sldMkLst>
      </pc:sldChg>
      <pc:sldChg chg="del">
        <pc:chgData name="Mariusz Postół I72" userId="ca8d45ae-21cb-4030-bbab-1d3a5fb8cc81" providerId="ADAL" clId="{7BD1361E-505A-41B1-ABF7-A81D5E882B95}" dt="2021-06-02T20:31:36.919" v="309" actId="47"/>
        <pc:sldMkLst>
          <pc:docMk/>
          <pc:sldMk cId="0" sldId="316"/>
        </pc:sldMkLst>
      </pc:sldChg>
      <pc:sldChg chg="ord modNotes">
        <pc:chgData name="Mariusz Postół I72" userId="ca8d45ae-21cb-4030-bbab-1d3a5fb8cc81" providerId="ADAL" clId="{7BD1361E-505A-41B1-ABF7-A81D5E882B95}" dt="2021-06-02T20:31:04.731" v="308"/>
        <pc:sldMkLst>
          <pc:docMk/>
          <pc:sldMk cId="666013269" sldId="317"/>
        </pc:sldMkLst>
      </pc:sldChg>
      <pc:sldChg chg="del">
        <pc:chgData name="Mariusz Postół I72" userId="ca8d45ae-21cb-4030-bbab-1d3a5fb8cc81" providerId="ADAL" clId="{7BD1361E-505A-41B1-ABF7-A81D5E882B95}" dt="2021-06-02T20:31:36.919" v="309" actId="47"/>
        <pc:sldMkLst>
          <pc:docMk/>
          <pc:sldMk cId="3905528468" sldId="318"/>
        </pc:sldMkLst>
      </pc:sldChg>
      <pc:sldChg chg="del">
        <pc:chgData name="Mariusz Postół I72" userId="ca8d45ae-21cb-4030-bbab-1d3a5fb8cc81" providerId="ADAL" clId="{7BD1361E-505A-41B1-ABF7-A81D5E882B95}" dt="2021-06-02T20:31:36.919" v="309" actId="47"/>
        <pc:sldMkLst>
          <pc:docMk/>
          <pc:sldMk cId="357662792" sldId="319"/>
        </pc:sldMkLst>
      </pc:sldChg>
      <pc:sldChg chg="del">
        <pc:chgData name="Mariusz Postół I72" userId="ca8d45ae-21cb-4030-bbab-1d3a5fb8cc81" providerId="ADAL" clId="{7BD1361E-505A-41B1-ABF7-A81D5E882B95}" dt="2021-06-02T20:31:36.919" v="309" actId="47"/>
        <pc:sldMkLst>
          <pc:docMk/>
          <pc:sldMk cId="4170337313" sldId="320"/>
        </pc:sldMkLst>
      </pc:sldChg>
      <pc:sldChg chg="del">
        <pc:chgData name="Mariusz Postół I72" userId="ca8d45ae-21cb-4030-bbab-1d3a5fb8cc81" providerId="ADAL" clId="{7BD1361E-505A-41B1-ABF7-A81D5E882B95}" dt="2021-06-02T20:31:36.919" v="309" actId="47"/>
        <pc:sldMkLst>
          <pc:docMk/>
          <pc:sldMk cId="1546983490" sldId="321"/>
        </pc:sldMkLst>
      </pc:sldChg>
      <pc:sldChg chg="del">
        <pc:chgData name="Mariusz Postół I72" userId="ca8d45ae-21cb-4030-bbab-1d3a5fb8cc81" providerId="ADAL" clId="{7BD1361E-505A-41B1-ABF7-A81D5E882B95}" dt="2021-06-02T20:31:36.919" v="309" actId="47"/>
        <pc:sldMkLst>
          <pc:docMk/>
          <pc:sldMk cId="1990941839" sldId="322"/>
        </pc:sldMkLst>
      </pc:sldChg>
      <pc:sldChg chg="del">
        <pc:chgData name="Mariusz Postół I72" userId="ca8d45ae-21cb-4030-bbab-1d3a5fb8cc81" providerId="ADAL" clId="{7BD1361E-505A-41B1-ABF7-A81D5E882B95}" dt="2021-06-02T20:31:36.919" v="309" actId="47"/>
        <pc:sldMkLst>
          <pc:docMk/>
          <pc:sldMk cId="321100187" sldId="325"/>
        </pc:sldMkLst>
      </pc:sldChg>
      <pc:sldChg chg="addSp delSp modSp mod ord chgLayout">
        <pc:chgData name="Mariusz Postół I72" userId="ca8d45ae-21cb-4030-bbab-1d3a5fb8cc81" providerId="ADAL" clId="{7BD1361E-505A-41B1-ABF7-A81D5E882B95}" dt="2021-06-02T20:21:58.099" v="278"/>
        <pc:sldMkLst>
          <pc:docMk/>
          <pc:sldMk cId="4142186493" sldId="330"/>
        </pc:sldMkLst>
        <pc:spChg chg="mod ord">
          <ac:chgData name="Mariusz Postół I72" userId="ca8d45ae-21cb-4030-bbab-1d3a5fb8cc81" providerId="ADAL" clId="{7BD1361E-505A-41B1-ABF7-A81D5E882B95}" dt="2021-05-29T13:45:09.540" v="42" actId="6264"/>
          <ac:spMkLst>
            <pc:docMk/>
            <pc:sldMk cId="4142186493" sldId="330"/>
            <ac:spMk id="2" creationId="{E329F2BE-320F-4919-AAC2-22EFA6F64D28}"/>
          </ac:spMkLst>
        </pc:spChg>
        <pc:spChg chg="del mod ord">
          <ac:chgData name="Mariusz Postół I72" userId="ca8d45ae-21cb-4030-bbab-1d3a5fb8cc81" providerId="ADAL" clId="{7BD1361E-505A-41B1-ABF7-A81D5E882B95}" dt="2021-05-29T13:45:09.540" v="42" actId="6264"/>
          <ac:spMkLst>
            <pc:docMk/>
            <pc:sldMk cId="4142186493" sldId="330"/>
            <ac:spMk id="3" creationId="{071AA146-CCD8-4A20-A57B-2343D76AC0A6}"/>
          </ac:spMkLst>
        </pc:spChg>
        <pc:spChg chg="mod ord">
          <ac:chgData name="Mariusz Postół I72" userId="ca8d45ae-21cb-4030-bbab-1d3a5fb8cc81" providerId="ADAL" clId="{7BD1361E-505A-41B1-ABF7-A81D5E882B95}" dt="2021-05-29T13:45:09.540" v="42" actId="6264"/>
          <ac:spMkLst>
            <pc:docMk/>
            <pc:sldMk cId="4142186493" sldId="330"/>
            <ac:spMk id="4" creationId="{5A4DC1EB-30D2-41A8-BCDC-84C43E4194FB}"/>
          </ac:spMkLst>
        </pc:spChg>
        <pc:spChg chg="mod ord">
          <ac:chgData name="Mariusz Postół I72" userId="ca8d45ae-21cb-4030-bbab-1d3a5fb8cc81" providerId="ADAL" clId="{7BD1361E-505A-41B1-ABF7-A81D5E882B95}" dt="2021-05-29T13:45:09.540" v="42" actId="6264"/>
          <ac:spMkLst>
            <pc:docMk/>
            <pc:sldMk cId="4142186493" sldId="330"/>
            <ac:spMk id="5" creationId="{FE28E84B-2216-4767-8207-737E99375362}"/>
          </ac:spMkLst>
        </pc:spChg>
        <pc:spChg chg="add del mod">
          <ac:chgData name="Mariusz Postół I72" userId="ca8d45ae-21cb-4030-bbab-1d3a5fb8cc81" providerId="ADAL" clId="{7BD1361E-505A-41B1-ABF7-A81D5E882B95}" dt="2021-05-29T13:45:09.540" v="42" actId="6264"/>
          <ac:spMkLst>
            <pc:docMk/>
            <pc:sldMk cId="4142186493" sldId="330"/>
            <ac:spMk id="6" creationId="{A59F0303-C649-4FAE-AB9A-7B441262BA36}"/>
          </ac:spMkLst>
        </pc:spChg>
        <pc:spChg chg="add del mod">
          <ac:chgData name="Mariusz Postół I72" userId="ca8d45ae-21cb-4030-bbab-1d3a5fb8cc81" providerId="ADAL" clId="{7BD1361E-505A-41B1-ABF7-A81D5E882B95}" dt="2021-05-27T11:21:53.271" v="2" actId="6264"/>
          <ac:spMkLst>
            <pc:docMk/>
            <pc:sldMk cId="4142186493" sldId="330"/>
            <ac:spMk id="6" creationId="{F26B6C46-E1E3-4911-A98E-5FBC8210DFF6}"/>
          </ac:spMkLst>
        </pc:spChg>
        <pc:spChg chg="add del mod">
          <ac:chgData name="Mariusz Postół I72" userId="ca8d45ae-21cb-4030-bbab-1d3a5fb8cc81" providerId="ADAL" clId="{7BD1361E-505A-41B1-ABF7-A81D5E882B95}" dt="2021-05-27T11:21:53.271" v="2" actId="6264"/>
          <ac:spMkLst>
            <pc:docMk/>
            <pc:sldMk cId="4142186493" sldId="330"/>
            <ac:spMk id="7" creationId="{5829323C-5CF0-4498-B95D-CB9BD13A7F88}"/>
          </ac:spMkLst>
        </pc:spChg>
        <pc:spChg chg="add del mod">
          <ac:chgData name="Mariusz Postół I72" userId="ca8d45ae-21cb-4030-bbab-1d3a5fb8cc81" providerId="ADAL" clId="{7BD1361E-505A-41B1-ABF7-A81D5E882B95}" dt="2021-05-29T13:45:09.540" v="42" actId="6264"/>
          <ac:spMkLst>
            <pc:docMk/>
            <pc:sldMk cId="4142186493" sldId="330"/>
            <ac:spMk id="7" creationId="{5ADD7268-AC74-4B63-BE8E-EA2B3C941A89}"/>
          </ac:spMkLst>
        </pc:spChg>
        <pc:spChg chg="add del mod">
          <ac:chgData name="Mariusz Postół I72" userId="ca8d45ae-21cb-4030-bbab-1d3a5fb8cc81" providerId="ADAL" clId="{7BD1361E-505A-41B1-ABF7-A81D5E882B95}" dt="2021-05-29T13:45:09.540" v="42" actId="6264"/>
          <ac:spMkLst>
            <pc:docMk/>
            <pc:sldMk cId="4142186493" sldId="330"/>
            <ac:spMk id="8" creationId="{1C5309B5-7D28-4004-BBC8-B488D3853CD8}"/>
          </ac:spMkLst>
        </pc:spChg>
        <pc:spChg chg="add del mod">
          <ac:chgData name="Mariusz Postół I72" userId="ca8d45ae-21cb-4030-bbab-1d3a5fb8cc81" providerId="ADAL" clId="{7BD1361E-505A-41B1-ABF7-A81D5E882B95}" dt="2021-05-27T11:21:53.271" v="2" actId="6264"/>
          <ac:spMkLst>
            <pc:docMk/>
            <pc:sldMk cId="4142186493" sldId="330"/>
            <ac:spMk id="8" creationId="{836A3EA7-64BC-4F8E-ABF1-F42230178C97}"/>
          </ac:spMkLst>
        </pc:spChg>
        <pc:spChg chg="add del mod">
          <ac:chgData name="Mariusz Postół I72" userId="ca8d45ae-21cb-4030-bbab-1d3a5fb8cc81" providerId="ADAL" clId="{7BD1361E-505A-41B1-ABF7-A81D5E882B95}" dt="2021-05-27T11:21:53.271" v="2" actId="6264"/>
          <ac:spMkLst>
            <pc:docMk/>
            <pc:sldMk cId="4142186493" sldId="330"/>
            <ac:spMk id="9" creationId="{DE226BDB-6648-4523-95C9-434289B756F5}"/>
          </ac:spMkLst>
        </pc:spChg>
        <pc:spChg chg="add mod ord">
          <ac:chgData name="Mariusz Postół I72" userId="ca8d45ae-21cb-4030-bbab-1d3a5fb8cc81" providerId="ADAL" clId="{7BD1361E-505A-41B1-ABF7-A81D5E882B95}" dt="2021-05-29T13:45:09.540" v="42" actId="6264"/>
          <ac:spMkLst>
            <pc:docMk/>
            <pc:sldMk cId="4142186493" sldId="330"/>
            <ac:spMk id="9" creationId="{EDB915F6-B558-41B8-9FCD-1D1F804752AB}"/>
          </ac:spMkLst>
        </pc:spChg>
        <pc:spChg chg="add del mod">
          <ac:chgData name="Mariusz Postół I72" userId="ca8d45ae-21cb-4030-bbab-1d3a5fb8cc81" providerId="ADAL" clId="{7BD1361E-505A-41B1-ABF7-A81D5E882B95}" dt="2021-05-27T11:59:48.930" v="7" actId="6264"/>
          <ac:spMkLst>
            <pc:docMk/>
            <pc:sldMk cId="4142186493" sldId="330"/>
            <ac:spMk id="10" creationId="{E5151E56-89A0-48B1-BA85-DBFED60B038C}"/>
          </ac:spMkLst>
        </pc:spChg>
        <pc:spChg chg="add del mod">
          <ac:chgData name="Mariusz Postół I72" userId="ca8d45ae-21cb-4030-bbab-1d3a5fb8cc81" providerId="ADAL" clId="{7BD1361E-505A-41B1-ABF7-A81D5E882B95}" dt="2021-05-27T11:59:48.930" v="7" actId="6264"/>
          <ac:spMkLst>
            <pc:docMk/>
            <pc:sldMk cId="4142186493" sldId="330"/>
            <ac:spMk id="11" creationId="{0A1EE42B-AF79-49A9-A5BC-47B152B6B535}"/>
          </ac:spMkLst>
        </pc:spChg>
        <pc:spChg chg="add del mod">
          <ac:chgData name="Mariusz Postół I72" userId="ca8d45ae-21cb-4030-bbab-1d3a5fb8cc81" providerId="ADAL" clId="{7BD1361E-505A-41B1-ABF7-A81D5E882B95}" dt="2021-05-27T11:59:48.930" v="7" actId="6264"/>
          <ac:spMkLst>
            <pc:docMk/>
            <pc:sldMk cId="4142186493" sldId="330"/>
            <ac:spMk id="12" creationId="{8E56A68B-8CAF-4B9A-8B5F-22C0838883A9}"/>
          </ac:spMkLst>
        </pc:spChg>
        <pc:spChg chg="add del mod">
          <ac:chgData name="Mariusz Postół I72" userId="ca8d45ae-21cb-4030-bbab-1d3a5fb8cc81" providerId="ADAL" clId="{7BD1361E-505A-41B1-ABF7-A81D5E882B95}" dt="2021-05-27T11:59:48.930" v="7" actId="6264"/>
          <ac:spMkLst>
            <pc:docMk/>
            <pc:sldMk cId="4142186493" sldId="330"/>
            <ac:spMk id="13" creationId="{4F47F78C-E487-4F3B-B41B-7974854DEF7C}"/>
          </ac:spMkLst>
        </pc:spChg>
      </pc:sldChg>
      <pc:sldChg chg="del">
        <pc:chgData name="Mariusz Postół I72" userId="ca8d45ae-21cb-4030-bbab-1d3a5fb8cc81" providerId="ADAL" clId="{7BD1361E-505A-41B1-ABF7-A81D5E882B95}" dt="2021-06-02T20:31:36.919" v="309" actId="47"/>
        <pc:sldMkLst>
          <pc:docMk/>
          <pc:sldMk cId="2570193537" sldId="331"/>
        </pc:sldMkLst>
      </pc:sldChg>
      <pc:sldChg chg="addSp delSp modSp add mod modClrScheme chgLayout">
        <pc:chgData name="Mariusz Postół I72" userId="ca8d45ae-21cb-4030-bbab-1d3a5fb8cc81" providerId="ADAL" clId="{7BD1361E-505A-41B1-ABF7-A81D5E882B95}" dt="2021-06-02T19:25:56.143" v="79" actId="27636"/>
        <pc:sldMkLst>
          <pc:docMk/>
          <pc:sldMk cId="1385879097" sldId="332"/>
        </pc:sldMkLst>
        <pc:spChg chg="mod ord">
          <ac:chgData name="Mariusz Postół I72" userId="ca8d45ae-21cb-4030-bbab-1d3a5fb8cc81" providerId="ADAL" clId="{7BD1361E-505A-41B1-ABF7-A81D5E882B95}" dt="2021-06-02T19:25:56.116" v="78" actId="700"/>
          <ac:spMkLst>
            <pc:docMk/>
            <pc:sldMk cId="1385879097" sldId="332"/>
            <ac:spMk id="2" creationId="{C1D992ED-71AD-4D42-AC1A-987849B13A00}"/>
          </ac:spMkLst>
        </pc:spChg>
        <pc:spChg chg="mod ord">
          <ac:chgData name="Mariusz Postół I72" userId="ca8d45ae-21cb-4030-bbab-1d3a5fb8cc81" providerId="ADAL" clId="{7BD1361E-505A-41B1-ABF7-A81D5E882B95}" dt="2021-06-02T19:25:56.143" v="79" actId="27636"/>
          <ac:spMkLst>
            <pc:docMk/>
            <pc:sldMk cId="1385879097" sldId="332"/>
            <ac:spMk id="3" creationId="{5663670D-24A8-4F03-A567-3316F9FE8566}"/>
          </ac:spMkLst>
        </pc:spChg>
        <pc:spChg chg="mod ord">
          <ac:chgData name="Mariusz Postół I72" userId="ca8d45ae-21cb-4030-bbab-1d3a5fb8cc81" providerId="ADAL" clId="{7BD1361E-505A-41B1-ABF7-A81D5E882B95}" dt="2021-06-02T19:25:56.116" v="78" actId="700"/>
          <ac:spMkLst>
            <pc:docMk/>
            <pc:sldMk cId="1385879097" sldId="332"/>
            <ac:spMk id="4" creationId="{7562F334-A674-404F-BD14-10D8F32B885E}"/>
          </ac:spMkLst>
        </pc:spChg>
        <pc:spChg chg="mod ord">
          <ac:chgData name="Mariusz Postół I72" userId="ca8d45ae-21cb-4030-bbab-1d3a5fb8cc81" providerId="ADAL" clId="{7BD1361E-505A-41B1-ABF7-A81D5E882B95}" dt="2021-06-02T19:25:56.116" v="78" actId="700"/>
          <ac:spMkLst>
            <pc:docMk/>
            <pc:sldMk cId="1385879097" sldId="332"/>
            <ac:spMk id="5" creationId="{474F7E29-46F2-4947-8036-03F15169FB1D}"/>
          </ac:spMkLst>
        </pc:spChg>
        <pc:spChg chg="add del mod">
          <ac:chgData name="Mariusz Postół I72" userId="ca8d45ae-21cb-4030-bbab-1d3a5fb8cc81" providerId="ADAL" clId="{7BD1361E-505A-41B1-ABF7-A81D5E882B95}" dt="2021-06-02T19:25:43.967" v="77" actId="6264"/>
          <ac:spMkLst>
            <pc:docMk/>
            <pc:sldMk cId="1385879097" sldId="332"/>
            <ac:spMk id="6" creationId="{77D0F1BD-1182-403A-A42E-6D32C6D1F124}"/>
          </ac:spMkLst>
        </pc:spChg>
        <pc:spChg chg="add del mod">
          <ac:chgData name="Mariusz Postół I72" userId="ca8d45ae-21cb-4030-bbab-1d3a5fb8cc81" providerId="ADAL" clId="{7BD1361E-505A-41B1-ABF7-A81D5E882B95}" dt="2021-06-02T19:25:43.967" v="77" actId="6264"/>
          <ac:spMkLst>
            <pc:docMk/>
            <pc:sldMk cId="1385879097" sldId="332"/>
            <ac:spMk id="7" creationId="{C1AE5D01-196C-4252-AE8A-ACD47071EFAE}"/>
          </ac:spMkLst>
        </pc:spChg>
        <pc:spChg chg="add del mod">
          <ac:chgData name="Mariusz Postół I72" userId="ca8d45ae-21cb-4030-bbab-1d3a5fb8cc81" providerId="ADAL" clId="{7BD1361E-505A-41B1-ABF7-A81D5E882B95}" dt="2021-06-02T19:25:43.967" v="77" actId="6264"/>
          <ac:spMkLst>
            <pc:docMk/>
            <pc:sldMk cId="1385879097" sldId="332"/>
            <ac:spMk id="8" creationId="{2FFE65AF-A25F-4F26-988D-3DAD7BF598A2}"/>
          </ac:spMkLst>
        </pc:spChg>
        <pc:spChg chg="add del mod">
          <ac:chgData name="Mariusz Postół I72" userId="ca8d45ae-21cb-4030-bbab-1d3a5fb8cc81" providerId="ADAL" clId="{7BD1361E-505A-41B1-ABF7-A81D5E882B95}" dt="2021-06-02T19:25:43.967" v="77" actId="6264"/>
          <ac:spMkLst>
            <pc:docMk/>
            <pc:sldMk cId="1385879097" sldId="332"/>
            <ac:spMk id="9" creationId="{36352229-B85F-4529-948F-4C55029A032C}"/>
          </ac:spMkLst>
        </pc:spChg>
      </pc:sldChg>
      <pc:sldChg chg="modSp add mod modClrScheme modAnim chgLayout">
        <pc:chgData name="Mariusz Postół I72" userId="ca8d45ae-21cb-4030-bbab-1d3a5fb8cc81" providerId="ADAL" clId="{7BD1361E-505A-41B1-ABF7-A81D5E882B95}" dt="2021-06-02T20:11:46.128" v="211" actId="1038"/>
        <pc:sldMkLst>
          <pc:docMk/>
          <pc:sldMk cId="3829510295" sldId="333"/>
        </pc:sldMkLst>
        <pc:spChg chg="mod ord">
          <ac:chgData name="Mariusz Postół I72" userId="ca8d45ae-21cb-4030-bbab-1d3a5fb8cc81" providerId="ADAL" clId="{7BD1361E-505A-41B1-ABF7-A81D5E882B95}" dt="2021-06-02T19:26:24.566" v="80" actId="700"/>
          <ac:spMkLst>
            <pc:docMk/>
            <pc:sldMk cId="3829510295" sldId="333"/>
            <ac:spMk id="2" creationId="{00000000-0000-0000-0000-000000000000}"/>
          </ac:spMkLst>
        </pc:spChg>
        <pc:spChg chg="mod ord">
          <ac:chgData name="Mariusz Postół I72" userId="ca8d45ae-21cb-4030-bbab-1d3a5fb8cc81" providerId="ADAL" clId="{7BD1361E-505A-41B1-ABF7-A81D5E882B95}" dt="2021-06-02T19:26:24.566" v="80" actId="700"/>
          <ac:spMkLst>
            <pc:docMk/>
            <pc:sldMk cId="3829510295" sldId="333"/>
            <ac:spMk id="12" creationId="{7728FCA2-7C87-4CC9-956E-8612632B29DC}"/>
          </ac:spMkLst>
        </pc:spChg>
        <pc:spChg chg="mod ord">
          <ac:chgData name="Mariusz Postół I72" userId="ca8d45ae-21cb-4030-bbab-1d3a5fb8cc81" providerId="ADAL" clId="{7BD1361E-505A-41B1-ABF7-A81D5E882B95}" dt="2021-06-02T19:26:24.566" v="80" actId="700"/>
          <ac:spMkLst>
            <pc:docMk/>
            <pc:sldMk cId="3829510295" sldId="333"/>
            <ac:spMk id="13" creationId="{81CF0C00-A6A5-42FB-981B-18FBFCBE30BD}"/>
          </ac:spMkLst>
        </pc:spChg>
        <pc:graphicFrameChg chg="mod ord">
          <ac:chgData name="Mariusz Postół I72" userId="ca8d45ae-21cb-4030-bbab-1d3a5fb8cc81" providerId="ADAL" clId="{7BD1361E-505A-41B1-ABF7-A81D5E882B95}" dt="2021-06-02T20:11:46.128" v="211" actId="1038"/>
          <ac:graphicFrameMkLst>
            <pc:docMk/>
            <pc:sldMk cId="3829510295" sldId="333"/>
            <ac:graphicFrameMk id="6" creationId="{00000000-0000-0000-0000-000000000000}"/>
          </ac:graphicFrameMkLst>
        </pc:graphicFrameChg>
      </pc:sldChg>
      <pc:sldChg chg="addSp delSp modSp add del mod modClrScheme chgLayout">
        <pc:chgData name="Mariusz Postół I72" userId="ca8d45ae-21cb-4030-bbab-1d3a5fb8cc81" providerId="ADAL" clId="{7BD1361E-505A-41B1-ABF7-A81D5E882B95}" dt="2021-06-02T20:12:51.173" v="214" actId="12789"/>
        <pc:sldMkLst>
          <pc:docMk/>
          <pc:sldMk cId="188756343" sldId="334"/>
        </pc:sldMkLst>
        <pc:spChg chg="mod ord">
          <ac:chgData name="Mariusz Postół I72" userId="ca8d45ae-21cb-4030-bbab-1d3a5fb8cc81" providerId="ADAL" clId="{7BD1361E-505A-41B1-ABF7-A81D5E882B95}" dt="2021-06-02T19:26:48.623" v="82" actId="6264"/>
          <ac:spMkLst>
            <pc:docMk/>
            <pc:sldMk cId="188756343" sldId="334"/>
            <ac:spMk id="2" creationId="{82066507-AC5D-4B06-9AE8-51AD5FF8BA6E}"/>
          </ac:spMkLst>
        </pc:spChg>
        <pc:spChg chg="mod ord">
          <ac:chgData name="Mariusz Postół I72" userId="ca8d45ae-21cb-4030-bbab-1d3a5fb8cc81" providerId="ADAL" clId="{7BD1361E-505A-41B1-ABF7-A81D5E882B95}" dt="2021-06-02T19:26:48.623" v="82" actId="6264"/>
          <ac:spMkLst>
            <pc:docMk/>
            <pc:sldMk cId="188756343" sldId="334"/>
            <ac:spMk id="3" creationId="{33A38F91-5A01-4903-BB08-435A05C74C0C}"/>
          </ac:spMkLst>
        </pc:spChg>
        <pc:spChg chg="mod ord">
          <ac:chgData name="Mariusz Postół I72" userId="ca8d45ae-21cb-4030-bbab-1d3a5fb8cc81" providerId="ADAL" clId="{7BD1361E-505A-41B1-ABF7-A81D5E882B95}" dt="2021-06-02T19:26:48.623" v="82" actId="6264"/>
          <ac:spMkLst>
            <pc:docMk/>
            <pc:sldMk cId="188756343" sldId="334"/>
            <ac:spMk id="4" creationId="{4817A8D6-72FE-471B-B8AD-9BCA6AE2EAF0}"/>
          </ac:spMkLst>
        </pc:spChg>
        <pc:spChg chg="add del mod">
          <ac:chgData name="Mariusz Postół I72" userId="ca8d45ae-21cb-4030-bbab-1d3a5fb8cc81" providerId="ADAL" clId="{7BD1361E-505A-41B1-ABF7-A81D5E882B95}" dt="2021-06-02T19:26:48.623" v="82" actId="6264"/>
          <ac:spMkLst>
            <pc:docMk/>
            <pc:sldMk cId="188756343" sldId="334"/>
            <ac:spMk id="5" creationId="{34B299D1-FD98-4729-B10F-C254480008DB}"/>
          </ac:spMkLst>
        </pc:spChg>
        <pc:spChg chg="add del mod">
          <ac:chgData name="Mariusz Postół I72" userId="ca8d45ae-21cb-4030-bbab-1d3a5fb8cc81" providerId="ADAL" clId="{7BD1361E-505A-41B1-ABF7-A81D5E882B95}" dt="2021-06-02T19:26:48.623" v="82" actId="6264"/>
          <ac:spMkLst>
            <pc:docMk/>
            <pc:sldMk cId="188756343" sldId="334"/>
            <ac:spMk id="7" creationId="{417BF891-A77A-4A59-B772-A92A7D80CF50}"/>
          </ac:spMkLst>
        </pc:spChg>
        <pc:spChg chg="add del mod">
          <ac:chgData name="Mariusz Postół I72" userId="ca8d45ae-21cb-4030-bbab-1d3a5fb8cc81" providerId="ADAL" clId="{7BD1361E-505A-41B1-ABF7-A81D5E882B95}" dt="2021-06-02T19:26:48.623" v="82" actId="6264"/>
          <ac:spMkLst>
            <pc:docMk/>
            <pc:sldMk cId="188756343" sldId="334"/>
            <ac:spMk id="8" creationId="{38217C7A-C250-4082-8FD9-B5F8BB723ABA}"/>
          </ac:spMkLst>
        </pc:spChg>
        <pc:picChg chg="mod">
          <ac:chgData name="Mariusz Postół I72" userId="ca8d45ae-21cb-4030-bbab-1d3a5fb8cc81" providerId="ADAL" clId="{7BD1361E-505A-41B1-ABF7-A81D5E882B95}" dt="2021-06-02T20:12:51.173" v="214" actId="12789"/>
          <ac:picMkLst>
            <pc:docMk/>
            <pc:sldMk cId="188756343" sldId="334"/>
            <ac:picMk id="6" creationId="{345E3B25-29AC-4748-93DF-01485CA67F40}"/>
          </ac:picMkLst>
        </pc:picChg>
      </pc:sldChg>
      <pc:sldChg chg="modSp add mod modClrScheme chgLayout">
        <pc:chgData name="Mariusz Postół I72" userId="ca8d45ae-21cb-4030-bbab-1d3a5fb8cc81" providerId="ADAL" clId="{7BD1361E-505A-41B1-ABF7-A81D5E882B95}" dt="2021-06-02T20:14:28.933" v="219" actId="14100"/>
        <pc:sldMkLst>
          <pc:docMk/>
          <pc:sldMk cId="1334894811" sldId="335"/>
        </pc:sldMkLst>
        <pc:spChg chg="mod ord">
          <ac:chgData name="Mariusz Postół I72" userId="ca8d45ae-21cb-4030-bbab-1d3a5fb8cc81" providerId="ADAL" clId="{7BD1361E-505A-41B1-ABF7-A81D5E882B95}" dt="2021-06-02T19:26:58.417" v="83" actId="700"/>
          <ac:spMkLst>
            <pc:docMk/>
            <pc:sldMk cId="1334894811" sldId="335"/>
            <ac:spMk id="2" creationId="{750CD530-B4AB-416B-96DF-7BB31514E755}"/>
          </ac:spMkLst>
        </pc:spChg>
        <pc:spChg chg="mod ord">
          <ac:chgData name="Mariusz Postół I72" userId="ca8d45ae-21cb-4030-bbab-1d3a5fb8cc81" providerId="ADAL" clId="{7BD1361E-505A-41B1-ABF7-A81D5E882B95}" dt="2021-06-02T19:26:58.417" v="83" actId="700"/>
          <ac:spMkLst>
            <pc:docMk/>
            <pc:sldMk cId="1334894811" sldId="335"/>
            <ac:spMk id="3" creationId="{53D41827-1A34-47F7-8923-4BEF6C6F7EC5}"/>
          </ac:spMkLst>
        </pc:spChg>
        <pc:spChg chg="mod ord">
          <ac:chgData name="Mariusz Postół I72" userId="ca8d45ae-21cb-4030-bbab-1d3a5fb8cc81" providerId="ADAL" clId="{7BD1361E-505A-41B1-ABF7-A81D5E882B95}" dt="2021-06-02T19:26:58.417" v="83" actId="700"/>
          <ac:spMkLst>
            <pc:docMk/>
            <pc:sldMk cId="1334894811" sldId="335"/>
            <ac:spMk id="4" creationId="{D26106C0-1F6B-47AB-81C5-81DFD694A15C}"/>
          </ac:spMkLst>
        </pc:spChg>
        <pc:picChg chg="mod">
          <ac:chgData name="Mariusz Postół I72" userId="ca8d45ae-21cb-4030-bbab-1d3a5fb8cc81" providerId="ADAL" clId="{7BD1361E-505A-41B1-ABF7-A81D5E882B95}" dt="2021-06-02T20:14:28.933" v="219" actId="14100"/>
          <ac:picMkLst>
            <pc:docMk/>
            <pc:sldMk cId="1334894811" sldId="335"/>
            <ac:picMk id="6" creationId="{7F96350E-F68E-4770-ADF3-DD4EF287F99F}"/>
          </ac:picMkLst>
        </pc:picChg>
      </pc:sldChg>
      <pc:sldChg chg="modSp add mod modClrScheme chgLayout">
        <pc:chgData name="Mariusz Postół I72" userId="ca8d45ae-21cb-4030-bbab-1d3a5fb8cc81" providerId="ADAL" clId="{7BD1361E-505A-41B1-ABF7-A81D5E882B95}" dt="2021-06-02T20:14:00.807" v="218" actId="14100"/>
        <pc:sldMkLst>
          <pc:docMk/>
          <pc:sldMk cId="2300600728" sldId="336"/>
        </pc:sldMkLst>
        <pc:spChg chg="mod ord">
          <ac:chgData name="Mariusz Postół I72" userId="ca8d45ae-21cb-4030-bbab-1d3a5fb8cc81" providerId="ADAL" clId="{7BD1361E-505A-41B1-ABF7-A81D5E882B95}" dt="2021-06-02T19:27:13.004" v="84" actId="700"/>
          <ac:spMkLst>
            <pc:docMk/>
            <pc:sldMk cId="2300600728" sldId="336"/>
            <ac:spMk id="2" creationId="{750CD530-B4AB-416B-96DF-7BB31514E755}"/>
          </ac:spMkLst>
        </pc:spChg>
        <pc:spChg chg="mod ord">
          <ac:chgData name="Mariusz Postół I72" userId="ca8d45ae-21cb-4030-bbab-1d3a5fb8cc81" providerId="ADAL" clId="{7BD1361E-505A-41B1-ABF7-A81D5E882B95}" dt="2021-06-02T19:27:13.004" v="84" actId="700"/>
          <ac:spMkLst>
            <pc:docMk/>
            <pc:sldMk cId="2300600728" sldId="336"/>
            <ac:spMk id="3" creationId="{53D41827-1A34-47F7-8923-4BEF6C6F7EC5}"/>
          </ac:spMkLst>
        </pc:spChg>
        <pc:spChg chg="mod ord">
          <ac:chgData name="Mariusz Postół I72" userId="ca8d45ae-21cb-4030-bbab-1d3a5fb8cc81" providerId="ADAL" clId="{7BD1361E-505A-41B1-ABF7-A81D5E882B95}" dt="2021-06-02T19:27:13.004" v="84" actId="700"/>
          <ac:spMkLst>
            <pc:docMk/>
            <pc:sldMk cId="2300600728" sldId="336"/>
            <ac:spMk id="4" creationId="{D26106C0-1F6B-47AB-81C5-81DFD694A15C}"/>
          </ac:spMkLst>
        </pc:spChg>
        <pc:picChg chg="mod">
          <ac:chgData name="Mariusz Postół I72" userId="ca8d45ae-21cb-4030-bbab-1d3a5fb8cc81" providerId="ADAL" clId="{7BD1361E-505A-41B1-ABF7-A81D5E882B95}" dt="2021-06-02T20:14:00.807" v="218" actId="14100"/>
          <ac:picMkLst>
            <pc:docMk/>
            <pc:sldMk cId="2300600728" sldId="336"/>
            <ac:picMk id="6" creationId="{7F96350E-F68E-4770-ADF3-DD4EF287F99F}"/>
          </ac:picMkLst>
        </pc:picChg>
      </pc:sldChg>
      <pc:sldChg chg="modSp add mod modClrScheme chgLayout">
        <pc:chgData name="Mariusz Postół I72" userId="ca8d45ae-21cb-4030-bbab-1d3a5fb8cc81" providerId="ADAL" clId="{7BD1361E-505A-41B1-ABF7-A81D5E882B95}" dt="2021-06-02T20:14:47.711" v="220" actId="14100"/>
        <pc:sldMkLst>
          <pc:docMk/>
          <pc:sldMk cId="2599007750" sldId="337"/>
        </pc:sldMkLst>
        <pc:spChg chg="mod ord">
          <ac:chgData name="Mariusz Postół I72" userId="ca8d45ae-21cb-4030-bbab-1d3a5fb8cc81" providerId="ADAL" clId="{7BD1361E-505A-41B1-ABF7-A81D5E882B95}" dt="2021-06-02T19:27:27.525" v="85" actId="700"/>
          <ac:spMkLst>
            <pc:docMk/>
            <pc:sldMk cId="2599007750" sldId="337"/>
            <ac:spMk id="2" creationId="{FF7B13A4-51E5-49F3-BAED-2FE78BBCB31B}"/>
          </ac:spMkLst>
        </pc:spChg>
        <pc:spChg chg="mod ord">
          <ac:chgData name="Mariusz Postół I72" userId="ca8d45ae-21cb-4030-bbab-1d3a5fb8cc81" providerId="ADAL" clId="{7BD1361E-505A-41B1-ABF7-A81D5E882B95}" dt="2021-06-02T19:27:27.525" v="85" actId="700"/>
          <ac:spMkLst>
            <pc:docMk/>
            <pc:sldMk cId="2599007750" sldId="337"/>
            <ac:spMk id="3" creationId="{AECEBEA8-CEF7-49FA-891C-67D892D2194B}"/>
          </ac:spMkLst>
        </pc:spChg>
        <pc:spChg chg="mod ord">
          <ac:chgData name="Mariusz Postół I72" userId="ca8d45ae-21cb-4030-bbab-1d3a5fb8cc81" providerId="ADAL" clId="{7BD1361E-505A-41B1-ABF7-A81D5E882B95}" dt="2021-06-02T19:27:27.525" v="85" actId="700"/>
          <ac:spMkLst>
            <pc:docMk/>
            <pc:sldMk cId="2599007750" sldId="337"/>
            <ac:spMk id="4" creationId="{ABC3FF95-746D-4F61-8BF8-4ED11D85466E}"/>
          </ac:spMkLst>
        </pc:spChg>
        <pc:picChg chg="mod">
          <ac:chgData name="Mariusz Postół I72" userId="ca8d45ae-21cb-4030-bbab-1d3a5fb8cc81" providerId="ADAL" clId="{7BD1361E-505A-41B1-ABF7-A81D5E882B95}" dt="2021-06-02T20:14:47.711" v="220" actId="14100"/>
          <ac:picMkLst>
            <pc:docMk/>
            <pc:sldMk cId="2599007750" sldId="337"/>
            <ac:picMk id="6" creationId="{95DF0999-D7E0-4B59-A6F1-863291C52B85}"/>
          </ac:picMkLst>
        </pc:picChg>
      </pc:sldChg>
      <pc:sldChg chg="modSp add mod modClrScheme chgLayout">
        <pc:chgData name="Mariusz Postół I72" userId="ca8d45ae-21cb-4030-bbab-1d3a5fb8cc81" providerId="ADAL" clId="{7BD1361E-505A-41B1-ABF7-A81D5E882B95}" dt="2021-06-02T19:50:53.732" v="110" actId="12788"/>
        <pc:sldMkLst>
          <pc:docMk/>
          <pc:sldMk cId="720930780" sldId="338"/>
        </pc:sldMkLst>
        <pc:spChg chg="mod ord">
          <ac:chgData name="Mariusz Postół I72" userId="ca8d45ae-21cb-4030-bbab-1d3a5fb8cc81" providerId="ADAL" clId="{7BD1361E-505A-41B1-ABF7-A81D5E882B95}" dt="2021-06-02T19:27:53.845" v="86" actId="700"/>
          <ac:spMkLst>
            <pc:docMk/>
            <pc:sldMk cId="720930780" sldId="338"/>
            <ac:spMk id="2" creationId="{4E335967-D259-4141-AB5F-B1C167AE2BBE}"/>
          </ac:spMkLst>
        </pc:spChg>
        <pc:spChg chg="mod ord">
          <ac:chgData name="Mariusz Postół I72" userId="ca8d45ae-21cb-4030-bbab-1d3a5fb8cc81" providerId="ADAL" clId="{7BD1361E-505A-41B1-ABF7-A81D5E882B95}" dt="2021-06-02T19:27:53.845" v="86" actId="700"/>
          <ac:spMkLst>
            <pc:docMk/>
            <pc:sldMk cId="720930780" sldId="338"/>
            <ac:spMk id="3" creationId="{0BF033B2-6B44-48C8-A052-858C92146E27}"/>
          </ac:spMkLst>
        </pc:spChg>
        <pc:spChg chg="mod ord">
          <ac:chgData name="Mariusz Postół I72" userId="ca8d45ae-21cb-4030-bbab-1d3a5fb8cc81" providerId="ADAL" clId="{7BD1361E-505A-41B1-ABF7-A81D5E882B95}" dt="2021-06-02T19:27:53.845" v="86" actId="700"/>
          <ac:spMkLst>
            <pc:docMk/>
            <pc:sldMk cId="720930780" sldId="338"/>
            <ac:spMk id="4" creationId="{40B1DB65-42EB-4A55-AE3D-B0D811122D71}"/>
          </ac:spMkLst>
        </pc:spChg>
        <pc:picChg chg="mod">
          <ac:chgData name="Mariusz Postół I72" userId="ca8d45ae-21cb-4030-bbab-1d3a5fb8cc81" providerId="ADAL" clId="{7BD1361E-505A-41B1-ABF7-A81D5E882B95}" dt="2021-06-02T19:50:53.732" v="110" actId="12788"/>
          <ac:picMkLst>
            <pc:docMk/>
            <pc:sldMk cId="720930780" sldId="338"/>
            <ac:picMk id="6" creationId="{4C946745-8166-4711-842B-E897619B24A9}"/>
          </ac:picMkLst>
        </pc:picChg>
      </pc:sldChg>
      <pc:sldChg chg="addSp modSp add mod modClrScheme chgLayout">
        <pc:chgData name="Mariusz Postół I72" userId="ca8d45ae-21cb-4030-bbab-1d3a5fb8cc81" providerId="ADAL" clId="{7BD1361E-505A-41B1-ABF7-A81D5E882B95}" dt="2021-06-02T20:15:30.824" v="225" actId="14100"/>
        <pc:sldMkLst>
          <pc:docMk/>
          <pc:sldMk cId="424793812" sldId="339"/>
        </pc:sldMkLst>
        <pc:spChg chg="mod ord">
          <ac:chgData name="Mariusz Postół I72" userId="ca8d45ae-21cb-4030-bbab-1d3a5fb8cc81" providerId="ADAL" clId="{7BD1361E-505A-41B1-ABF7-A81D5E882B95}" dt="2021-06-02T19:28:07.821" v="87" actId="700"/>
          <ac:spMkLst>
            <pc:docMk/>
            <pc:sldMk cId="424793812" sldId="339"/>
            <ac:spMk id="2" creationId="{FB2C22E1-969A-43F3-A0AC-BC370453E796}"/>
          </ac:spMkLst>
        </pc:spChg>
        <pc:spChg chg="mod ord">
          <ac:chgData name="Mariusz Postół I72" userId="ca8d45ae-21cb-4030-bbab-1d3a5fb8cc81" providerId="ADAL" clId="{7BD1361E-505A-41B1-ABF7-A81D5E882B95}" dt="2021-06-02T19:28:07.821" v="87" actId="700"/>
          <ac:spMkLst>
            <pc:docMk/>
            <pc:sldMk cId="424793812" sldId="339"/>
            <ac:spMk id="3" creationId="{05D1D11E-97B3-4E8E-8A23-B168E4A0DE6C}"/>
          </ac:spMkLst>
        </pc:spChg>
        <pc:spChg chg="mod ord">
          <ac:chgData name="Mariusz Postół I72" userId="ca8d45ae-21cb-4030-bbab-1d3a5fb8cc81" providerId="ADAL" clId="{7BD1361E-505A-41B1-ABF7-A81D5E882B95}" dt="2021-06-02T19:28:07.821" v="87" actId="700"/>
          <ac:spMkLst>
            <pc:docMk/>
            <pc:sldMk cId="424793812" sldId="339"/>
            <ac:spMk id="4" creationId="{891306F2-0ED4-4DD9-97EE-B4E9584EAE9D}"/>
          </ac:spMkLst>
        </pc:spChg>
        <pc:spChg chg="add mod">
          <ac:chgData name="Mariusz Postół I72" userId="ca8d45ae-21cb-4030-bbab-1d3a5fb8cc81" providerId="ADAL" clId="{7BD1361E-505A-41B1-ABF7-A81D5E882B95}" dt="2021-06-02T20:15:30.824" v="225" actId="14100"/>
          <ac:spMkLst>
            <pc:docMk/>
            <pc:sldMk cId="424793812" sldId="339"/>
            <ac:spMk id="7" creationId="{8EA119D9-81AA-40ED-93B2-7C6EA9A7BCF5}"/>
          </ac:spMkLst>
        </pc:spChg>
        <pc:picChg chg="mod">
          <ac:chgData name="Mariusz Postół I72" userId="ca8d45ae-21cb-4030-bbab-1d3a5fb8cc81" providerId="ADAL" clId="{7BD1361E-505A-41B1-ABF7-A81D5E882B95}" dt="2021-06-02T20:15:06.138" v="221" actId="1076"/>
          <ac:picMkLst>
            <pc:docMk/>
            <pc:sldMk cId="424793812" sldId="339"/>
            <ac:picMk id="6" creationId="{210CB5F4-A515-44EA-A751-A85736A6EE33}"/>
          </ac:picMkLst>
        </pc:picChg>
      </pc:sldChg>
      <pc:sldChg chg="modSp add mod modClrScheme chgLayout">
        <pc:chgData name="Mariusz Postół I72" userId="ca8d45ae-21cb-4030-bbab-1d3a5fb8cc81" providerId="ADAL" clId="{7BD1361E-505A-41B1-ABF7-A81D5E882B95}" dt="2021-06-02T20:17:39.525" v="231" actId="1035"/>
        <pc:sldMkLst>
          <pc:docMk/>
          <pc:sldMk cId="2917332064" sldId="340"/>
        </pc:sldMkLst>
        <pc:spChg chg="mod ord">
          <ac:chgData name="Mariusz Postół I72" userId="ca8d45ae-21cb-4030-bbab-1d3a5fb8cc81" providerId="ADAL" clId="{7BD1361E-505A-41B1-ABF7-A81D5E882B95}" dt="2021-06-02T19:28:21.908" v="88" actId="700"/>
          <ac:spMkLst>
            <pc:docMk/>
            <pc:sldMk cId="2917332064" sldId="340"/>
            <ac:spMk id="2" creationId="{DF379548-D6A7-4412-A144-77CB4FAB15EC}"/>
          </ac:spMkLst>
        </pc:spChg>
        <pc:spChg chg="mod ord">
          <ac:chgData name="Mariusz Postół I72" userId="ca8d45ae-21cb-4030-bbab-1d3a5fb8cc81" providerId="ADAL" clId="{7BD1361E-505A-41B1-ABF7-A81D5E882B95}" dt="2021-06-02T19:28:21.908" v="88" actId="700"/>
          <ac:spMkLst>
            <pc:docMk/>
            <pc:sldMk cId="2917332064" sldId="340"/>
            <ac:spMk id="3" creationId="{3A17347B-12A8-46A0-88B1-783F6DDBB8DF}"/>
          </ac:spMkLst>
        </pc:spChg>
        <pc:spChg chg="mod ord">
          <ac:chgData name="Mariusz Postół I72" userId="ca8d45ae-21cb-4030-bbab-1d3a5fb8cc81" providerId="ADAL" clId="{7BD1361E-505A-41B1-ABF7-A81D5E882B95}" dt="2021-06-02T19:28:21.908" v="88" actId="700"/>
          <ac:spMkLst>
            <pc:docMk/>
            <pc:sldMk cId="2917332064" sldId="340"/>
            <ac:spMk id="4" creationId="{3D07FBB6-AF86-471C-98ED-E2C9E405A519}"/>
          </ac:spMkLst>
        </pc:spChg>
        <pc:picChg chg="mod">
          <ac:chgData name="Mariusz Postół I72" userId="ca8d45ae-21cb-4030-bbab-1d3a5fb8cc81" providerId="ADAL" clId="{7BD1361E-505A-41B1-ABF7-A81D5E882B95}" dt="2021-06-02T20:17:39.525" v="231" actId="1035"/>
          <ac:picMkLst>
            <pc:docMk/>
            <pc:sldMk cId="2917332064" sldId="340"/>
            <ac:picMk id="6" creationId="{29F1DC7E-99F6-436E-AABF-470C0059D993}"/>
          </ac:picMkLst>
        </pc:picChg>
      </pc:sldChg>
      <pc:sldChg chg="modSp add mod modClrScheme chgLayout">
        <pc:chgData name="Mariusz Postół I72" userId="ca8d45ae-21cb-4030-bbab-1d3a5fb8cc81" providerId="ADAL" clId="{7BD1361E-505A-41B1-ABF7-A81D5E882B95}" dt="2021-06-02T20:19:37.808" v="235" actId="12788"/>
        <pc:sldMkLst>
          <pc:docMk/>
          <pc:sldMk cId="1469078392" sldId="341"/>
        </pc:sldMkLst>
        <pc:spChg chg="mod ord">
          <ac:chgData name="Mariusz Postół I72" userId="ca8d45ae-21cb-4030-bbab-1d3a5fb8cc81" providerId="ADAL" clId="{7BD1361E-505A-41B1-ABF7-A81D5E882B95}" dt="2021-06-02T19:28:32.485" v="89" actId="700"/>
          <ac:spMkLst>
            <pc:docMk/>
            <pc:sldMk cId="1469078392" sldId="341"/>
            <ac:spMk id="2" creationId="{18575EE0-A31F-4D24-A2D0-81EBF112BAC1}"/>
          </ac:spMkLst>
        </pc:spChg>
        <pc:spChg chg="mod ord">
          <ac:chgData name="Mariusz Postół I72" userId="ca8d45ae-21cb-4030-bbab-1d3a5fb8cc81" providerId="ADAL" clId="{7BD1361E-505A-41B1-ABF7-A81D5E882B95}" dt="2021-06-02T19:28:32.485" v="89" actId="700"/>
          <ac:spMkLst>
            <pc:docMk/>
            <pc:sldMk cId="1469078392" sldId="341"/>
            <ac:spMk id="3" creationId="{B7A5C985-D9EA-4600-A0BA-0C284E18F71E}"/>
          </ac:spMkLst>
        </pc:spChg>
        <pc:spChg chg="mod ord">
          <ac:chgData name="Mariusz Postół I72" userId="ca8d45ae-21cb-4030-bbab-1d3a5fb8cc81" providerId="ADAL" clId="{7BD1361E-505A-41B1-ABF7-A81D5E882B95}" dt="2021-06-02T19:28:32.485" v="89" actId="700"/>
          <ac:spMkLst>
            <pc:docMk/>
            <pc:sldMk cId="1469078392" sldId="341"/>
            <ac:spMk id="4" creationId="{C56B8054-4F9C-44FF-A5A7-1DE9667F228E}"/>
          </ac:spMkLst>
        </pc:spChg>
        <pc:picChg chg="mod">
          <ac:chgData name="Mariusz Postół I72" userId="ca8d45ae-21cb-4030-bbab-1d3a5fb8cc81" providerId="ADAL" clId="{7BD1361E-505A-41B1-ABF7-A81D5E882B95}" dt="2021-06-02T20:19:37.808" v="235" actId="12788"/>
          <ac:picMkLst>
            <pc:docMk/>
            <pc:sldMk cId="1469078392" sldId="341"/>
            <ac:picMk id="6" creationId="{BD11650D-1090-4A5E-9E62-997A634EF9CF}"/>
          </ac:picMkLst>
        </pc:picChg>
      </pc:sldChg>
      <pc:sldChg chg="modSp add mod modClrScheme chgLayout">
        <pc:chgData name="Mariusz Postół I72" userId="ca8d45ae-21cb-4030-bbab-1d3a5fb8cc81" providerId="ADAL" clId="{7BD1361E-505A-41B1-ABF7-A81D5E882B95}" dt="2021-06-02T20:20:32.615" v="274" actId="207"/>
        <pc:sldMkLst>
          <pc:docMk/>
          <pc:sldMk cId="1547867026" sldId="342"/>
        </pc:sldMkLst>
        <pc:spChg chg="mod ord">
          <ac:chgData name="Mariusz Postół I72" userId="ca8d45ae-21cb-4030-bbab-1d3a5fb8cc81" providerId="ADAL" clId="{7BD1361E-505A-41B1-ABF7-A81D5E882B95}" dt="2021-06-02T19:29:04.147" v="90" actId="700"/>
          <ac:spMkLst>
            <pc:docMk/>
            <pc:sldMk cId="1547867026" sldId="342"/>
            <ac:spMk id="2" creationId="{2209B361-FBDD-48C6-86E0-63CFE7296BEA}"/>
          </ac:spMkLst>
        </pc:spChg>
        <pc:spChg chg="mod ord">
          <ac:chgData name="Mariusz Postół I72" userId="ca8d45ae-21cb-4030-bbab-1d3a5fb8cc81" providerId="ADAL" clId="{7BD1361E-505A-41B1-ABF7-A81D5E882B95}" dt="2021-06-02T19:29:04.147" v="90" actId="700"/>
          <ac:spMkLst>
            <pc:docMk/>
            <pc:sldMk cId="1547867026" sldId="342"/>
            <ac:spMk id="3" creationId="{AB339B85-7E37-41E1-87CA-2EDC83F11BAC}"/>
          </ac:spMkLst>
        </pc:spChg>
        <pc:spChg chg="mod ord">
          <ac:chgData name="Mariusz Postół I72" userId="ca8d45ae-21cb-4030-bbab-1d3a5fb8cc81" providerId="ADAL" clId="{7BD1361E-505A-41B1-ABF7-A81D5E882B95}" dt="2021-06-02T19:29:04.147" v="90" actId="700"/>
          <ac:spMkLst>
            <pc:docMk/>
            <pc:sldMk cId="1547867026" sldId="342"/>
            <ac:spMk id="4" creationId="{52C02113-B4DB-4312-BA8E-1E0DEF4054D3}"/>
          </ac:spMkLst>
        </pc:spChg>
        <pc:spChg chg="mod ord">
          <ac:chgData name="Mariusz Postół I72" userId="ca8d45ae-21cb-4030-bbab-1d3a5fb8cc81" providerId="ADAL" clId="{7BD1361E-505A-41B1-ABF7-A81D5E882B95}" dt="2021-06-02T20:20:32.615" v="274" actId="207"/>
          <ac:spMkLst>
            <pc:docMk/>
            <pc:sldMk cId="1547867026" sldId="342"/>
            <ac:spMk id="13" creationId="{4CA75DDD-5DBA-4383-9416-57FE942922F8}"/>
          </ac:spMkLst>
        </pc:spChg>
        <pc:picChg chg="mod ord">
          <ac:chgData name="Mariusz Postół I72" userId="ca8d45ae-21cb-4030-bbab-1d3a5fb8cc81" providerId="ADAL" clId="{7BD1361E-505A-41B1-ABF7-A81D5E882B95}" dt="2021-06-02T20:20:05.523" v="245" actId="1036"/>
          <ac:picMkLst>
            <pc:docMk/>
            <pc:sldMk cId="1547867026" sldId="342"/>
            <ac:picMk id="10" creationId="{63AB0502-5A77-4247-9391-E5EC8C7C1274}"/>
          </ac:picMkLst>
        </pc:picChg>
      </pc:sldChg>
      <pc:sldChg chg="modSp add mod modClrScheme chgLayout">
        <pc:chgData name="Mariusz Postół I72" userId="ca8d45ae-21cb-4030-bbab-1d3a5fb8cc81" providerId="ADAL" clId="{7BD1361E-505A-41B1-ABF7-A81D5E882B95}" dt="2021-06-02T20:21:28.461" v="276" actId="12788"/>
        <pc:sldMkLst>
          <pc:docMk/>
          <pc:sldMk cId="89338584" sldId="343"/>
        </pc:sldMkLst>
        <pc:spChg chg="mod ord">
          <ac:chgData name="Mariusz Postół I72" userId="ca8d45ae-21cb-4030-bbab-1d3a5fb8cc81" providerId="ADAL" clId="{7BD1361E-505A-41B1-ABF7-A81D5E882B95}" dt="2021-06-02T19:30:32.685" v="92" actId="700"/>
          <ac:spMkLst>
            <pc:docMk/>
            <pc:sldMk cId="89338584" sldId="343"/>
            <ac:spMk id="2" creationId="{2A658A8F-618E-4B68-A818-2454C31C1BA8}"/>
          </ac:spMkLst>
        </pc:spChg>
        <pc:spChg chg="mod ord">
          <ac:chgData name="Mariusz Postół I72" userId="ca8d45ae-21cb-4030-bbab-1d3a5fb8cc81" providerId="ADAL" clId="{7BD1361E-505A-41B1-ABF7-A81D5E882B95}" dt="2021-06-02T19:30:32.685" v="92" actId="700"/>
          <ac:spMkLst>
            <pc:docMk/>
            <pc:sldMk cId="89338584" sldId="343"/>
            <ac:spMk id="3" creationId="{AE1F21B7-D4E9-4B40-91A7-7AFAC92F87EF}"/>
          </ac:spMkLst>
        </pc:spChg>
        <pc:spChg chg="mod ord">
          <ac:chgData name="Mariusz Postół I72" userId="ca8d45ae-21cb-4030-bbab-1d3a5fb8cc81" providerId="ADAL" clId="{7BD1361E-505A-41B1-ABF7-A81D5E882B95}" dt="2021-06-02T19:30:32.685" v="92" actId="700"/>
          <ac:spMkLst>
            <pc:docMk/>
            <pc:sldMk cId="89338584" sldId="343"/>
            <ac:spMk id="4" creationId="{7545C199-E2A3-4766-B0C1-2BBD804511B9}"/>
          </ac:spMkLst>
        </pc:spChg>
        <pc:picChg chg="mod">
          <ac:chgData name="Mariusz Postół I72" userId="ca8d45ae-21cb-4030-bbab-1d3a5fb8cc81" providerId="ADAL" clId="{7BD1361E-505A-41B1-ABF7-A81D5E882B95}" dt="2021-06-02T20:21:28.461" v="276" actId="12788"/>
          <ac:picMkLst>
            <pc:docMk/>
            <pc:sldMk cId="89338584" sldId="343"/>
            <ac:picMk id="6" creationId="{452CF865-B11D-45B7-9537-74CA25FD30B1}"/>
          </ac:picMkLst>
        </pc:picChg>
      </pc:sldChg>
      <pc:sldMasterChg chg="add del addSldLayout delSldLayout">
        <pc:chgData name="Mariusz Postół I72" userId="ca8d45ae-21cb-4030-bbab-1d3a5fb8cc81" providerId="ADAL" clId="{7BD1361E-505A-41B1-ABF7-A81D5E882B95}" dt="2021-06-02T19:30:32.685" v="92" actId="700"/>
        <pc:sldMasterMkLst>
          <pc:docMk/>
          <pc:sldMasterMk cId="0" sldId="2147483672"/>
        </pc:sldMasterMkLst>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2"/>
          </pc:sldLayoutMkLst>
        </pc:sldLayoutChg>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4"/>
          </pc:sldLayoutMkLst>
        </pc:sldLayoutChg>
      </pc:sldMasterChg>
      <pc:sldMasterChg chg="addSp modSp mod addSldLayout delSldLayout modSldLayout">
        <pc:chgData name="Mariusz Postół I72" userId="ca8d45ae-21cb-4030-bbab-1d3a5fb8cc81" providerId="ADAL" clId="{7BD1361E-505A-41B1-ABF7-A81D5E882B95}" dt="2021-06-02T20:36:05.629" v="320" actId="14100"/>
        <pc:sldMasterMkLst>
          <pc:docMk/>
          <pc:sldMasterMk cId="796021658" sldId="2147483708"/>
        </pc:sldMasterMkLst>
        <pc:spChg chg="mod">
          <ac:chgData name="Mariusz Postół I72" userId="ca8d45ae-21cb-4030-bbab-1d3a5fb8cc81" providerId="ADAL" clId="{7BD1361E-505A-41B1-ABF7-A81D5E882B95}" dt="2021-06-02T20:36:05.629" v="320" actId="14100"/>
          <ac:spMkLst>
            <pc:docMk/>
            <pc:sldMasterMk cId="796021658" sldId="2147483708"/>
            <ac:spMk id="4" creationId="{00000000-0000-0000-0000-000000000000}"/>
          </ac:spMkLst>
        </pc:spChg>
        <pc:spChg chg="mod">
          <ac:chgData name="Mariusz Postół I72" userId="ca8d45ae-21cb-4030-bbab-1d3a5fb8cc81" providerId="ADAL" clId="{7BD1361E-505A-41B1-ABF7-A81D5E882B95}" dt="2021-06-02T19:48:45.387" v="106" actId="20577"/>
          <ac:spMkLst>
            <pc:docMk/>
            <pc:sldMasterMk cId="796021658" sldId="2147483708"/>
            <ac:spMk id="5" creationId="{00000000-0000-0000-0000-000000000000}"/>
          </ac:spMkLst>
        </pc:spChg>
        <pc:spChg chg="add mod">
          <ac:chgData name="Mariusz Postół I72" userId="ca8d45ae-21cb-4030-bbab-1d3a5fb8cc81" providerId="ADAL" clId="{7BD1361E-505A-41B1-ABF7-A81D5E882B95}" dt="2021-06-02T19:33:35.741" v="102"/>
          <ac:spMkLst>
            <pc:docMk/>
            <pc:sldMasterMk cId="796021658" sldId="2147483708"/>
            <ac:spMk id="6" creationId="{F33467D7-3636-4955-8F83-E7972398DDBA}"/>
          </ac:spMkLst>
        </pc:spChg>
        <pc:sldLayoutChg chg="delSp mod">
          <pc:chgData name="Mariusz Postół I72" userId="ca8d45ae-21cb-4030-bbab-1d3a5fb8cc81" providerId="ADAL" clId="{7BD1361E-505A-41B1-ABF7-A81D5E882B95}" dt="2021-06-02T19:40:58.818" v="105" actId="478"/>
          <pc:sldLayoutMkLst>
            <pc:docMk/>
            <pc:sldMasterMk cId="796021658" sldId="2147483708"/>
            <pc:sldLayoutMk cId="565703005" sldId="2147483709"/>
          </pc:sldLayoutMkLst>
          <pc:spChg chg="del">
            <ac:chgData name="Mariusz Postół I72" userId="ca8d45ae-21cb-4030-bbab-1d3a5fb8cc81" providerId="ADAL" clId="{7BD1361E-505A-41B1-ABF7-A81D5E882B95}" dt="2021-06-02T19:40:58.818" v="105" actId="478"/>
            <ac:spMkLst>
              <pc:docMk/>
              <pc:sldMasterMk cId="796021658" sldId="2147483708"/>
              <pc:sldLayoutMk cId="565703005" sldId="2147483709"/>
              <ac:spMk id="4" creationId="{00000000-0000-0000-0000-000000000000}"/>
            </ac:spMkLst>
          </pc:spChg>
        </pc:sldLayoutChg>
        <pc:sldLayoutChg chg="modSp mod">
          <pc:chgData name="Mariusz Postół I72" userId="ca8d45ae-21cb-4030-bbab-1d3a5fb8cc81" providerId="ADAL" clId="{7BD1361E-505A-41B1-ABF7-A81D5E882B95}" dt="2021-06-02T19:31:23.176" v="94" actId="14100"/>
          <pc:sldLayoutMkLst>
            <pc:docMk/>
            <pc:sldMasterMk cId="796021658" sldId="2147483708"/>
            <pc:sldLayoutMk cId="3484735178" sldId="2147483710"/>
          </pc:sldLayoutMkLst>
          <pc:spChg chg="mod">
            <ac:chgData name="Mariusz Postół I72" userId="ca8d45ae-21cb-4030-bbab-1d3a5fb8cc81" providerId="ADAL" clId="{7BD1361E-505A-41B1-ABF7-A81D5E882B95}" dt="2021-06-02T19:31:23.176" v="94" actId="14100"/>
            <ac:spMkLst>
              <pc:docMk/>
              <pc:sldMasterMk cId="796021658" sldId="2147483708"/>
              <pc:sldLayoutMk cId="3484735178" sldId="2147483710"/>
              <ac:spMk id="4" creationId="{00000000-0000-0000-0000-000000000000}"/>
            </ac:spMkLst>
          </pc:spChg>
          <pc:spChg chg="mod">
            <ac:chgData name="Mariusz Postół I72" userId="ca8d45ae-21cb-4030-bbab-1d3a5fb8cc81" providerId="ADAL" clId="{7BD1361E-505A-41B1-ABF7-A81D5E882B95}" dt="2021-06-02T19:31:14.226" v="93" actId="14100"/>
            <ac:spMkLst>
              <pc:docMk/>
              <pc:sldMasterMk cId="796021658" sldId="2147483708"/>
              <pc:sldLayoutMk cId="3484735178" sldId="2147483710"/>
              <ac:spMk id="5" creationId="{00000000-0000-0000-0000-000000000000}"/>
            </ac:spMkLst>
          </pc:spChg>
        </pc:sldLayoutChg>
        <pc:sldLayoutChg chg="del">
          <pc:chgData name="Mariusz Postół I72" userId="ca8d45ae-21cb-4030-bbab-1d3a5fb8cc81" providerId="ADAL" clId="{7BD1361E-505A-41B1-ABF7-A81D5E882B95}" dt="2021-06-02T19:39:41.897" v="103" actId="2696"/>
          <pc:sldLayoutMkLst>
            <pc:docMk/>
            <pc:sldMasterMk cId="796021658" sldId="2147483708"/>
            <pc:sldLayoutMk cId="885913336" sldId="2147483711"/>
          </pc:sldLayoutMkLst>
        </pc:sldLayoutChg>
        <pc:sldLayoutChg chg="new del mod">
          <pc:chgData name="Mariusz Postół I72" userId="ca8d45ae-21cb-4030-bbab-1d3a5fb8cc81" providerId="ADAL" clId="{7BD1361E-505A-41B1-ABF7-A81D5E882B95}" dt="2021-05-27T11:54:51.659" v="5" actId="2696"/>
          <pc:sldLayoutMkLst>
            <pc:docMk/>
            <pc:sldMasterMk cId="796021658" sldId="2147483708"/>
            <pc:sldLayoutMk cId="1703446044" sldId="2147483720"/>
          </pc:sldLayoutMkLst>
        </pc:sldLayoutChg>
      </pc:sldMasterChg>
    </pc:docChg>
  </pc:docChgLst>
  <pc:docChgLst>
    <pc:chgData name="Mariusz Postół" userId="ca8d45ae-21cb-4030-bbab-1d3a5fb8cc81" providerId="ADAL" clId="{1591E4AB-A173-46AE-9B20-B73D21CA0B1D}"/>
    <pc:docChg chg="undo redo custSel addSld delSld modSld sldOrd">
      <pc:chgData name="Mariusz Postół" userId="ca8d45ae-21cb-4030-bbab-1d3a5fb8cc81" providerId="ADAL" clId="{1591E4AB-A173-46AE-9B20-B73D21CA0B1D}" dt="2019-11-25T20:41:08.528" v="2250" actId="790"/>
      <pc:docMkLst>
        <pc:docMk/>
      </pc:docMkLst>
      <pc:sldChg chg="modSp">
        <pc:chgData name="Mariusz Postół" userId="ca8d45ae-21cb-4030-bbab-1d3a5fb8cc81" providerId="ADAL" clId="{1591E4AB-A173-46AE-9B20-B73D21CA0B1D}" dt="2019-11-25T16:06:44.882" v="2161" actId="790"/>
        <pc:sldMkLst>
          <pc:docMk/>
          <pc:sldMk cId="0" sldId="256"/>
        </pc:sldMkLst>
        <pc:spChg chg="mod">
          <ac:chgData name="Mariusz Postół" userId="ca8d45ae-21cb-4030-bbab-1d3a5fb8cc81" providerId="ADAL" clId="{1591E4AB-A173-46AE-9B20-B73D21CA0B1D}" dt="2019-11-25T16:06:44.882" v="2161" actId="790"/>
          <ac:spMkLst>
            <pc:docMk/>
            <pc:sldMk cId="0" sldId="256"/>
            <ac:spMk id="3" creationId="{00000000-0000-0000-0000-000000000000}"/>
          </ac:spMkLst>
        </pc:spChg>
      </pc:sldChg>
      <pc:sldChg chg="addSp delSp modSp">
        <pc:chgData name="Mariusz Postół" userId="ca8d45ae-21cb-4030-bbab-1d3a5fb8cc81" providerId="ADAL" clId="{1591E4AB-A173-46AE-9B20-B73D21CA0B1D}" dt="2019-11-25T15:28:12.332" v="1909" actId="15"/>
        <pc:sldMkLst>
          <pc:docMk/>
          <pc:sldMk cId="0" sldId="258"/>
        </pc:sldMkLst>
        <pc:spChg chg="mod">
          <ac:chgData name="Mariusz Postół" userId="ca8d45ae-21cb-4030-bbab-1d3a5fb8cc81" providerId="ADAL" clId="{1591E4AB-A173-46AE-9B20-B73D21CA0B1D}" dt="2019-11-24T21:08:02.339" v="299" actId="790"/>
          <ac:spMkLst>
            <pc:docMk/>
            <pc:sldMk cId="0" sldId="258"/>
            <ac:spMk id="2" creationId="{00000000-0000-0000-0000-000000000000}"/>
          </ac:spMkLst>
        </pc:spChg>
        <pc:spChg chg="mod">
          <ac:chgData name="Mariusz Postół" userId="ca8d45ae-21cb-4030-bbab-1d3a5fb8cc81" providerId="ADAL" clId="{1591E4AB-A173-46AE-9B20-B73D21CA0B1D}" dt="2019-11-25T15:28:12.332" v="1909" actId="15"/>
          <ac:spMkLst>
            <pc:docMk/>
            <pc:sldMk cId="0" sldId="258"/>
            <ac:spMk id="3" creationId="{00000000-0000-0000-0000-000000000000}"/>
          </ac:spMkLst>
        </pc:spChg>
        <pc:spChg chg="add del mod">
          <ac:chgData name="Mariusz Postół" userId="ca8d45ae-21cb-4030-bbab-1d3a5fb8cc81" providerId="ADAL" clId="{1591E4AB-A173-46AE-9B20-B73D21CA0B1D}" dt="2019-11-24T22:11:51.643" v="387"/>
          <ac:spMkLst>
            <pc:docMk/>
            <pc:sldMk cId="0" sldId="258"/>
            <ac:spMk id="4" creationId="{928064D5-0F14-4C83-B8A4-26D96A85736A}"/>
          </ac:spMkLst>
        </pc:spChg>
        <pc:spChg chg="add del mod">
          <ac:chgData name="Mariusz Postół" userId="ca8d45ae-21cb-4030-bbab-1d3a5fb8cc81" providerId="ADAL" clId="{1591E4AB-A173-46AE-9B20-B73D21CA0B1D}" dt="2019-11-24T22:11:51.643" v="387"/>
          <ac:spMkLst>
            <pc:docMk/>
            <pc:sldMk cId="0" sldId="258"/>
            <ac:spMk id="5" creationId="{5B4E1247-B2DA-4FEC-B0EA-435FFD3D0380}"/>
          </ac:spMkLst>
        </pc:spChg>
      </pc:sldChg>
      <pc:sldChg chg="ord modTransition">
        <pc:chgData name="Mariusz Postół" userId="ca8d45ae-21cb-4030-bbab-1d3a5fb8cc81" providerId="ADAL" clId="{1591E4AB-A173-46AE-9B20-B73D21CA0B1D}" dt="2019-11-25T16:26:39.213" v="2170"/>
        <pc:sldMkLst>
          <pc:docMk/>
          <pc:sldMk cId="0" sldId="259"/>
        </pc:sldMkLst>
      </pc:sldChg>
      <pc:sldChg chg="addSp modSp ord">
        <pc:chgData name="Mariusz Postół" userId="ca8d45ae-21cb-4030-bbab-1d3a5fb8cc81" providerId="ADAL" clId="{1591E4AB-A173-46AE-9B20-B73D21CA0B1D}" dt="2019-11-25T19:33:49.401" v="2237" actId="14100"/>
        <pc:sldMkLst>
          <pc:docMk/>
          <pc:sldMk cId="3191445385" sldId="282"/>
        </pc:sldMkLst>
        <pc:spChg chg="add mod">
          <ac:chgData name="Mariusz Postół" userId="ca8d45ae-21cb-4030-bbab-1d3a5fb8cc81" providerId="ADAL" clId="{1591E4AB-A173-46AE-9B20-B73D21CA0B1D}" dt="2019-11-25T19:33:49.401" v="2237" actId="14100"/>
          <ac:spMkLst>
            <pc:docMk/>
            <pc:sldMk cId="3191445385" sldId="282"/>
            <ac:spMk id="2" creationId="{D781E209-46FD-44B5-A460-8ED62C69985E}"/>
          </ac:spMkLst>
        </pc:spChg>
      </pc:sldChg>
      <pc:sldChg chg="addSp delSp modSp">
        <pc:chgData name="Mariusz Postół" userId="ca8d45ae-21cb-4030-bbab-1d3a5fb8cc81" providerId="ADAL" clId="{1591E4AB-A173-46AE-9B20-B73D21CA0B1D}" dt="2019-11-25T19:34:11.416" v="2240" actId="14100"/>
        <pc:sldMkLst>
          <pc:docMk/>
          <pc:sldMk cId="4019951972" sldId="283"/>
        </pc:sldMkLst>
        <pc:spChg chg="mod">
          <ac:chgData name="Mariusz Postół" userId="ca8d45ae-21cb-4030-bbab-1d3a5fb8cc81" providerId="ADAL" clId="{1591E4AB-A173-46AE-9B20-B73D21CA0B1D}" dt="2019-11-25T19:34:11.416" v="2240" actId="14100"/>
          <ac:spMkLst>
            <pc:docMk/>
            <pc:sldMk cId="4019951972" sldId="283"/>
            <ac:spMk id="2" creationId="{00000000-0000-0000-0000-000000000000}"/>
          </ac:spMkLst>
        </pc:spChg>
        <pc:spChg chg="mod">
          <ac:chgData name="Mariusz Postół" userId="ca8d45ae-21cb-4030-bbab-1d3a5fb8cc81" providerId="ADAL" clId="{1591E4AB-A173-46AE-9B20-B73D21CA0B1D}" dt="2019-11-25T13:19:48.607" v="1319" actId="790"/>
          <ac:spMkLst>
            <pc:docMk/>
            <pc:sldMk cId="4019951972" sldId="283"/>
            <ac:spMk id="3" creationId="{00000000-0000-0000-0000-000000000000}"/>
          </ac:spMkLst>
        </pc:spChg>
        <pc:spChg chg="add del mod">
          <ac:chgData name="Mariusz Postół" userId="ca8d45ae-21cb-4030-bbab-1d3a5fb8cc81" providerId="ADAL" clId="{1591E4AB-A173-46AE-9B20-B73D21CA0B1D}" dt="2019-11-25T13:28:03.244" v="1475"/>
          <ac:spMkLst>
            <pc:docMk/>
            <pc:sldMk cId="4019951972" sldId="283"/>
            <ac:spMk id="4" creationId="{FE879C68-4476-4EEF-AD48-32CFF8036155}"/>
          </ac:spMkLst>
        </pc:spChg>
        <pc:spChg chg="add del mod">
          <ac:chgData name="Mariusz Postół" userId="ca8d45ae-21cb-4030-bbab-1d3a5fb8cc81" providerId="ADAL" clId="{1591E4AB-A173-46AE-9B20-B73D21CA0B1D}" dt="2019-11-25T13:28:03.244" v="1475"/>
          <ac:spMkLst>
            <pc:docMk/>
            <pc:sldMk cId="4019951972" sldId="283"/>
            <ac:spMk id="5" creationId="{6A34FA24-FF42-4679-8F4D-25FBCF801800}"/>
          </ac:spMkLst>
        </pc:spChg>
        <pc:spChg chg="add del mod">
          <ac:chgData name="Mariusz Postół" userId="ca8d45ae-21cb-4030-bbab-1d3a5fb8cc81" providerId="ADAL" clId="{1591E4AB-A173-46AE-9B20-B73D21CA0B1D}" dt="2019-11-25T19:34:03.649" v="2238"/>
          <ac:spMkLst>
            <pc:docMk/>
            <pc:sldMk cId="4019951972" sldId="283"/>
            <ac:spMk id="6" creationId="{0F9CAF61-4D22-40DB-A41C-84556AC8CDB9}"/>
          </ac:spMkLst>
        </pc:spChg>
        <pc:spChg chg="add del mod">
          <ac:chgData name="Mariusz Postół" userId="ca8d45ae-21cb-4030-bbab-1d3a5fb8cc81" providerId="ADAL" clId="{1591E4AB-A173-46AE-9B20-B73D21CA0B1D}" dt="2019-11-25T19:34:03.649" v="2238"/>
          <ac:spMkLst>
            <pc:docMk/>
            <pc:sldMk cId="4019951972" sldId="283"/>
            <ac:spMk id="7" creationId="{02B63552-39AD-4565-A05D-32216C0F76DD}"/>
          </ac:spMkLst>
        </pc:spChg>
      </pc:sldChg>
      <pc:sldChg chg="addSp delSp modSp ord">
        <pc:chgData name="Mariusz Postół" userId="ca8d45ae-21cb-4030-bbab-1d3a5fb8cc81" providerId="ADAL" clId="{1591E4AB-A173-46AE-9B20-B73D21CA0B1D}" dt="2019-11-25T11:15:09.572" v="964"/>
        <pc:sldMkLst>
          <pc:docMk/>
          <pc:sldMk cId="0" sldId="285"/>
        </pc:sldMkLst>
        <pc:spChg chg="mod">
          <ac:chgData name="Mariusz Postół" userId="ca8d45ae-21cb-4030-bbab-1d3a5fb8cc81" providerId="ADAL" clId="{1591E4AB-A173-46AE-9B20-B73D21CA0B1D}" dt="2019-11-25T11:11:21.604" v="962" actId="1076"/>
          <ac:spMkLst>
            <pc:docMk/>
            <pc:sldMk cId="0" sldId="285"/>
            <ac:spMk id="2" creationId="{00000000-0000-0000-0000-000000000000}"/>
          </ac:spMkLst>
        </pc:spChg>
        <pc:spChg chg="add del mod">
          <ac:chgData name="Mariusz Postół" userId="ca8d45ae-21cb-4030-bbab-1d3a5fb8cc81" providerId="ADAL" clId="{1591E4AB-A173-46AE-9B20-B73D21CA0B1D}" dt="2019-11-25T11:10:55.256" v="958"/>
          <ac:spMkLst>
            <pc:docMk/>
            <pc:sldMk cId="0" sldId="285"/>
            <ac:spMk id="3" creationId="{1C32BF55-ED46-4BF3-A533-BF95FF2935BE}"/>
          </ac:spMkLst>
        </pc:spChg>
      </pc:sldChg>
      <pc:sldChg chg="modSp ord">
        <pc:chgData name="Mariusz Postół" userId="ca8d45ae-21cb-4030-bbab-1d3a5fb8cc81" providerId="ADAL" clId="{1591E4AB-A173-46AE-9B20-B73D21CA0B1D}" dt="2019-11-25T14:36:40.904" v="1746"/>
        <pc:sldMkLst>
          <pc:docMk/>
          <pc:sldMk cId="3191445385" sldId="286"/>
        </pc:sldMkLst>
        <pc:spChg chg="mod">
          <ac:chgData name="Mariusz Postół" userId="ca8d45ae-21cb-4030-bbab-1d3a5fb8cc81" providerId="ADAL" clId="{1591E4AB-A173-46AE-9B20-B73D21CA0B1D}" dt="2019-11-25T10:52:02.850" v="876" actId="20577"/>
          <ac:spMkLst>
            <pc:docMk/>
            <pc:sldMk cId="3191445385" sldId="286"/>
            <ac:spMk id="4" creationId="{00000000-0000-0000-0000-000000000000}"/>
          </ac:spMkLst>
        </pc:spChg>
      </pc:sldChg>
      <pc:sldChg chg="modSp">
        <pc:chgData name="Mariusz Postół" userId="ca8d45ae-21cb-4030-bbab-1d3a5fb8cc81" providerId="ADAL" clId="{1591E4AB-A173-46AE-9B20-B73D21CA0B1D}" dt="2019-11-25T17:21:03.825" v="2208" actId="790"/>
        <pc:sldMkLst>
          <pc:docMk/>
          <pc:sldMk cId="3221289239" sldId="287"/>
        </pc:sldMkLst>
        <pc:spChg chg="mod">
          <ac:chgData name="Mariusz Postół" userId="ca8d45ae-21cb-4030-bbab-1d3a5fb8cc81" providerId="ADAL" clId="{1591E4AB-A173-46AE-9B20-B73D21CA0B1D}" dt="2019-11-25T17:21:03.825" v="2208" actId="790"/>
          <ac:spMkLst>
            <pc:docMk/>
            <pc:sldMk cId="3221289239" sldId="287"/>
            <ac:spMk id="2" creationId="{2267B48C-3541-4FCD-BF2A-47193A6BB3C8}"/>
          </ac:spMkLst>
        </pc:spChg>
      </pc:sldChg>
      <pc:sldChg chg="modSp add">
        <pc:chgData name="Mariusz Postół" userId="ca8d45ae-21cb-4030-bbab-1d3a5fb8cc81" providerId="ADAL" clId="{1591E4AB-A173-46AE-9B20-B73D21CA0B1D}" dt="2019-11-24T22:22:01.074" v="504" actId="790"/>
        <pc:sldMkLst>
          <pc:docMk/>
          <pc:sldMk cId="14412432" sldId="288"/>
        </pc:sldMkLst>
        <pc:spChg chg="mod">
          <ac:chgData name="Mariusz Postół" userId="ca8d45ae-21cb-4030-bbab-1d3a5fb8cc81" providerId="ADAL" clId="{1591E4AB-A173-46AE-9B20-B73D21CA0B1D}" dt="2019-11-24T22:21:47.467" v="503" actId="790"/>
          <ac:spMkLst>
            <pc:docMk/>
            <pc:sldMk cId="14412432" sldId="288"/>
            <ac:spMk id="2" creationId="{209BF14C-BC64-4A4D-9CE2-067DFF080BAD}"/>
          </ac:spMkLst>
        </pc:spChg>
        <pc:spChg chg="mod">
          <ac:chgData name="Mariusz Postół" userId="ca8d45ae-21cb-4030-bbab-1d3a5fb8cc81" providerId="ADAL" clId="{1591E4AB-A173-46AE-9B20-B73D21CA0B1D}" dt="2019-11-24T22:22:01.074" v="504" actId="790"/>
          <ac:spMkLst>
            <pc:docMk/>
            <pc:sldMk cId="14412432" sldId="288"/>
            <ac:spMk id="3" creationId="{311C8478-5ABE-43F0-93AD-A6FAFFBE229A}"/>
          </ac:spMkLst>
        </pc:spChg>
      </pc:sldChg>
      <pc:sldChg chg="addSp delSp modSp add">
        <pc:chgData name="Mariusz Postół" userId="ca8d45ae-21cb-4030-bbab-1d3a5fb8cc81" providerId="ADAL" clId="{1591E4AB-A173-46AE-9B20-B73D21CA0B1D}" dt="2019-11-25T16:13:09.492" v="2169" actId="6549"/>
        <pc:sldMkLst>
          <pc:docMk/>
          <pc:sldMk cId="3654890770" sldId="289"/>
        </pc:sldMkLst>
        <pc:spChg chg="del">
          <ac:chgData name="Mariusz Postół" userId="ca8d45ae-21cb-4030-bbab-1d3a5fb8cc81" providerId="ADAL" clId="{1591E4AB-A173-46AE-9B20-B73D21CA0B1D}" dt="2019-11-24T19:38:25.978" v="9"/>
          <ac:spMkLst>
            <pc:docMk/>
            <pc:sldMk cId="3654890770" sldId="289"/>
            <ac:spMk id="2" creationId="{B821A13F-F424-4009-8D09-94F4C5679A1F}"/>
          </ac:spMkLst>
        </pc:spChg>
        <pc:spChg chg="add del mod">
          <ac:chgData name="Mariusz Postół" userId="ca8d45ae-21cb-4030-bbab-1d3a5fb8cc81" providerId="ADAL" clId="{1591E4AB-A173-46AE-9B20-B73D21CA0B1D}" dt="2019-11-25T14:44:27.189" v="1801"/>
          <ac:spMkLst>
            <pc:docMk/>
            <pc:sldMk cId="3654890770" sldId="289"/>
            <ac:spMk id="2" creationId="{D9201BED-E977-4A92-A871-0BEC18DA0D68}"/>
          </ac:spMkLst>
        </pc:spChg>
        <pc:spChg chg="del">
          <ac:chgData name="Mariusz Postół" userId="ca8d45ae-21cb-4030-bbab-1d3a5fb8cc81" providerId="ADAL" clId="{1591E4AB-A173-46AE-9B20-B73D21CA0B1D}" dt="2019-11-24T19:38:25.978" v="9"/>
          <ac:spMkLst>
            <pc:docMk/>
            <pc:sldMk cId="3654890770" sldId="289"/>
            <ac:spMk id="3" creationId="{1F58E75F-147E-4611-A651-CDBDD7565B37}"/>
          </ac:spMkLst>
        </pc:spChg>
        <pc:spChg chg="add del mod">
          <ac:chgData name="Mariusz Postół" userId="ca8d45ae-21cb-4030-bbab-1d3a5fb8cc81" providerId="ADAL" clId="{1591E4AB-A173-46AE-9B20-B73D21CA0B1D}" dt="2019-11-25T14:44:27.189" v="1801"/>
          <ac:spMkLst>
            <pc:docMk/>
            <pc:sldMk cId="3654890770" sldId="289"/>
            <ac:spMk id="3" creationId="{96D91E0C-348D-4DF1-81EB-96AF1C016BC6}"/>
          </ac:spMkLst>
        </pc:spChg>
        <pc:spChg chg="add mod">
          <ac:chgData name="Mariusz Postół" userId="ca8d45ae-21cb-4030-bbab-1d3a5fb8cc81" providerId="ADAL" clId="{1591E4AB-A173-46AE-9B20-B73D21CA0B1D}" dt="2019-11-24T22:14:49.178" v="390" actId="790"/>
          <ac:spMkLst>
            <pc:docMk/>
            <pc:sldMk cId="3654890770" sldId="289"/>
            <ac:spMk id="4" creationId="{92A0B153-C864-422A-B1DF-54CE120944CE}"/>
          </ac:spMkLst>
        </pc:spChg>
        <pc:spChg chg="add mod">
          <ac:chgData name="Mariusz Postół" userId="ca8d45ae-21cb-4030-bbab-1d3a5fb8cc81" providerId="ADAL" clId="{1591E4AB-A173-46AE-9B20-B73D21CA0B1D}" dt="2019-11-25T16:13:09.492" v="2169" actId="6549"/>
          <ac:spMkLst>
            <pc:docMk/>
            <pc:sldMk cId="3654890770" sldId="289"/>
            <ac:spMk id="5" creationId="{0751BF7C-5F5F-41FB-9A69-09CAD28C500F}"/>
          </ac:spMkLst>
        </pc:spChg>
        <pc:spChg chg="add del mod">
          <ac:chgData name="Mariusz Postół" userId="ca8d45ae-21cb-4030-bbab-1d3a5fb8cc81" providerId="ADAL" clId="{1591E4AB-A173-46AE-9B20-B73D21CA0B1D}" dt="2019-11-25T16:13:05.884" v="2168" actId="478"/>
          <ac:spMkLst>
            <pc:docMk/>
            <pc:sldMk cId="3654890770" sldId="289"/>
            <ac:spMk id="6" creationId="{E10CB103-022A-4B2D-85D9-D2B4C884CA3C}"/>
          </ac:spMkLst>
        </pc:spChg>
      </pc:sldChg>
      <pc:sldChg chg="addSp delSp modSp add ord">
        <pc:chgData name="Mariusz Postół" userId="ca8d45ae-21cb-4030-bbab-1d3a5fb8cc81" providerId="ADAL" clId="{1591E4AB-A173-46AE-9B20-B73D21CA0B1D}" dt="2019-11-24T22:08:55.694" v="386"/>
        <pc:sldMkLst>
          <pc:docMk/>
          <pc:sldMk cId="2759846488" sldId="290"/>
        </pc:sldMkLst>
        <pc:spChg chg="mod">
          <ac:chgData name="Mariusz Postół" userId="ca8d45ae-21cb-4030-bbab-1d3a5fb8cc81" providerId="ADAL" clId="{1591E4AB-A173-46AE-9B20-B73D21CA0B1D}" dt="2019-11-24T22:02:29.492" v="361" actId="790"/>
          <ac:spMkLst>
            <pc:docMk/>
            <pc:sldMk cId="2759846488" sldId="290"/>
            <ac:spMk id="2" creationId="{642ECD52-416C-400D-A2F9-1E3996C975AA}"/>
          </ac:spMkLst>
        </pc:spChg>
        <pc:spChg chg="add del mod">
          <ac:chgData name="Mariusz Postół" userId="ca8d45ae-21cb-4030-bbab-1d3a5fb8cc81" providerId="ADAL" clId="{1591E4AB-A173-46AE-9B20-B73D21CA0B1D}" dt="2019-11-24T22:02:21.413" v="360" actId="478"/>
          <ac:spMkLst>
            <pc:docMk/>
            <pc:sldMk cId="2759846488" sldId="290"/>
            <ac:spMk id="3" creationId="{D76469F1-7F90-45BE-B47C-D3EA09310E5B}"/>
          </ac:spMkLst>
        </pc:spChg>
        <pc:spChg chg="add del mod">
          <ac:chgData name="Mariusz Postół" userId="ca8d45ae-21cb-4030-bbab-1d3a5fb8cc81" providerId="ADAL" clId="{1591E4AB-A173-46AE-9B20-B73D21CA0B1D}" dt="2019-11-24T22:02:21.413" v="360" actId="478"/>
          <ac:spMkLst>
            <pc:docMk/>
            <pc:sldMk cId="2759846488" sldId="290"/>
            <ac:spMk id="4" creationId="{0175D32C-3A43-43F3-B4B2-A03297C9416B}"/>
          </ac:spMkLst>
        </pc:spChg>
        <pc:spChg chg="add del mod">
          <ac:chgData name="Mariusz Postół" userId="ca8d45ae-21cb-4030-bbab-1d3a5fb8cc81" providerId="ADAL" clId="{1591E4AB-A173-46AE-9B20-B73D21CA0B1D}" dt="2019-11-24T22:02:21.413" v="360" actId="478"/>
          <ac:spMkLst>
            <pc:docMk/>
            <pc:sldMk cId="2759846488" sldId="290"/>
            <ac:spMk id="5" creationId="{5098B4BF-95B5-40BB-94CF-E212429AA880}"/>
          </ac:spMkLst>
        </pc:spChg>
        <pc:spChg chg="add del mod">
          <ac:chgData name="Mariusz Postół" userId="ca8d45ae-21cb-4030-bbab-1d3a5fb8cc81" providerId="ADAL" clId="{1591E4AB-A173-46AE-9B20-B73D21CA0B1D}" dt="2019-11-24T22:02:21.413" v="360" actId="478"/>
          <ac:spMkLst>
            <pc:docMk/>
            <pc:sldMk cId="2759846488" sldId="290"/>
            <ac:spMk id="6" creationId="{DFA35725-BD3C-4A03-AE9C-B5185D814F64}"/>
          </ac:spMkLst>
        </pc:spChg>
        <pc:picChg chg="add mod">
          <ac:chgData name="Mariusz Postół" userId="ca8d45ae-21cb-4030-bbab-1d3a5fb8cc81" providerId="ADAL" clId="{1591E4AB-A173-46AE-9B20-B73D21CA0B1D}" dt="2019-11-24T22:06:01.040" v="365" actId="14100"/>
          <ac:picMkLst>
            <pc:docMk/>
            <pc:sldMk cId="2759846488" sldId="290"/>
            <ac:picMk id="8" creationId="{5490B48B-59CC-4B4A-B745-93D8284B04E0}"/>
          </ac:picMkLst>
        </pc:picChg>
      </pc:sldChg>
      <pc:sldChg chg="modSp add">
        <pc:chgData name="Mariusz Postół" userId="ca8d45ae-21cb-4030-bbab-1d3a5fb8cc81" providerId="ADAL" clId="{1591E4AB-A173-46AE-9B20-B73D21CA0B1D}" dt="2019-11-25T14:47:13.634" v="1806"/>
        <pc:sldMkLst>
          <pc:docMk/>
          <pc:sldMk cId="1168729256" sldId="291"/>
        </pc:sldMkLst>
        <pc:spChg chg="mod">
          <ac:chgData name="Mariusz Postół" userId="ca8d45ae-21cb-4030-bbab-1d3a5fb8cc81" providerId="ADAL" clId="{1591E4AB-A173-46AE-9B20-B73D21CA0B1D}" dt="2019-11-25T14:47:13.634" v="1806"/>
          <ac:spMkLst>
            <pc:docMk/>
            <pc:sldMk cId="1168729256" sldId="291"/>
            <ac:spMk id="2" creationId="{5F9F88FB-5AC4-4AD5-A55E-1671771D14E9}"/>
          </ac:spMkLst>
        </pc:spChg>
        <pc:spChg chg="mod">
          <ac:chgData name="Mariusz Postół" userId="ca8d45ae-21cb-4030-bbab-1d3a5fb8cc81" providerId="ADAL" clId="{1591E4AB-A173-46AE-9B20-B73D21CA0B1D}" dt="2019-11-24T22:17:21.721" v="483" actId="790"/>
          <ac:spMkLst>
            <pc:docMk/>
            <pc:sldMk cId="1168729256" sldId="291"/>
            <ac:spMk id="3" creationId="{CFD4FB97-98EA-4C87-B57B-38FCFA60FBB3}"/>
          </ac:spMkLst>
        </pc:spChg>
      </pc:sldChg>
      <pc:sldChg chg="modSp add ord">
        <pc:chgData name="Mariusz Postół" userId="ca8d45ae-21cb-4030-bbab-1d3a5fb8cc81" providerId="ADAL" clId="{1591E4AB-A173-46AE-9B20-B73D21CA0B1D}" dt="2019-11-25T20:41:08.528" v="2250" actId="790"/>
        <pc:sldMkLst>
          <pc:docMk/>
          <pc:sldMk cId="4090376993" sldId="292"/>
        </pc:sldMkLst>
        <pc:spChg chg="mod">
          <ac:chgData name="Mariusz Postół" userId="ca8d45ae-21cb-4030-bbab-1d3a5fb8cc81" providerId="ADAL" clId="{1591E4AB-A173-46AE-9B20-B73D21CA0B1D}" dt="2019-11-25T10:44:00.978" v="829" actId="790"/>
          <ac:spMkLst>
            <pc:docMk/>
            <pc:sldMk cId="4090376993" sldId="292"/>
            <ac:spMk id="2" creationId="{F741D176-F775-43AB-8089-378C669A5D0E}"/>
          </ac:spMkLst>
        </pc:spChg>
        <pc:spChg chg="mod">
          <ac:chgData name="Mariusz Postół" userId="ca8d45ae-21cb-4030-bbab-1d3a5fb8cc81" providerId="ADAL" clId="{1591E4AB-A173-46AE-9B20-B73D21CA0B1D}" dt="2019-11-25T20:41:08.528" v="2250" actId="790"/>
          <ac:spMkLst>
            <pc:docMk/>
            <pc:sldMk cId="4090376993" sldId="292"/>
            <ac:spMk id="3" creationId="{7AB6EB92-B183-4B30-A39E-4C8EC8662DD6}"/>
          </ac:spMkLst>
        </pc:spChg>
      </pc:sldChg>
      <pc:sldChg chg="modSp add ord">
        <pc:chgData name="Mariusz Postół" userId="ca8d45ae-21cb-4030-bbab-1d3a5fb8cc81" providerId="ADAL" clId="{1591E4AB-A173-46AE-9B20-B73D21CA0B1D}" dt="2019-11-25T19:35:41.073" v="2242" actId="14100"/>
        <pc:sldMkLst>
          <pc:docMk/>
          <pc:sldMk cId="1055420037" sldId="293"/>
        </pc:sldMkLst>
        <pc:spChg chg="mod">
          <ac:chgData name="Mariusz Postół" userId="ca8d45ae-21cb-4030-bbab-1d3a5fb8cc81" providerId="ADAL" clId="{1591E4AB-A173-46AE-9B20-B73D21CA0B1D}" dt="2019-11-25T19:29:27.913" v="2218" actId="313"/>
          <ac:spMkLst>
            <pc:docMk/>
            <pc:sldMk cId="1055420037" sldId="293"/>
            <ac:spMk id="2" creationId="{D33EEAA6-997E-4444-92D0-820A2474B875}"/>
          </ac:spMkLst>
        </pc:spChg>
        <pc:spChg chg="mod">
          <ac:chgData name="Mariusz Postół" userId="ca8d45ae-21cb-4030-bbab-1d3a5fb8cc81" providerId="ADAL" clId="{1591E4AB-A173-46AE-9B20-B73D21CA0B1D}" dt="2019-11-25T19:35:41.073" v="2242" actId="14100"/>
          <ac:spMkLst>
            <pc:docMk/>
            <pc:sldMk cId="1055420037" sldId="293"/>
            <ac:spMk id="3" creationId="{43CE69DE-C49B-4CBD-92AC-204920CB2898}"/>
          </ac:spMkLst>
        </pc:spChg>
      </pc:sldChg>
      <pc:sldChg chg="addSp delSp modSp add ord">
        <pc:chgData name="Mariusz Postół" userId="ca8d45ae-21cb-4030-bbab-1d3a5fb8cc81" providerId="ADAL" clId="{1591E4AB-A173-46AE-9B20-B73D21CA0B1D}" dt="2019-11-25T19:30:53.907" v="2236" actId="790"/>
        <pc:sldMkLst>
          <pc:docMk/>
          <pc:sldMk cId="1897587197" sldId="294"/>
        </pc:sldMkLst>
        <pc:spChg chg="mod">
          <ac:chgData name="Mariusz Postół" userId="ca8d45ae-21cb-4030-bbab-1d3a5fb8cc81" providerId="ADAL" clId="{1591E4AB-A173-46AE-9B20-B73D21CA0B1D}" dt="2019-11-25T16:05:08.642" v="2158" actId="790"/>
          <ac:spMkLst>
            <pc:docMk/>
            <pc:sldMk cId="1897587197" sldId="294"/>
            <ac:spMk id="2" creationId="{A1045EDA-11B0-4E02-A174-B76AC435A2EA}"/>
          </ac:spMkLst>
        </pc:spChg>
        <pc:spChg chg="mod">
          <ac:chgData name="Mariusz Postół" userId="ca8d45ae-21cb-4030-bbab-1d3a5fb8cc81" providerId="ADAL" clId="{1591E4AB-A173-46AE-9B20-B73D21CA0B1D}" dt="2019-11-25T19:30:53.907" v="2236" actId="790"/>
          <ac:spMkLst>
            <pc:docMk/>
            <pc:sldMk cId="1897587197" sldId="294"/>
            <ac:spMk id="3" creationId="{871D038F-17FE-434E-872E-CE0105DB0A2D}"/>
          </ac:spMkLst>
        </pc:spChg>
        <pc:spChg chg="add del mod">
          <ac:chgData name="Mariusz Postół" userId="ca8d45ae-21cb-4030-bbab-1d3a5fb8cc81" providerId="ADAL" clId="{1591E4AB-A173-46AE-9B20-B73D21CA0B1D}" dt="2019-11-25T16:03:21.458" v="2130"/>
          <ac:spMkLst>
            <pc:docMk/>
            <pc:sldMk cId="1897587197" sldId="294"/>
            <ac:spMk id="4" creationId="{35B182D5-01A5-41E2-881E-75BED3A30858}"/>
          </ac:spMkLst>
        </pc:spChg>
        <pc:spChg chg="add del mod">
          <ac:chgData name="Mariusz Postół" userId="ca8d45ae-21cb-4030-bbab-1d3a5fb8cc81" providerId="ADAL" clId="{1591E4AB-A173-46AE-9B20-B73D21CA0B1D}" dt="2019-11-25T16:03:21.458" v="2130"/>
          <ac:spMkLst>
            <pc:docMk/>
            <pc:sldMk cId="1897587197" sldId="294"/>
            <ac:spMk id="5" creationId="{C5FF7D4A-1EF3-469D-AF46-FC5C0FE47304}"/>
          </ac:spMkLst>
        </pc:spChg>
      </pc:sldChg>
      <pc:sldChg chg="modSp add">
        <pc:chgData name="Mariusz Postół" userId="ca8d45ae-21cb-4030-bbab-1d3a5fb8cc81" providerId="ADAL" clId="{1591E4AB-A173-46AE-9B20-B73D21CA0B1D}" dt="2019-11-25T14:34:16.512" v="1745" actId="790"/>
        <pc:sldMkLst>
          <pc:docMk/>
          <pc:sldMk cId="4279473428" sldId="295"/>
        </pc:sldMkLst>
        <pc:spChg chg="mod">
          <ac:chgData name="Mariusz Postół" userId="ca8d45ae-21cb-4030-bbab-1d3a5fb8cc81" providerId="ADAL" clId="{1591E4AB-A173-46AE-9B20-B73D21CA0B1D}" dt="2019-11-25T13:25:34.711" v="1412" actId="20577"/>
          <ac:spMkLst>
            <pc:docMk/>
            <pc:sldMk cId="4279473428" sldId="295"/>
            <ac:spMk id="2" creationId="{D61051E2-46A8-4CAE-ADB2-D8B112DC3A41}"/>
          </ac:spMkLst>
        </pc:spChg>
        <pc:spChg chg="mod">
          <ac:chgData name="Mariusz Postół" userId="ca8d45ae-21cb-4030-bbab-1d3a5fb8cc81" providerId="ADAL" clId="{1591E4AB-A173-46AE-9B20-B73D21CA0B1D}" dt="2019-11-25T14:34:16.512" v="1745" actId="790"/>
          <ac:spMkLst>
            <pc:docMk/>
            <pc:sldMk cId="4279473428" sldId="295"/>
            <ac:spMk id="3" creationId="{3D8F722B-ACDB-4639-85A2-BDE6DF7E55CC}"/>
          </ac:spMkLst>
        </pc:spChg>
      </pc:sldChg>
      <pc:sldChg chg="addSp delSp modSp add">
        <pc:chgData name="Mariusz Postół" userId="ca8d45ae-21cb-4030-bbab-1d3a5fb8cc81" providerId="ADAL" clId="{1591E4AB-A173-46AE-9B20-B73D21CA0B1D}" dt="2019-11-25T13:51:07.029" v="1484" actId="207"/>
        <pc:sldMkLst>
          <pc:docMk/>
          <pc:sldMk cId="3478448270" sldId="296"/>
        </pc:sldMkLst>
        <pc:spChg chg="add del mod">
          <ac:chgData name="Mariusz Postół" userId="ca8d45ae-21cb-4030-bbab-1d3a5fb8cc81" providerId="ADAL" clId="{1591E4AB-A173-46AE-9B20-B73D21CA0B1D}" dt="2019-11-25T13:48:37.545" v="1479" actId="478"/>
          <ac:spMkLst>
            <pc:docMk/>
            <pc:sldMk cId="3478448270" sldId="296"/>
            <ac:spMk id="2" creationId="{17EDF93A-994E-4BA7-A5C0-329565FF96C6}"/>
          </ac:spMkLst>
        </pc:spChg>
        <pc:spChg chg="add mod">
          <ac:chgData name="Mariusz Postół" userId="ca8d45ae-21cb-4030-bbab-1d3a5fb8cc81" providerId="ADAL" clId="{1591E4AB-A173-46AE-9B20-B73D21CA0B1D}" dt="2019-11-25T13:51:07.029" v="1484" actId="207"/>
          <ac:spMkLst>
            <pc:docMk/>
            <pc:sldMk cId="3478448270" sldId="296"/>
            <ac:spMk id="5" creationId="{437D94F1-936F-4E4F-97DA-AC074A137A2D}"/>
          </ac:spMkLst>
        </pc:spChg>
      </pc:sldChg>
      <pc:sldChg chg="addSp modSp add ord">
        <pc:chgData name="Mariusz Postół" userId="ca8d45ae-21cb-4030-bbab-1d3a5fb8cc81" providerId="ADAL" clId="{1591E4AB-A173-46AE-9B20-B73D21CA0B1D}" dt="2019-11-25T13:53:48.057" v="1498" actId="208"/>
        <pc:sldMkLst>
          <pc:docMk/>
          <pc:sldMk cId="3641588483" sldId="297"/>
        </pc:sldMkLst>
        <pc:spChg chg="add mod">
          <ac:chgData name="Mariusz Postół" userId="ca8d45ae-21cb-4030-bbab-1d3a5fb8cc81" providerId="ADAL" clId="{1591E4AB-A173-46AE-9B20-B73D21CA0B1D}" dt="2019-11-25T13:53:48.057" v="1498" actId="208"/>
          <ac:spMkLst>
            <pc:docMk/>
            <pc:sldMk cId="3641588483" sldId="297"/>
            <ac:spMk id="2" creationId="{CE7B1CEA-57AD-4566-A15F-842C4C2EA11E}"/>
          </ac:spMkLst>
        </pc:spChg>
      </pc:sldChg>
      <pc:sldChg chg="add">
        <pc:chgData name="Mariusz Postół" userId="ca8d45ae-21cb-4030-bbab-1d3a5fb8cc81" providerId="ADAL" clId="{1591E4AB-A173-46AE-9B20-B73D21CA0B1D}" dt="2019-11-25T13:52:57.363" v="1491"/>
        <pc:sldMkLst>
          <pc:docMk/>
          <pc:sldMk cId="1325521941" sldId="298"/>
        </pc:sldMkLst>
      </pc:sldChg>
      <pc:sldChg chg="addSp modSp add ord">
        <pc:chgData name="Mariusz Postół" userId="ca8d45ae-21cb-4030-bbab-1d3a5fb8cc81" providerId="ADAL" clId="{1591E4AB-A173-46AE-9B20-B73D21CA0B1D}" dt="2019-11-25T13:58:47.421" v="1512"/>
        <pc:sldMkLst>
          <pc:docMk/>
          <pc:sldMk cId="2904689659" sldId="299"/>
        </pc:sldMkLst>
        <pc:spChg chg="add mod">
          <ac:chgData name="Mariusz Postół" userId="ca8d45ae-21cb-4030-bbab-1d3a5fb8cc81" providerId="ADAL" clId="{1591E4AB-A173-46AE-9B20-B73D21CA0B1D}" dt="2019-11-25T13:55:35.941" v="1504" actId="207"/>
          <ac:spMkLst>
            <pc:docMk/>
            <pc:sldMk cId="2904689659" sldId="299"/>
            <ac:spMk id="2" creationId="{53603BEE-04E2-430F-9F1E-E623AA3BDF08}"/>
          </ac:spMkLst>
        </pc:spChg>
      </pc:sldChg>
      <pc:sldChg chg="addSp modSp add">
        <pc:chgData name="Mariusz Postół" userId="ca8d45ae-21cb-4030-bbab-1d3a5fb8cc81" providerId="ADAL" clId="{1591E4AB-A173-46AE-9B20-B73D21CA0B1D}" dt="2019-11-25T13:56:59.661" v="1510" actId="207"/>
        <pc:sldMkLst>
          <pc:docMk/>
          <pc:sldMk cId="1349795041" sldId="300"/>
        </pc:sldMkLst>
        <pc:spChg chg="add mod">
          <ac:chgData name="Mariusz Postół" userId="ca8d45ae-21cb-4030-bbab-1d3a5fb8cc81" providerId="ADAL" clId="{1591E4AB-A173-46AE-9B20-B73D21CA0B1D}" dt="2019-11-25T13:56:59.661" v="1510" actId="207"/>
          <ac:spMkLst>
            <pc:docMk/>
            <pc:sldMk cId="1349795041" sldId="300"/>
            <ac:spMk id="2" creationId="{D0E43337-D8D6-4D1B-8B2C-757A12075907}"/>
          </ac:spMkLst>
        </pc:spChg>
      </pc:sldChg>
      <pc:sldChg chg="add del">
        <pc:chgData name="Mariusz Postół" userId="ca8d45ae-21cb-4030-bbab-1d3a5fb8cc81" providerId="ADAL" clId="{1591E4AB-A173-46AE-9B20-B73D21CA0B1D}" dt="2019-11-25T15:34:57.691" v="1913" actId="2696"/>
        <pc:sldMkLst>
          <pc:docMk/>
          <pc:sldMk cId="3303504730" sldId="301"/>
        </pc:sldMkLst>
      </pc:sldChg>
      <pc:sldChg chg="add del">
        <pc:chgData name="Mariusz Postół" userId="ca8d45ae-21cb-4030-bbab-1d3a5fb8cc81" providerId="ADAL" clId="{1591E4AB-A173-46AE-9B20-B73D21CA0B1D}" dt="2019-11-25T15:34:58.666" v="1914" actId="2696"/>
        <pc:sldMkLst>
          <pc:docMk/>
          <pc:sldMk cId="710663724" sldId="302"/>
        </pc:sldMkLst>
      </pc:sldChg>
      <pc:sldChg chg="addSp modSp add">
        <pc:chgData name="Mariusz Postół" userId="ca8d45ae-21cb-4030-bbab-1d3a5fb8cc81" providerId="ADAL" clId="{1591E4AB-A173-46AE-9B20-B73D21CA0B1D}" dt="2019-11-25T15:50:36.531" v="1955" actId="20577"/>
        <pc:sldMkLst>
          <pc:docMk/>
          <pc:sldMk cId="3191656865" sldId="303"/>
        </pc:sldMkLst>
        <pc:spChg chg="mod">
          <ac:chgData name="Mariusz Postół" userId="ca8d45ae-21cb-4030-bbab-1d3a5fb8cc81" providerId="ADAL" clId="{1591E4AB-A173-46AE-9B20-B73D21CA0B1D}" dt="2019-11-25T15:50:36.531" v="1955" actId="20577"/>
          <ac:spMkLst>
            <pc:docMk/>
            <pc:sldMk cId="3191656865" sldId="303"/>
            <ac:spMk id="2" creationId="{2267B48C-3541-4FCD-BF2A-47193A6BB3C8}"/>
          </ac:spMkLst>
        </pc:spChg>
        <pc:spChg chg="add mod">
          <ac:chgData name="Mariusz Postół" userId="ca8d45ae-21cb-4030-bbab-1d3a5fb8cc81" providerId="ADAL" clId="{1591E4AB-A173-46AE-9B20-B73D21CA0B1D}" dt="2019-11-25T15:35:48.041" v="1919" actId="207"/>
          <ac:spMkLst>
            <pc:docMk/>
            <pc:sldMk cId="3191656865" sldId="303"/>
            <ac:spMk id="3" creationId="{53C31F9F-67D0-448F-B7F0-536930F71665}"/>
          </ac:spMkLst>
        </pc:spChg>
      </pc:sldChg>
      <pc:sldChg chg="modSp add">
        <pc:chgData name="Mariusz Postół" userId="ca8d45ae-21cb-4030-bbab-1d3a5fb8cc81" providerId="ADAL" clId="{1591E4AB-A173-46AE-9B20-B73D21CA0B1D}" dt="2019-11-25T15:51:53.572" v="2027" actId="1076"/>
        <pc:sldMkLst>
          <pc:docMk/>
          <pc:sldMk cId="3677050555" sldId="304"/>
        </pc:sldMkLst>
        <pc:spChg chg="mod">
          <ac:chgData name="Mariusz Postół" userId="ca8d45ae-21cb-4030-bbab-1d3a5fb8cc81" providerId="ADAL" clId="{1591E4AB-A173-46AE-9B20-B73D21CA0B1D}" dt="2019-11-25T15:51:53.572" v="2027" actId="1076"/>
          <ac:spMkLst>
            <pc:docMk/>
            <pc:sldMk cId="3677050555" sldId="304"/>
            <ac:spMk id="2" creationId="{2267B48C-3541-4FCD-BF2A-47193A6BB3C8}"/>
          </ac:spMkLst>
        </pc:spChg>
        <pc:spChg chg="mod">
          <ac:chgData name="Mariusz Postół" userId="ca8d45ae-21cb-4030-bbab-1d3a5fb8cc81" providerId="ADAL" clId="{1591E4AB-A173-46AE-9B20-B73D21CA0B1D}" dt="2019-11-25T15:36:12.999" v="1921" actId="1076"/>
          <ac:spMkLst>
            <pc:docMk/>
            <pc:sldMk cId="3677050555" sldId="304"/>
            <ac:spMk id="3" creationId="{53C31F9F-67D0-448F-B7F0-536930F71665}"/>
          </ac:spMkLst>
        </pc:spChg>
      </pc:sldChg>
      <pc:sldChg chg="modSp add">
        <pc:chgData name="Mariusz Postół" userId="ca8d45ae-21cb-4030-bbab-1d3a5fb8cc81" providerId="ADAL" clId="{1591E4AB-A173-46AE-9B20-B73D21CA0B1D}" dt="2019-11-25T19:36:18.360" v="2244" actId="14100"/>
        <pc:sldMkLst>
          <pc:docMk/>
          <pc:sldMk cId="2800598370" sldId="305"/>
        </pc:sldMkLst>
        <pc:spChg chg="mod">
          <ac:chgData name="Mariusz Postół" userId="ca8d45ae-21cb-4030-bbab-1d3a5fb8cc81" providerId="ADAL" clId="{1591E4AB-A173-46AE-9B20-B73D21CA0B1D}" dt="2019-11-25T15:51:44.367" v="2024" actId="1076"/>
          <ac:spMkLst>
            <pc:docMk/>
            <pc:sldMk cId="2800598370" sldId="305"/>
            <ac:spMk id="2" creationId="{2267B48C-3541-4FCD-BF2A-47193A6BB3C8}"/>
          </ac:spMkLst>
        </pc:spChg>
        <pc:spChg chg="mod">
          <ac:chgData name="Mariusz Postół" userId="ca8d45ae-21cb-4030-bbab-1d3a5fb8cc81" providerId="ADAL" clId="{1591E4AB-A173-46AE-9B20-B73D21CA0B1D}" dt="2019-11-25T19:36:18.360" v="2244" actId="14100"/>
          <ac:spMkLst>
            <pc:docMk/>
            <pc:sldMk cId="2800598370" sldId="305"/>
            <ac:spMk id="3" creationId="{53C31F9F-67D0-448F-B7F0-536930F71665}"/>
          </ac:spMkLst>
        </pc:spChg>
      </pc:sldChg>
      <pc:sldChg chg="modSp add">
        <pc:chgData name="Mariusz Postół" userId="ca8d45ae-21cb-4030-bbab-1d3a5fb8cc81" providerId="ADAL" clId="{1591E4AB-A173-46AE-9B20-B73D21CA0B1D}" dt="2019-11-25T15:52:59.527" v="2061" actId="790"/>
        <pc:sldMkLst>
          <pc:docMk/>
          <pc:sldMk cId="3502692777" sldId="306"/>
        </pc:sldMkLst>
        <pc:spChg chg="mod">
          <ac:chgData name="Mariusz Postół" userId="ca8d45ae-21cb-4030-bbab-1d3a5fb8cc81" providerId="ADAL" clId="{1591E4AB-A173-46AE-9B20-B73D21CA0B1D}" dt="2019-11-25T15:52:59.527" v="2061" actId="790"/>
          <ac:spMkLst>
            <pc:docMk/>
            <pc:sldMk cId="3502692777" sldId="306"/>
            <ac:spMk id="2" creationId="{2267B48C-3541-4FCD-BF2A-47193A6BB3C8}"/>
          </ac:spMkLst>
        </pc:spChg>
        <pc:spChg chg="mod">
          <ac:chgData name="Mariusz Postół" userId="ca8d45ae-21cb-4030-bbab-1d3a5fb8cc81" providerId="ADAL" clId="{1591E4AB-A173-46AE-9B20-B73D21CA0B1D}" dt="2019-11-25T15:45:36.283" v="1932" actId="1076"/>
          <ac:spMkLst>
            <pc:docMk/>
            <pc:sldMk cId="3502692777" sldId="306"/>
            <ac:spMk id="3" creationId="{53C31F9F-67D0-448F-B7F0-536930F71665}"/>
          </ac:spMkLst>
        </pc:spChg>
      </pc:sldChg>
      <pc:sldChg chg="modSp add">
        <pc:chgData name="Mariusz Postół" userId="ca8d45ae-21cb-4030-bbab-1d3a5fb8cc81" providerId="ADAL" clId="{1591E4AB-A173-46AE-9B20-B73D21CA0B1D}" dt="2019-11-25T15:54:19.427" v="2066" actId="14100"/>
        <pc:sldMkLst>
          <pc:docMk/>
          <pc:sldMk cId="1920225584" sldId="307"/>
        </pc:sldMkLst>
        <pc:spChg chg="mod">
          <ac:chgData name="Mariusz Postół" userId="ca8d45ae-21cb-4030-bbab-1d3a5fb8cc81" providerId="ADAL" clId="{1591E4AB-A173-46AE-9B20-B73D21CA0B1D}" dt="2019-11-25T15:54:19.427" v="2066" actId="14100"/>
          <ac:spMkLst>
            <pc:docMk/>
            <pc:sldMk cId="1920225584" sldId="307"/>
            <ac:spMk id="3" creationId="{53C31F9F-67D0-448F-B7F0-536930F71665}"/>
          </ac:spMkLst>
        </pc:spChg>
      </pc:sldChg>
      <pc:sldChg chg="add">
        <pc:chgData name="Mariusz Postół" userId="ca8d45ae-21cb-4030-bbab-1d3a5fb8cc81" providerId="ADAL" clId="{1591E4AB-A173-46AE-9B20-B73D21CA0B1D}" dt="2019-11-25T16:13:01.708" v="2167"/>
        <pc:sldMkLst>
          <pc:docMk/>
          <pc:sldMk cId="592580773" sldId="308"/>
        </pc:sldMkLst>
      </pc:sldChg>
    </pc:docChg>
  </pc:docChgLst>
  <pc:docChgLst>
    <pc:chgData name="Mariusz Postol" userId="a9bd224de8a96e2b" providerId="Windows Live" clId="Web-{640444EA-C7F1-4BC2-9675-65DA290B6562}"/>
    <pc:docChg chg="modSld sldOrd">
      <pc:chgData name="Mariusz Postol" userId="a9bd224de8a96e2b" providerId="Windows Live" clId="Web-{640444EA-C7F1-4BC2-9675-65DA290B6562}" dt="2019-06-26T20:49:21.283" v="577" actId="20577"/>
      <pc:docMkLst>
        <pc:docMk/>
      </pc:docMkLst>
      <pc:sldChg chg="modSp">
        <pc:chgData name="Mariusz Postol" userId="a9bd224de8a96e2b" providerId="Windows Live" clId="Web-{640444EA-C7F1-4BC2-9675-65DA290B6562}" dt="2019-06-26T19:09:04.069" v="318" actId="14100"/>
        <pc:sldMkLst>
          <pc:docMk/>
          <pc:sldMk cId="0" sldId="256"/>
        </pc:sldMkLst>
        <pc:spChg chg="mod">
          <ac:chgData name="Mariusz Postol" userId="a9bd224de8a96e2b" providerId="Windows Live" clId="Web-{640444EA-C7F1-4BC2-9675-65DA290B6562}" dt="2019-06-26T19:09:04.069" v="318" actId="14100"/>
          <ac:spMkLst>
            <pc:docMk/>
            <pc:sldMk cId="0" sldId="256"/>
            <ac:spMk id="2" creationId="{00000000-0000-0000-0000-000000000000}"/>
          </ac:spMkLst>
        </pc:spChg>
        <pc:spChg chg="mod">
          <ac:chgData name="Mariusz Postol" userId="a9bd224de8a96e2b" providerId="Windows Live" clId="Web-{640444EA-C7F1-4BC2-9675-65DA290B6562}" dt="2019-06-26T19:08:21.069" v="309" actId="1076"/>
          <ac:spMkLst>
            <pc:docMk/>
            <pc:sldMk cId="0" sldId="256"/>
            <ac:spMk id="3" creationId="{00000000-0000-0000-0000-000000000000}"/>
          </ac:spMkLst>
        </pc:spChg>
      </pc:sldChg>
      <pc:sldChg chg="modSp">
        <pc:chgData name="Mariusz Postol" userId="a9bd224de8a96e2b" providerId="Windows Live" clId="Web-{640444EA-C7F1-4BC2-9675-65DA290B6562}" dt="2019-06-26T20:49:11.252" v="575" actId="20577"/>
        <pc:sldMkLst>
          <pc:docMk/>
          <pc:sldMk cId="0" sldId="258"/>
        </pc:sldMkLst>
        <pc:spChg chg="mod">
          <ac:chgData name="Mariusz Postol" userId="a9bd224de8a96e2b" providerId="Windows Live" clId="Web-{640444EA-C7F1-4BC2-9675-65DA290B6562}" dt="2019-06-26T20:12:54.660" v="558" actId="14100"/>
          <ac:spMkLst>
            <pc:docMk/>
            <pc:sldMk cId="0" sldId="258"/>
            <ac:spMk id="2" creationId="{00000000-0000-0000-0000-000000000000}"/>
          </ac:spMkLst>
        </pc:spChg>
        <pc:spChg chg="mod">
          <ac:chgData name="Mariusz Postol" userId="a9bd224de8a96e2b" providerId="Windows Live" clId="Web-{640444EA-C7F1-4BC2-9675-65DA290B6562}" dt="2019-06-26T20:49:11.252" v="575" actId="20577"/>
          <ac:spMkLst>
            <pc:docMk/>
            <pc:sldMk cId="0" sldId="258"/>
            <ac:spMk id="3" creationId="{00000000-0000-0000-0000-000000000000}"/>
          </ac:spMkLst>
        </pc:spChg>
      </pc:sldChg>
      <pc:sldChg chg="modSp">
        <pc:chgData name="Mariusz Postol" userId="a9bd224de8a96e2b" providerId="Windows Live" clId="Web-{640444EA-C7F1-4BC2-9675-65DA290B6562}" dt="2019-06-26T20:39:06.815" v="573" actId="20577"/>
        <pc:sldMkLst>
          <pc:docMk/>
          <pc:sldMk cId="0" sldId="259"/>
        </pc:sldMkLst>
        <pc:spChg chg="mod">
          <ac:chgData name="Mariusz Postol" userId="a9bd224de8a96e2b" providerId="Windows Live" clId="Web-{640444EA-C7F1-4BC2-9675-65DA290B6562}" dt="2019-06-26T19:29:03.396" v="387" actId="1076"/>
          <ac:spMkLst>
            <pc:docMk/>
            <pc:sldMk cId="0" sldId="259"/>
            <ac:spMk id="2" creationId="{00000000-0000-0000-0000-000000000000}"/>
          </ac:spMkLst>
        </pc:spChg>
        <pc:spChg chg="mod">
          <ac:chgData name="Mariusz Postol" userId="a9bd224de8a96e2b" providerId="Windows Live" clId="Web-{640444EA-C7F1-4BC2-9675-65DA290B6562}" dt="2019-06-26T20:39:06.815" v="573" actId="20577"/>
          <ac:spMkLst>
            <pc:docMk/>
            <pc:sldMk cId="0" sldId="259"/>
            <ac:spMk id="3" creationId="{00000000-0000-0000-0000-000000000000}"/>
          </ac:spMkLst>
        </pc:spChg>
      </pc:sldChg>
      <pc:sldChg chg="modSp mod modShow">
        <pc:chgData name="Mariusz Postol" userId="a9bd224de8a96e2b" providerId="Windows Live" clId="Web-{640444EA-C7F1-4BC2-9675-65DA290B6562}" dt="2019-06-26T19:44:18.036" v="502"/>
        <pc:sldMkLst>
          <pc:docMk/>
          <pc:sldMk cId="2076735032" sldId="261"/>
        </pc:sldMkLst>
        <pc:spChg chg="mod">
          <ac:chgData name="Mariusz Postol" userId="a9bd224de8a96e2b" providerId="Windows Live" clId="Web-{640444EA-C7F1-4BC2-9675-65DA290B6562}" dt="2019-06-26T19:43:42.833" v="501" actId="1076"/>
          <ac:spMkLst>
            <pc:docMk/>
            <pc:sldMk cId="2076735032" sldId="261"/>
            <ac:spMk id="4" creationId="{00000000-0000-0000-0000-000000000000}"/>
          </ac:spMkLst>
        </pc:spChg>
      </pc:sldChg>
      <pc:sldChg chg="modSp mod modShow">
        <pc:chgData name="Mariusz Postol" userId="a9bd224de8a96e2b" providerId="Windows Live" clId="Web-{640444EA-C7F1-4BC2-9675-65DA290B6562}" dt="2019-06-26T20:34:29.768" v="569"/>
        <pc:sldMkLst>
          <pc:docMk/>
          <pc:sldMk cId="3011454434" sldId="269"/>
        </pc:sldMkLst>
        <pc:spChg chg="mod">
          <ac:chgData name="Mariusz Postol" userId="a9bd224de8a96e2b" providerId="Windows Live" clId="Web-{640444EA-C7F1-4BC2-9675-65DA290B6562}" dt="2019-06-26T19:39:01.427" v="494" actId="1076"/>
          <ac:spMkLst>
            <pc:docMk/>
            <pc:sldMk cId="3011454434" sldId="269"/>
            <ac:spMk id="58" creationId="{00000000-0000-0000-0000-000000000000}"/>
          </ac:spMkLst>
        </pc:spChg>
        <pc:graphicFrameChg chg="modGraphic">
          <ac:chgData name="Mariusz Postol" userId="a9bd224de8a96e2b" providerId="Windows Live" clId="Web-{640444EA-C7F1-4BC2-9675-65DA290B6562}" dt="2019-06-26T19:37:17.458" v="451" actId="20577"/>
          <ac:graphicFrameMkLst>
            <pc:docMk/>
            <pc:sldMk cId="3011454434" sldId="269"/>
            <ac:graphicFrameMk id="56" creationId="{00000000-0000-0000-0000-000000000000}"/>
          </ac:graphicFrameMkLst>
        </pc:graphicFrameChg>
      </pc:sldChg>
      <pc:sldChg chg="mod modShow">
        <pc:chgData name="Mariusz Postol" userId="a9bd224de8a96e2b" providerId="Windows Live" clId="Web-{640444EA-C7F1-4BC2-9675-65DA290B6562}" dt="2019-06-26T19:39:46.021" v="495"/>
        <pc:sldMkLst>
          <pc:docMk/>
          <pc:sldMk cId="2762644057" sldId="276"/>
        </pc:sldMkLst>
      </pc:sldChg>
      <pc:sldChg chg="modSp mod modShow">
        <pc:chgData name="Mariusz Postol" userId="a9bd224de8a96e2b" providerId="Windows Live" clId="Web-{640444EA-C7F1-4BC2-9675-65DA290B6562}" dt="2019-06-26T19:06:14.350" v="295" actId="14100"/>
        <pc:sldMkLst>
          <pc:docMk/>
          <pc:sldMk cId="1154012907" sldId="277"/>
        </pc:sldMkLst>
        <pc:spChg chg="mod">
          <ac:chgData name="Mariusz Postol" userId="a9bd224de8a96e2b" providerId="Windows Live" clId="Web-{640444EA-C7F1-4BC2-9675-65DA290B6562}" dt="2019-06-26T19:06:06.710" v="294" actId="1076"/>
          <ac:spMkLst>
            <pc:docMk/>
            <pc:sldMk cId="1154012907" sldId="277"/>
            <ac:spMk id="2" creationId="{00000000-0000-0000-0000-000000000000}"/>
          </ac:spMkLst>
        </pc:spChg>
        <pc:picChg chg="mod ord">
          <ac:chgData name="Mariusz Postol" userId="a9bd224de8a96e2b" providerId="Windows Live" clId="Web-{640444EA-C7F1-4BC2-9675-65DA290B6562}" dt="2019-06-26T19:06:14.350" v="295" actId="14100"/>
          <ac:picMkLst>
            <pc:docMk/>
            <pc:sldMk cId="1154012907" sldId="277"/>
            <ac:picMk id="3" creationId="{00000000-0000-0000-0000-000000000000}"/>
          </ac:picMkLst>
        </pc:picChg>
      </pc:sldChg>
      <pc:sldChg chg="delSp modSp ord delAnim modNotes">
        <pc:chgData name="Mariusz Postol" userId="a9bd224de8a96e2b" providerId="Windows Live" clId="Web-{640444EA-C7F1-4BC2-9675-65DA290B6562}" dt="2019-06-26T20:17:07.191" v="566" actId="20577"/>
        <pc:sldMkLst>
          <pc:docMk/>
          <pc:sldMk cId="1501389749" sldId="278"/>
        </pc:sldMkLst>
        <pc:spChg chg="mod">
          <ac:chgData name="Mariusz Postol" userId="a9bd224de8a96e2b" providerId="Windows Live" clId="Web-{640444EA-C7F1-4BC2-9675-65DA290B6562}" dt="2019-06-26T19:30:23.224" v="398" actId="1076"/>
          <ac:spMkLst>
            <pc:docMk/>
            <pc:sldMk cId="1501389749" sldId="278"/>
            <ac:spMk id="2" creationId="{00000000-0000-0000-0000-000000000000}"/>
          </ac:spMkLst>
        </pc:spChg>
        <pc:spChg chg="mod">
          <ac:chgData name="Mariusz Postol" userId="a9bd224de8a96e2b" providerId="Windows Live" clId="Web-{640444EA-C7F1-4BC2-9675-65DA290B6562}" dt="2019-06-26T20:17:07.191" v="566" actId="20577"/>
          <ac:spMkLst>
            <pc:docMk/>
            <pc:sldMk cId="1501389749" sldId="278"/>
            <ac:spMk id="3" creationId="{00000000-0000-0000-0000-000000000000}"/>
          </ac:spMkLst>
        </pc:spChg>
        <pc:spChg chg="del mod">
          <ac:chgData name="Mariusz Postol" userId="a9bd224de8a96e2b" providerId="Windows Live" clId="Web-{640444EA-C7F1-4BC2-9675-65DA290B6562}" dt="2019-06-26T19:56:17.598" v="518"/>
          <ac:spMkLst>
            <pc:docMk/>
            <pc:sldMk cId="1501389749" sldId="278"/>
            <ac:spMk id="5" creationId="{00000000-0000-0000-0000-000000000000}"/>
          </ac:spMkLst>
        </pc:spChg>
      </pc:sldChg>
      <pc:sldChg chg="modSp">
        <pc:chgData name="Mariusz Postol" userId="a9bd224de8a96e2b" providerId="Windows Live" clId="Web-{640444EA-C7F1-4BC2-9675-65DA290B6562}" dt="2019-06-26T19:04:56.491" v="290" actId="14100"/>
        <pc:sldMkLst>
          <pc:docMk/>
          <pc:sldMk cId="271452991" sldId="280"/>
        </pc:sldMkLst>
        <pc:spChg chg="mod">
          <ac:chgData name="Mariusz Postol" userId="a9bd224de8a96e2b" providerId="Windows Live" clId="Web-{640444EA-C7F1-4BC2-9675-65DA290B6562}" dt="2019-06-26T19:04:49.272" v="287" actId="20577"/>
          <ac:spMkLst>
            <pc:docMk/>
            <pc:sldMk cId="271452991" sldId="280"/>
            <ac:spMk id="2" creationId="{00000000-0000-0000-0000-000000000000}"/>
          </ac:spMkLst>
        </pc:spChg>
        <pc:picChg chg="mod">
          <ac:chgData name="Mariusz Postol" userId="a9bd224de8a96e2b" providerId="Windows Live" clId="Web-{640444EA-C7F1-4BC2-9675-65DA290B6562}" dt="2019-06-26T19:04:56.491" v="290" actId="14100"/>
          <ac:picMkLst>
            <pc:docMk/>
            <pc:sldMk cId="271452991" sldId="280"/>
            <ac:picMk id="3" creationId="{00000000-0000-0000-0000-000000000000}"/>
          </ac:picMkLst>
        </pc:picChg>
      </pc:sldChg>
      <pc:sldChg chg="modSp">
        <pc:chgData name="Mariusz Postol" userId="a9bd224de8a96e2b" providerId="Windows Live" clId="Web-{640444EA-C7F1-4BC2-9675-65DA290B6562}" dt="2019-06-26T19:03:57.788" v="259" actId="14100"/>
        <pc:sldMkLst>
          <pc:docMk/>
          <pc:sldMk cId="2435148504" sldId="281"/>
        </pc:sldMkLst>
        <pc:spChg chg="mod">
          <ac:chgData name="Mariusz Postol" userId="a9bd224de8a96e2b" providerId="Windows Live" clId="Web-{640444EA-C7F1-4BC2-9675-65DA290B6562}" dt="2019-06-26T19:03:48.913" v="258" actId="1076"/>
          <ac:spMkLst>
            <pc:docMk/>
            <pc:sldMk cId="2435148504" sldId="281"/>
            <ac:spMk id="2" creationId="{00000000-0000-0000-0000-000000000000}"/>
          </ac:spMkLst>
        </pc:spChg>
        <pc:picChg chg="mod">
          <ac:chgData name="Mariusz Postol" userId="a9bd224de8a96e2b" providerId="Windows Live" clId="Web-{640444EA-C7F1-4BC2-9675-65DA290B6562}" dt="2019-06-26T19:03:57.788" v="259" actId="14100"/>
          <ac:picMkLst>
            <pc:docMk/>
            <pc:sldMk cId="2435148504" sldId="281"/>
            <ac:picMk id="3" creationId="{00000000-0000-0000-0000-000000000000}"/>
          </ac:picMkLst>
        </pc:picChg>
      </pc:sldChg>
      <pc:sldChg chg="modSp">
        <pc:chgData name="Mariusz Postol" userId="a9bd224de8a96e2b" providerId="Windows Live" clId="Web-{640444EA-C7F1-4BC2-9675-65DA290B6562}" dt="2019-06-26T18:57:00.382" v="255" actId="1076"/>
        <pc:sldMkLst>
          <pc:docMk/>
          <pc:sldMk cId="3191445385" sldId="282"/>
        </pc:sldMkLst>
        <pc:spChg chg="mod">
          <ac:chgData name="Mariusz Postol" userId="a9bd224de8a96e2b" providerId="Windows Live" clId="Web-{640444EA-C7F1-4BC2-9675-65DA290B6562}" dt="2019-06-26T18:57:00.382" v="255" actId="1076"/>
          <ac:spMkLst>
            <pc:docMk/>
            <pc:sldMk cId="3191445385" sldId="282"/>
            <ac:spMk id="4" creationId="{00000000-0000-0000-0000-000000000000}"/>
          </ac:spMkLst>
        </pc:spChg>
      </pc:sldChg>
      <pc:sldChg chg="modSp">
        <pc:chgData name="Mariusz Postol" userId="a9bd224de8a96e2b" providerId="Windows Live" clId="Web-{640444EA-C7F1-4BC2-9675-65DA290B6562}" dt="2019-06-26T18:56:06.523" v="209" actId="20577"/>
        <pc:sldMkLst>
          <pc:docMk/>
          <pc:sldMk cId="4019951972" sldId="283"/>
        </pc:sldMkLst>
        <pc:spChg chg="mod">
          <ac:chgData name="Mariusz Postol" userId="a9bd224de8a96e2b" providerId="Windows Live" clId="Web-{640444EA-C7F1-4BC2-9675-65DA290B6562}" dt="2019-06-26T18:56:06.523" v="209" actId="20577"/>
          <ac:spMkLst>
            <pc:docMk/>
            <pc:sldMk cId="4019951972" sldId="283"/>
            <ac:spMk id="2" creationId="{00000000-0000-0000-0000-000000000000}"/>
          </ac:spMkLst>
        </pc:spChg>
      </pc:sldChg>
      <pc:sldChg chg="modSp">
        <pc:chgData name="Mariusz Postol" userId="a9bd224de8a96e2b" providerId="Windows Live" clId="Web-{640444EA-C7F1-4BC2-9675-65DA290B6562}" dt="2019-06-26T18:55:23.038" v="160" actId="20577"/>
        <pc:sldMkLst>
          <pc:docMk/>
          <pc:sldMk cId="3745401701" sldId="284"/>
        </pc:sldMkLst>
        <pc:graphicFrameChg chg="modGraphic">
          <ac:chgData name="Mariusz Postol" userId="a9bd224de8a96e2b" providerId="Windows Live" clId="Web-{640444EA-C7F1-4BC2-9675-65DA290B6562}" dt="2019-06-26T18:55:23.038" v="160" actId="20577"/>
          <ac:graphicFrameMkLst>
            <pc:docMk/>
            <pc:sldMk cId="3745401701" sldId="284"/>
            <ac:graphicFrameMk id="8" creationId="{00000000-0000-0000-0000-000000000000}"/>
          </ac:graphicFrameMkLst>
        </pc:graphicFrameChg>
      </pc:sldChg>
      <pc:sldChg chg="modSp ord">
        <pc:chgData name="Mariusz Postol" userId="a9bd224de8a96e2b" providerId="Windows Live" clId="Web-{640444EA-C7F1-4BC2-9675-65DA290B6562}" dt="2019-06-26T18:07:35.684" v="11"/>
        <pc:sldMkLst>
          <pc:docMk/>
          <pc:sldMk cId="0" sldId="285"/>
        </pc:sldMkLst>
        <pc:spChg chg="mod">
          <ac:chgData name="Mariusz Postol" userId="a9bd224de8a96e2b" providerId="Windows Live" clId="Web-{640444EA-C7F1-4BC2-9675-65DA290B6562}" dt="2019-06-26T18:03:28.155" v="8" actId="1076"/>
          <ac:spMkLst>
            <pc:docMk/>
            <pc:sldMk cId="0" sldId="285"/>
            <ac:spMk id="2" creationId="{00000000-0000-0000-0000-000000000000}"/>
          </ac:spMkLst>
        </pc:spChg>
        <pc:picChg chg="mod">
          <ac:chgData name="Mariusz Postol" userId="a9bd224de8a96e2b" providerId="Windows Live" clId="Web-{640444EA-C7F1-4BC2-9675-65DA290B6562}" dt="2019-06-26T18:03:41.889" v="10" actId="14100"/>
          <ac:picMkLst>
            <pc:docMk/>
            <pc:sldMk cId="0" sldId="285"/>
            <ac:picMk id="22530" creationId="{00000000-0000-0000-0000-000000000000}"/>
          </ac:picMkLst>
        </pc:picChg>
      </pc:sldChg>
      <pc:sldChg chg="modSp">
        <pc:chgData name="Mariusz Postol" userId="a9bd224de8a96e2b" providerId="Windows Live" clId="Web-{640444EA-C7F1-4BC2-9675-65DA290B6562}" dt="2019-06-26T18:28:08.397" v="112" actId="1076"/>
        <pc:sldMkLst>
          <pc:docMk/>
          <pc:sldMk cId="3191445385" sldId="286"/>
        </pc:sldMkLst>
        <pc:spChg chg="mod">
          <ac:chgData name="Mariusz Postol" userId="a9bd224de8a96e2b" providerId="Windows Live" clId="Web-{640444EA-C7F1-4BC2-9675-65DA290B6562}" dt="2019-06-26T18:28:08.397" v="112" actId="1076"/>
          <ac:spMkLst>
            <pc:docMk/>
            <pc:sldMk cId="3191445385" sldId="286"/>
            <ac:spMk id="4" creationId="{00000000-0000-0000-0000-000000000000}"/>
          </ac:spMkLst>
        </pc:spChg>
      </pc:sldChg>
      <pc:sldChg chg="modSp">
        <pc:chgData name="Mariusz Postol" userId="a9bd224de8a96e2b" providerId="Windows Live" clId="Web-{640444EA-C7F1-4BC2-9675-65DA290B6562}" dt="2019-06-26T18:02:25.062" v="5" actId="14100"/>
        <pc:sldMkLst>
          <pc:docMk/>
          <pc:sldMk cId="3993606669" sldId="287"/>
        </pc:sldMkLst>
        <pc:spChg chg="mod">
          <ac:chgData name="Mariusz Postol" userId="a9bd224de8a96e2b" providerId="Windows Live" clId="Web-{640444EA-C7F1-4BC2-9675-65DA290B6562}" dt="2019-06-26T18:02:16.827" v="3" actId="1076"/>
          <ac:spMkLst>
            <pc:docMk/>
            <pc:sldMk cId="3993606669" sldId="287"/>
            <ac:spMk id="2" creationId="{FE741F82-0698-4209-89CE-62D7FBCBFE62}"/>
          </ac:spMkLst>
        </pc:spChg>
        <pc:picChg chg="mod">
          <ac:chgData name="Mariusz Postol" userId="a9bd224de8a96e2b" providerId="Windows Live" clId="Web-{640444EA-C7F1-4BC2-9675-65DA290B6562}" dt="2019-06-26T18:02:25.062" v="5" actId="14100"/>
          <ac:picMkLst>
            <pc:docMk/>
            <pc:sldMk cId="3993606669" sldId="287"/>
            <ac:picMk id="4" creationId="{FD8FE124-51A0-4842-BD32-96B0A1A8FFD4}"/>
          </ac:picMkLst>
        </pc:picChg>
      </pc:sldChg>
    </pc:docChg>
  </pc:docChgLst>
  <pc:docChgLst>
    <pc:chgData name="Mariusz Postol" userId="a9bd224de8a96e2b" providerId="Windows Live" clId="Web-{9593A5D6-A4CF-4DB2-8BD7-2C1D0B33C4CD}"/>
    <pc:docChg chg="addSld delSld modSld sldOrd">
      <pc:chgData name="Mariusz Postol" userId="a9bd224de8a96e2b" providerId="Windows Live" clId="Web-{9593A5D6-A4CF-4DB2-8BD7-2C1D0B33C4CD}" dt="2019-06-26T17:57:18.666" v="365" actId="20577"/>
      <pc:docMkLst>
        <pc:docMk/>
      </pc:docMkLst>
      <pc:sldChg chg="modSp">
        <pc:chgData name="Mariusz Postol" userId="a9bd224de8a96e2b" providerId="Windows Live" clId="Web-{9593A5D6-A4CF-4DB2-8BD7-2C1D0B33C4CD}" dt="2019-06-26T17:47:58.884" v="280" actId="14100"/>
        <pc:sldMkLst>
          <pc:docMk/>
          <pc:sldMk cId="0" sldId="259"/>
        </pc:sldMkLst>
        <pc:spChg chg="mod">
          <ac:chgData name="Mariusz Postol" userId="a9bd224de8a96e2b" providerId="Windows Live" clId="Web-{9593A5D6-A4CF-4DB2-8BD7-2C1D0B33C4CD}" dt="2019-06-26T17:47:58.884" v="280" actId="14100"/>
          <ac:spMkLst>
            <pc:docMk/>
            <pc:sldMk cId="0" sldId="259"/>
            <ac:spMk id="3" creationId="{00000000-0000-0000-0000-000000000000}"/>
          </ac:spMkLst>
        </pc:spChg>
      </pc:sldChg>
      <pc:sldChg chg="modSp">
        <pc:chgData name="Mariusz Postol" userId="a9bd224de8a96e2b" providerId="Windows Live" clId="Web-{9593A5D6-A4CF-4DB2-8BD7-2C1D0B33C4CD}" dt="2019-06-26T17:49:27.431" v="293" actId="20577"/>
        <pc:sldMkLst>
          <pc:docMk/>
          <pc:sldMk cId="848164968" sldId="266"/>
        </pc:sldMkLst>
        <pc:spChg chg="mod">
          <ac:chgData name="Mariusz Postol" userId="a9bd224de8a96e2b" providerId="Windows Live" clId="Web-{9593A5D6-A4CF-4DB2-8BD7-2C1D0B33C4CD}" dt="2019-06-26T17:49:27.431" v="293" actId="20577"/>
          <ac:spMkLst>
            <pc:docMk/>
            <pc:sldMk cId="848164968" sldId="266"/>
            <ac:spMk id="2" creationId="{00000000-0000-0000-0000-000000000000}"/>
          </ac:spMkLst>
        </pc:spChg>
      </pc:sldChg>
      <pc:sldChg chg="mod modShow">
        <pc:chgData name="Mariusz Postol" userId="a9bd224de8a96e2b" providerId="Windows Live" clId="Web-{9593A5D6-A4CF-4DB2-8BD7-2C1D0B33C4CD}" dt="2019-06-26T17:51:05.494" v="295"/>
        <pc:sldMkLst>
          <pc:docMk/>
          <pc:sldMk cId="1886500423" sldId="275"/>
        </pc:sldMkLst>
      </pc:sldChg>
      <pc:sldChg chg="modSp">
        <pc:chgData name="Mariusz Postol" userId="a9bd224de8a96e2b" providerId="Windows Live" clId="Web-{9593A5D6-A4CF-4DB2-8BD7-2C1D0B33C4CD}" dt="2019-06-26T17:52:03.869" v="296"/>
        <pc:sldMkLst>
          <pc:docMk/>
          <pc:sldMk cId="2762644057" sldId="276"/>
        </pc:sldMkLst>
        <pc:picChg chg="ord">
          <ac:chgData name="Mariusz Postol" userId="a9bd224de8a96e2b" providerId="Windows Live" clId="Web-{9593A5D6-A4CF-4DB2-8BD7-2C1D0B33C4CD}" dt="2019-06-26T17:52:03.869" v="296"/>
          <ac:picMkLst>
            <pc:docMk/>
            <pc:sldMk cId="2762644057" sldId="276"/>
            <ac:picMk id="58372" creationId="{00000000-0000-0000-0000-000000000000}"/>
          </ac:picMkLst>
        </pc:picChg>
      </pc:sldChg>
      <pc:sldChg chg="del">
        <pc:chgData name="Mariusz Postol" userId="a9bd224de8a96e2b" providerId="Windows Live" clId="Web-{9593A5D6-A4CF-4DB2-8BD7-2C1D0B33C4CD}" dt="2019-06-26T17:52:53.244" v="297"/>
        <pc:sldMkLst>
          <pc:docMk/>
          <pc:sldMk cId="2758305328" sldId="279"/>
        </pc:sldMkLst>
      </pc:sldChg>
      <pc:sldChg chg="ord">
        <pc:chgData name="Mariusz Postol" userId="a9bd224de8a96e2b" providerId="Windows Live" clId="Web-{9593A5D6-A4CF-4DB2-8BD7-2C1D0B33C4CD}" dt="2019-06-26T17:53:57.619" v="300"/>
        <pc:sldMkLst>
          <pc:docMk/>
          <pc:sldMk cId="0" sldId="285"/>
        </pc:sldMkLst>
      </pc:sldChg>
      <pc:sldChg chg="addSp delSp modSp new ord">
        <pc:chgData name="Mariusz Postol" userId="a9bd224de8a96e2b" providerId="Windows Live" clId="Web-{9593A5D6-A4CF-4DB2-8BD7-2C1D0B33C4CD}" dt="2019-06-26T17:57:13.963" v="363" actId="20577"/>
        <pc:sldMkLst>
          <pc:docMk/>
          <pc:sldMk cId="3993606669" sldId="287"/>
        </pc:sldMkLst>
        <pc:spChg chg="mod">
          <ac:chgData name="Mariusz Postol" userId="a9bd224de8a96e2b" providerId="Windows Live" clId="Web-{9593A5D6-A4CF-4DB2-8BD7-2C1D0B33C4CD}" dt="2019-06-26T17:57:13.963" v="363" actId="20577"/>
          <ac:spMkLst>
            <pc:docMk/>
            <pc:sldMk cId="3993606669" sldId="287"/>
            <ac:spMk id="2" creationId="{FE741F82-0698-4209-89CE-62D7FBCBFE62}"/>
          </ac:spMkLst>
        </pc:spChg>
        <pc:spChg chg="del">
          <ac:chgData name="Mariusz Postol" userId="a9bd224de8a96e2b" providerId="Windows Live" clId="Web-{9593A5D6-A4CF-4DB2-8BD7-2C1D0B33C4CD}" dt="2019-06-26T17:56:04.776" v="301"/>
          <ac:spMkLst>
            <pc:docMk/>
            <pc:sldMk cId="3993606669" sldId="287"/>
            <ac:spMk id="3" creationId="{06D2AEE4-E0AB-4569-AE7D-37F89BE5D86E}"/>
          </ac:spMkLst>
        </pc:spChg>
        <pc:picChg chg="add mod ord">
          <ac:chgData name="Mariusz Postol" userId="a9bd224de8a96e2b" providerId="Windows Live" clId="Web-{9593A5D6-A4CF-4DB2-8BD7-2C1D0B33C4CD}" dt="2019-06-26T17:56:27.729" v="303" actId="14100"/>
          <ac:picMkLst>
            <pc:docMk/>
            <pc:sldMk cId="3993606669" sldId="287"/>
            <ac:picMk id="4" creationId="{FD8FE124-51A0-4842-BD32-96B0A1A8FFD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B0C7D-0074-4F26-B374-CE69AD4CD112}" type="doc">
      <dgm:prSet loTypeId="urn:microsoft.com/office/officeart/2005/8/layout/pyramid2" loCatId="pyramid" qsTypeId="urn:microsoft.com/office/officeart/2005/8/quickstyle/simple5" qsCatId="simple" csTypeId="urn:microsoft.com/office/officeart/2005/8/colors/accent1_2" csCatId="accent1" phldr="1"/>
      <dgm:spPr/>
    </dgm:pt>
    <dgm:pt modelId="{EC0BCC3F-D25B-44B3-8982-38BBB7067855}">
      <dgm:prSet phldrT="[Tekst]" custT="1"/>
      <dgm:spPr/>
      <dgm:t>
        <a:bodyPr/>
        <a:lstStyle/>
        <a:p>
          <a:r>
            <a:rPr lang="en-US" sz="1400" dirty="0"/>
            <a:t>Presentation</a:t>
          </a:r>
        </a:p>
      </dgm:t>
    </dgm:pt>
    <dgm:pt modelId="{6FEA46E4-5FB5-41DB-9FCF-ED2D2F1D1A3F}" type="parTrans" cxnId="{C8A4485A-C6B5-4B12-86F3-13A9A4C23EBA}">
      <dgm:prSet/>
      <dgm:spPr/>
      <dgm:t>
        <a:bodyPr/>
        <a:lstStyle/>
        <a:p>
          <a:endParaRPr lang="en-US"/>
        </a:p>
      </dgm:t>
    </dgm:pt>
    <dgm:pt modelId="{D673D47F-1E34-450D-86C5-27F3BCD766DA}" type="sibTrans" cxnId="{C8A4485A-C6B5-4B12-86F3-13A9A4C23EBA}">
      <dgm:prSet/>
      <dgm:spPr/>
      <dgm:t>
        <a:bodyPr/>
        <a:lstStyle/>
        <a:p>
          <a:endParaRPr lang="en-US"/>
        </a:p>
      </dgm:t>
    </dgm:pt>
    <dgm:pt modelId="{0B307887-282B-4890-8FD4-CB9FE90A51CB}">
      <dgm:prSet phldrT="[Tekst]" custT="1"/>
      <dgm:spPr/>
      <dgm:t>
        <a:bodyPr/>
        <a:lstStyle/>
        <a:p>
          <a:r>
            <a:rPr lang="en-US" sz="1400" dirty="0"/>
            <a:t>Logic</a:t>
          </a:r>
        </a:p>
      </dgm:t>
    </dgm:pt>
    <dgm:pt modelId="{6931C4D1-37E6-43DA-B3DB-05C25A2B002B}" type="parTrans" cxnId="{B6563FEB-6017-4838-ADCA-75EF2FEEB7B3}">
      <dgm:prSet/>
      <dgm:spPr/>
      <dgm:t>
        <a:bodyPr/>
        <a:lstStyle/>
        <a:p>
          <a:endParaRPr lang="en-US"/>
        </a:p>
      </dgm:t>
    </dgm:pt>
    <dgm:pt modelId="{5EDFDCC3-B182-4915-AD08-BC132ABD3372}" type="sibTrans" cxnId="{B6563FEB-6017-4838-ADCA-75EF2FEEB7B3}">
      <dgm:prSet/>
      <dgm:spPr/>
      <dgm:t>
        <a:bodyPr/>
        <a:lstStyle/>
        <a:p>
          <a:endParaRPr lang="en-US"/>
        </a:p>
      </dgm:t>
    </dgm:pt>
    <dgm:pt modelId="{7B3574B8-1C6C-476E-924D-F6A74AB2BB2C}">
      <dgm:prSet phldrT="[Tekst]" custT="1"/>
      <dgm:spPr/>
      <dgm:t>
        <a:bodyPr/>
        <a:lstStyle/>
        <a:p>
          <a:r>
            <a:rPr lang="pl-PL" sz="1400" dirty="0"/>
            <a:t>D</a:t>
          </a:r>
          <a:r>
            <a:rPr lang="en-US" sz="1400" dirty="0" err="1"/>
            <a:t>ata</a:t>
          </a:r>
          <a:endParaRPr lang="en-US" sz="1400" dirty="0"/>
        </a:p>
      </dgm:t>
    </dgm:pt>
    <dgm:pt modelId="{24BE2AFF-4F89-4810-8DC8-EF67BF8BFD1B}" type="parTrans" cxnId="{7096E0A5-50D9-4F6B-9A69-5E2ACB5A7C42}">
      <dgm:prSet/>
      <dgm:spPr/>
      <dgm:t>
        <a:bodyPr/>
        <a:lstStyle/>
        <a:p>
          <a:endParaRPr lang="en-US"/>
        </a:p>
      </dgm:t>
    </dgm:pt>
    <dgm:pt modelId="{50D4B2AE-D924-40AB-AE65-30E00467E27F}" type="sibTrans" cxnId="{7096E0A5-50D9-4F6B-9A69-5E2ACB5A7C42}">
      <dgm:prSet/>
      <dgm:spPr/>
      <dgm:t>
        <a:bodyPr/>
        <a:lstStyle/>
        <a:p>
          <a:endParaRPr lang="en-US"/>
        </a:p>
      </dgm:t>
    </dgm:pt>
    <dgm:pt modelId="{41A3F4AD-BFD8-4FBF-8B6B-D5F12CA28B2E}" type="pres">
      <dgm:prSet presAssocID="{0BEB0C7D-0074-4F26-B374-CE69AD4CD112}" presName="compositeShape" presStyleCnt="0">
        <dgm:presLayoutVars>
          <dgm:dir/>
          <dgm:resizeHandles/>
        </dgm:presLayoutVars>
      </dgm:prSet>
      <dgm:spPr/>
    </dgm:pt>
    <dgm:pt modelId="{F84B0247-BAFA-42DA-AF7D-7E8672628B36}" type="pres">
      <dgm:prSet presAssocID="{0BEB0C7D-0074-4F26-B374-CE69AD4CD112}" presName="pyramid" presStyleLbl="node1" presStyleIdx="0" presStyleCnt="1" custScaleX="189734" custScaleY="96120" custLinFactNeighborX="-58816"/>
      <dgm:spPr/>
    </dgm:pt>
    <dgm:pt modelId="{4A379D8B-CE53-449C-AC27-584371E3B2E3}" type="pres">
      <dgm:prSet presAssocID="{0BEB0C7D-0074-4F26-B374-CE69AD4CD112}" presName="theList" presStyleCnt="0"/>
      <dgm:spPr/>
    </dgm:pt>
    <dgm:pt modelId="{F8DC97A3-B2A9-40DB-84B2-0045F1DEBC48}" type="pres">
      <dgm:prSet presAssocID="{EC0BCC3F-D25B-44B3-8982-38BBB7067855}" presName="aNode" presStyleLbl="fgAcc1" presStyleIdx="0" presStyleCnt="3" custScaleX="122300" custScaleY="59366" custLinFactNeighborX="-2418" custLinFactNeighborY="6122">
        <dgm:presLayoutVars>
          <dgm:bulletEnabled val="1"/>
        </dgm:presLayoutVars>
      </dgm:prSet>
      <dgm:spPr/>
    </dgm:pt>
    <dgm:pt modelId="{013993B3-D50E-466C-955B-0CED99727218}" type="pres">
      <dgm:prSet presAssocID="{EC0BCC3F-D25B-44B3-8982-38BBB7067855}" presName="aSpace" presStyleCnt="0"/>
      <dgm:spPr/>
    </dgm:pt>
    <dgm:pt modelId="{7583EA2C-4DFE-42ED-A5EB-575AC734D377}" type="pres">
      <dgm:prSet presAssocID="{0B307887-282B-4890-8FD4-CB9FE90A51CB}" presName="aNode" presStyleLbl="fgAcc1" presStyleIdx="1" presStyleCnt="3" custScaleX="122300" custScaleY="59366" custLinFactY="4224" custLinFactNeighborX="-2365" custLinFactNeighborY="100000">
        <dgm:presLayoutVars>
          <dgm:bulletEnabled val="1"/>
        </dgm:presLayoutVars>
      </dgm:prSet>
      <dgm:spPr/>
    </dgm:pt>
    <dgm:pt modelId="{8C9CE587-9CB5-4096-98B4-75A39E3D6470}" type="pres">
      <dgm:prSet presAssocID="{0B307887-282B-4890-8FD4-CB9FE90A51CB}" presName="aSpace" presStyleCnt="0"/>
      <dgm:spPr/>
    </dgm:pt>
    <dgm:pt modelId="{1E49EF35-FDBE-47AB-BDF1-182531141107}" type="pres">
      <dgm:prSet presAssocID="{7B3574B8-1C6C-476E-924D-F6A74AB2BB2C}" presName="aNode" presStyleLbl="fgAcc1" presStyleIdx="2" presStyleCnt="3" custScaleX="122300" custScaleY="59366" custLinFactY="20182" custLinFactNeighborX="-2365" custLinFactNeighborY="100000">
        <dgm:presLayoutVars>
          <dgm:bulletEnabled val="1"/>
        </dgm:presLayoutVars>
      </dgm:prSet>
      <dgm:spPr/>
    </dgm:pt>
    <dgm:pt modelId="{760941C7-BC96-4E78-BD60-87F349843AE0}" type="pres">
      <dgm:prSet presAssocID="{7B3574B8-1C6C-476E-924D-F6A74AB2BB2C}" presName="aSpace" presStyleCnt="0"/>
      <dgm:spPr/>
    </dgm:pt>
  </dgm:ptLst>
  <dgm:cxnLst>
    <dgm:cxn modelId="{0F7B9E3B-DEA2-4506-ABC1-25A1915F05DE}" type="presOf" srcId="{0BEB0C7D-0074-4F26-B374-CE69AD4CD112}" destId="{41A3F4AD-BFD8-4FBF-8B6B-D5F12CA28B2E}" srcOrd="0" destOrd="0" presId="urn:microsoft.com/office/officeart/2005/8/layout/pyramid2"/>
    <dgm:cxn modelId="{468F3D4A-3E8B-4F9A-9F87-45662FAC2CDE}" type="presOf" srcId="{EC0BCC3F-D25B-44B3-8982-38BBB7067855}" destId="{F8DC97A3-B2A9-40DB-84B2-0045F1DEBC48}" srcOrd="0" destOrd="0" presId="urn:microsoft.com/office/officeart/2005/8/layout/pyramid2"/>
    <dgm:cxn modelId="{C8A4485A-C6B5-4B12-86F3-13A9A4C23EBA}" srcId="{0BEB0C7D-0074-4F26-B374-CE69AD4CD112}" destId="{EC0BCC3F-D25B-44B3-8982-38BBB7067855}" srcOrd="0" destOrd="0" parTransId="{6FEA46E4-5FB5-41DB-9FCF-ED2D2F1D1A3F}" sibTransId="{D673D47F-1E34-450D-86C5-27F3BCD766DA}"/>
    <dgm:cxn modelId="{F756847A-C1B5-4500-89F4-16866EF840D8}" type="presOf" srcId="{0B307887-282B-4890-8FD4-CB9FE90A51CB}" destId="{7583EA2C-4DFE-42ED-A5EB-575AC734D377}" srcOrd="0" destOrd="0" presId="urn:microsoft.com/office/officeart/2005/8/layout/pyramid2"/>
    <dgm:cxn modelId="{7096E0A5-50D9-4F6B-9A69-5E2ACB5A7C42}" srcId="{0BEB0C7D-0074-4F26-B374-CE69AD4CD112}" destId="{7B3574B8-1C6C-476E-924D-F6A74AB2BB2C}" srcOrd="2" destOrd="0" parTransId="{24BE2AFF-4F89-4810-8DC8-EF67BF8BFD1B}" sibTransId="{50D4B2AE-D924-40AB-AE65-30E00467E27F}"/>
    <dgm:cxn modelId="{33A69AA8-44E5-44BC-944E-81BAA42B0CBD}" type="presOf" srcId="{7B3574B8-1C6C-476E-924D-F6A74AB2BB2C}" destId="{1E49EF35-FDBE-47AB-BDF1-182531141107}" srcOrd="0" destOrd="0" presId="urn:microsoft.com/office/officeart/2005/8/layout/pyramid2"/>
    <dgm:cxn modelId="{B6563FEB-6017-4838-ADCA-75EF2FEEB7B3}" srcId="{0BEB0C7D-0074-4F26-B374-CE69AD4CD112}" destId="{0B307887-282B-4890-8FD4-CB9FE90A51CB}" srcOrd="1" destOrd="0" parTransId="{6931C4D1-37E6-43DA-B3DB-05C25A2B002B}" sibTransId="{5EDFDCC3-B182-4915-AD08-BC132ABD3372}"/>
    <dgm:cxn modelId="{32A58AC8-B2B5-4044-A5C7-A3FE4E20E745}" type="presParOf" srcId="{41A3F4AD-BFD8-4FBF-8B6B-D5F12CA28B2E}" destId="{F84B0247-BAFA-42DA-AF7D-7E8672628B36}" srcOrd="0" destOrd="0" presId="urn:microsoft.com/office/officeart/2005/8/layout/pyramid2"/>
    <dgm:cxn modelId="{4B2EDD80-5F03-49CF-88D3-E30A1ACEA46A}" type="presParOf" srcId="{41A3F4AD-BFD8-4FBF-8B6B-D5F12CA28B2E}" destId="{4A379D8B-CE53-449C-AC27-584371E3B2E3}" srcOrd="1" destOrd="0" presId="urn:microsoft.com/office/officeart/2005/8/layout/pyramid2"/>
    <dgm:cxn modelId="{DB1ADB7A-4782-4292-9FAE-CBD7E0EA81D5}" type="presParOf" srcId="{4A379D8B-CE53-449C-AC27-584371E3B2E3}" destId="{F8DC97A3-B2A9-40DB-84B2-0045F1DEBC48}" srcOrd="0" destOrd="0" presId="urn:microsoft.com/office/officeart/2005/8/layout/pyramid2"/>
    <dgm:cxn modelId="{44D72C29-C8E3-4366-968E-3EBCC00693AE}" type="presParOf" srcId="{4A379D8B-CE53-449C-AC27-584371E3B2E3}" destId="{013993B3-D50E-466C-955B-0CED99727218}" srcOrd="1" destOrd="0" presId="urn:microsoft.com/office/officeart/2005/8/layout/pyramid2"/>
    <dgm:cxn modelId="{2BA4185E-5340-44B0-8C22-C68F072F2B77}" type="presParOf" srcId="{4A379D8B-CE53-449C-AC27-584371E3B2E3}" destId="{7583EA2C-4DFE-42ED-A5EB-575AC734D377}" srcOrd="2" destOrd="0" presId="urn:microsoft.com/office/officeart/2005/8/layout/pyramid2"/>
    <dgm:cxn modelId="{7F333DFC-4457-47E0-82F5-5844D608CD14}" type="presParOf" srcId="{4A379D8B-CE53-449C-AC27-584371E3B2E3}" destId="{8C9CE587-9CB5-4096-98B4-75A39E3D6470}" srcOrd="3" destOrd="0" presId="urn:microsoft.com/office/officeart/2005/8/layout/pyramid2"/>
    <dgm:cxn modelId="{9B469A4D-0BB2-4556-9A0F-94BAEC65E9B7}" type="presParOf" srcId="{4A379D8B-CE53-449C-AC27-584371E3B2E3}" destId="{1E49EF35-FDBE-47AB-BDF1-182531141107}" srcOrd="4" destOrd="0" presId="urn:microsoft.com/office/officeart/2005/8/layout/pyramid2"/>
    <dgm:cxn modelId="{93C47C9E-8CF9-49DF-A1CD-3D14557A164E}" type="presParOf" srcId="{4A379D8B-CE53-449C-AC27-584371E3B2E3}" destId="{760941C7-BC96-4E78-BD60-87F349843A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80DF6-C970-4114-A094-27064A102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3051EA7-44F6-43BC-9BF1-6B3B007D903D}">
      <dgm:prSet phldr="0"/>
      <dgm:spPr/>
      <dgm:t>
        <a:bodyPr/>
        <a:lstStyle/>
        <a:p>
          <a:pPr rtl="0"/>
          <a:r>
            <a:rPr lang="pl-PL" b="1" noProof="0" dirty="0">
              <a:latin typeface="Calibri Light" panose="020F0302020204030204"/>
            </a:rPr>
            <a:t>Thank you</a:t>
          </a:r>
          <a:endParaRPr lang="pl-PL" b="1" i="0" u="none" strike="noStrike" cap="none" baseline="0" noProof="0" dirty="0">
            <a:solidFill>
              <a:srgbClr val="010000"/>
            </a:solidFill>
            <a:latin typeface="Calibri Light"/>
            <a:cs typeface="Calibri Light"/>
          </a:endParaRPr>
        </a:p>
      </dgm:t>
    </dgm:pt>
    <dgm:pt modelId="{55C6C815-4CB6-424B-8099-1F7F55ED3FE4}" type="parTrans" cxnId="{DF674E8D-02C9-49FA-9FB0-513DD3C545DD}">
      <dgm:prSet/>
      <dgm:spPr/>
      <dgm:t>
        <a:bodyPr/>
        <a:lstStyle/>
        <a:p>
          <a:endParaRPr lang="en-US" noProof="0"/>
        </a:p>
      </dgm:t>
    </dgm:pt>
    <dgm:pt modelId="{5C1EC865-90B1-470D-ABCA-3632BE66459A}" type="sibTrans" cxnId="{DF674E8D-02C9-49FA-9FB0-513DD3C545DD}">
      <dgm:prSet/>
      <dgm:spPr/>
      <dgm:t>
        <a:bodyPr/>
        <a:lstStyle/>
        <a:p>
          <a:endParaRPr lang="en-US" noProof="0"/>
        </a:p>
      </dgm:t>
    </dgm:pt>
    <dgm:pt modelId="{DBB6ED58-C9B2-4342-86A1-42FC922C4CD7}" type="pres">
      <dgm:prSet presAssocID="{71880DF6-C970-4114-A094-27064A102A9B}" presName="linear" presStyleCnt="0">
        <dgm:presLayoutVars>
          <dgm:animLvl val="lvl"/>
          <dgm:resizeHandles val="exact"/>
        </dgm:presLayoutVars>
      </dgm:prSet>
      <dgm:spPr/>
    </dgm:pt>
    <dgm:pt modelId="{796D6F93-AA1F-4E45-A810-E2AC2421EA16}" type="pres">
      <dgm:prSet presAssocID="{13051EA7-44F6-43BC-9BF1-6B3B007D903D}" presName="parentText" presStyleLbl="node1" presStyleIdx="0" presStyleCnt="1" custLinFactY="99905" custLinFactNeighborX="-4110" custLinFactNeighborY="100000">
        <dgm:presLayoutVars>
          <dgm:chMax val="0"/>
          <dgm:bulletEnabled val="1"/>
        </dgm:presLayoutVars>
      </dgm:prSet>
      <dgm:spPr/>
    </dgm:pt>
  </dgm:ptLst>
  <dgm:cxnLst>
    <dgm:cxn modelId="{DF674E8D-02C9-49FA-9FB0-513DD3C545DD}" srcId="{71880DF6-C970-4114-A094-27064A102A9B}" destId="{13051EA7-44F6-43BC-9BF1-6B3B007D903D}" srcOrd="0" destOrd="0" parTransId="{55C6C815-4CB6-424B-8099-1F7F55ED3FE4}" sibTransId="{5C1EC865-90B1-470D-ABCA-3632BE66459A}"/>
    <dgm:cxn modelId="{7BA51595-95A8-41D3-8B06-CF3564AD54E7}" type="presOf" srcId="{13051EA7-44F6-43BC-9BF1-6B3B007D903D}" destId="{796D6F93-AA1F-4E45-A810-E2AC2421EA16}" srcOrd="0" destOrd="0" presId="urn:microsoft.com/office/officeart/2005/8/layout/vList2"/>
    <dgm:cxn modelId="{B2C5FEB5-95E5-44F0-A565-0E5E663D4AC5}" type="presOf" srcId="{71880DF6-C970-4114-A094-27064A102A9B}" destId="{DBB6ED58-C9B2-4342-86A1-42FC922C4CD7}" srcOrd="0" destOrd="0" presId="urn:microsoft.com/office/officeart/2005/8/layout/vList2"/>
    <dgm:cxn modelId="{7C19C6C8-0D2F-46E2-8047-9239503B4D16}" type="presParOf" srcId="{DBB6ED58-C9B2-4342-86A1-42FC922C4CD7}" destId="{796D6F93-AA1F-4E45-A810-E2AC2421EA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0247-BAFA-42DA-AF7D-7E8672628B36}">
      <dsp:nvSpPr>
        <dsp:cNvPr id="0" name=""/>
        <dsp:cNvSpPr/>
      </dsp:nvSpPr>
      <dsp:spPr>
        <a:xfrm>
          <a:off x="0" y="31567"/>
          <a:ext cx="3087326" cy="1564052"/>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8DC97A3-B2A9-40DB-84B2-0045F1DEBC48}">
      <dsp:nvSpPr>
        <dsp:cNvPr id="0" name=""/>
        <dsp:cNvSpPr/>
      </dsp:nvSpPr>
      <dsp:spPr>
        <a:xfrm>
          <a:off x="2299657" y="167962"/>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Presentation</a:t>
          </a:r>
        </a:p>
      </dsp:txBody>
      <dsp:txXfrm>
        <a:off x="2317138" y="185443"/>
        <a:ext cx="1258570" cy="323135"/>
      </dsp:txXfrm>
    </dsp:sp>
    <dsp:sp modelId="{7583EA2C-4DFE-42ED-A5EB-575AC734D377}">
      <dsp:nvSpPr>
        <dsp:cNvPr id="0" name=""/>
        <dsp:cNvSpPr/>
      </dsp:nvSpPr>
      <dsp:spPr>
        <a:xfrm>
          <a:off x="2300218" y="697724"/>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Logic</a:t>
          </a:r>
        </a:p>
      </dsp:txBody>
      <dsp:txXfrm>
        <a:off x="2317699" y="715205"/>
        <a:ext cx="1258570" cy="323135"/>
      </dsp:txXfrm>
    </dsp:sp>
    <dsp:sp modelId="{1E49EF35-FDBE-47AB-BDF1-182531141107}">
      <dsp:nvSpPr>
        <dsp:cNvPr id="0" name=""/>
        <dsp:cNvSpPr/>
      </dsp:nvSpPr>
      <dsp:spPr>
        <a:xfrm>
          <a:off x="2300218" y="1227481"/>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a:t>
          </a:r>
          <a:r>
            <a:rPr lang="en-US" sz="1400" kern="1200" dirty="0" err="1"/>
            <a:t>ata</a:t>
          </a:r>
          <a:endParaRPr lang="en-US" sz="1400" kern="1200" dirty="0"/>
        </a:p>
      </dsp:txBody>
      <dsp:txXfrm>
        <a:off x="2317699" y="1244962"/>
        <a:ext cx="1258570" cy="32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6F93-AA1F-4E45-A810-E2AC2421EA16}">
      <dsp:nvSpPr>
        <dsp:cNvPr id="0" name=""/>
        <dsp:cNvSpPr/>
      </dsp:nvSpPr>
      <dsp:spPr>
        <a:xfrm>
          <a:off x="0" y="374546"/>
          <a:ext cx="6429388"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pl-PL" sz="6500" b="1" kern="1200" noProof="0" dirty="0">
              <a:latin typeface="Calibri Light" panose="020F0302020204030204"/>
            </a:rPr>
            <a:t>Thank you</a:t>
          </a:r>
          <a:endParaRPr lang="pl-PL" sz="6500" b="1" i="0" u="none" strike="noStrike" kern="1200" cap="none" baseline="0" noProof="0" dirty="0">
            <a:solidFill>
              <a:srgbClr val="010000"/>
            </a:solidFill>
            <a:latin typeface="Calibri Light"/>
            <a:cs typeface="Calibri Light"/>
          </a:endParaRPr>
        </a:p>
      </dsp:txBody>
      <dsp:txXfrm>
        <a:off x="76105" y="450651"/>
        <a:ext cx="627717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68CA-ED1D-4AAE-902A-185C940766BC}" type="datetimeFigureOut">
              <a:rPr lang="pl-PL" smtClean="0"/>
              <a:pPr/>
              <a:t>13.06.2021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DF39F-D04E-4B9F-BFB7-9926CF8DAB9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 would like to present my research work related to Object-Oriented Internet focusing on the Reactive Interoperability. My name is Mariusz Postół and I am representing the Institute of Information Technology Technical University of Lodz. </a:t>
            </a:r>
          </a:p>
          <a:p>
            <a:endParaRPr lang="en-US" noProof="0"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a:t>
            </a:fld>
            <a:endParaRPr lang="pl-PL"/>
          </a:p>
        </p:txBody>
      </p:sp>
    </p:spTree>
    <p:extLst>
      <p:ext uri="{BB962C8B-B14F-4D97-AF65-F5344CB8AC3E}">
        <p14:creationId xmlns:p14="http://schemas.microsoft.com/office/powerpoint/2010/main" val="175204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Piramida:</a:t>
            </a:r>
          </a:p>
          <a:p>
            <a:r>
              <a:rPr lang="pl-PL" dirty="0"/>
              <a:t>– by pokazać, gdzie jest góra i dół</a:t>
            </a:r>
            <a:r>
              <a:rPr lang="pl-PL" baseline="0" dirty="0"/>
              <a:t> </a:t>
            </a:r>
          </a:p>
          <a:p>
            <a:pPr marL="171450" indent="-171450">
              <a:buFontTx/>
              <a:buChar char="-"/>
            </a:pPr>
            <a:r>
              <a:rPr lang="pl-PL" baseline="0" dirty="0"/>
              <a:t>Model warstwowy</a:t>
            </a:r>
          </a:p>
          <a:p>
            <a:pPr marL="171450" indent="-171450">
              <a:buFontTx/>
              <a:buChar char="-"/>
            </a:pPr>
            <a:r>
              <a:rPr lang="pl-PL" baseline="0" dirty="0"/>
              <a:t>Warstwy wyższe odwołują się do warstw niższych</a:t>
            </a:r>
          </a:p>
          <a:p>
            <a:pPr marL="171450" indent="-171450">
              <a:buFontTx/>
              <a:buChar char="-"/>
            </a:pPr>
            <a:r>
              <a:rPr lang="pl-PL" baseline="0" dirty="0"/>
              <a:t>API</a:t>
            </a:r>
          </a:p>
          <a:p>
            <a:pPr marL="0" indent="0">
              <a:buFontTx/>
              <a:buNone/>
            </a:pPr>
            <a:r>
              <a:rPr lang="pl-PL" baseline="0" dirty="0"/>
              <a:t>Po co:</a:t>
            </a:r>
          </a:p>
          <a:p>
            <a:pPr marL="171450" indent="-171450">
              <a:buFontTx/>
              <a:buChar char="-"/>
            </a:pPr>
            <a:r>
              <a:rPr lang="pl-PL" baseline="0" dirty="0"/>
              <a:t>Możliwość wymiany technologia</a:t>
            </a:r>
          </a:p>
          <a:p>
            <a:pPr marL="171450" indent="-171450">
              <a:buFontTx/>
              <a:buChar char="-"/>
            </a:pPr>
            <a:r>
              <a:rPr lang="pl-PL" baseline="0" dirty="0"/>
              <a:t>Skalowanie</a:t>
            </a:r>
          </a:p>
          <a:p>
            <a:pPr marL="171450" indent="-171450">
              <a:buFontTx/>
              <a:buChar char="-"/>
            </a:pPr>
            <a:r>
              <a:rPr lang="pl-PL" baseline="0" dirty="0"/>
              <a:t>Współużywanie</a:t>
            </a:r>
          </a:p>
          <a:p>
            <a:pPr marL="0" indent="0">
              <a:buFontTx/>
              <a:buNone/>
            </a:pPr>
            <a:r>
              <a:rPr lang="pl-PL" baseline="0" dirty="0"/>
              <a:t>Warstwy:</a:t>
            </a:r>
          </a:p>
          <a:p>
            <a:pPr marL="0" indent="0">
              <a:buFontTx/>
              <a:buNone/>
            </a:pPr>
            <a:endParaRPr lang="pl-PL" baseline="0" dirty="0"/>
          </a:p>
          <a:p>
            <a:pPr marL="171450" indent="-171450">
              <a:buFontTx/>
              <a:buChar char="-"/>
            </a:pPr>
            <a:endParaRPr lang="pl-PL" baseline="0" dirty="0"/>
          </a:p>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pPr/>
              <a:t>3</a:t>
            </a:fld>
            <a:endParaRPr lang="pl-PL"/>
          </a:p>
        </p:txBody>
      </p:sp>
    </p:spTree>
    <p:extLst>
      <p:ext uri="{BB962C8B-B14F-4D97-AF65-F5344CB8AC3E}">
        <p14:creationId xmlns:p14="http://schemas.microsoft.com/office/powerpoint/2010/main" val="402557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Going beyond the smart factory realm, a similar concept may be used to make any general-purpose entities interoperable. Finally, we get cyber-physical systems where a variety of entities may be aggregated into distributed information processing solutions. In this case, we are opening the public connectivity domain, which requires a globally scoped infrastructure, i.e. the Internet. </a:t>
            </a:r>
            <a:endParaRPr lang="pl-PL"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any generic solution addressing the design of the cyber-physical system, the data holder mobility must be considered as well. Mobile data means that it may come from mobile devices or be generated in unpredictable attachment points. If the data places exposition is arbitrary it means that the data appearance must be recognized and processed as an event. A good example of this scenario is a product (e.g. hygiene goods, cosmetics, drugs, etc.) global tracking system - an application domain where the IoT term has been coined. One of the arguments for the IoT is allowing distributed yet interlinked devices, machines, and objects (data holders) to interact with each other without relying on human interaction to set-up and commission the embedded intelligence. In case any kind of mobility has to be considered, the next engineering challenge is dynamic discoverability on the network and the possibility of establishing the semantic and security contexts of the parts composing the IoT application.</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4</a:t>
            </a:fld>
            <a:endParaRPr lang="pl-PL"/>
          </a:p>
        </p:txBody>
      </p:sp>
    </p:spTree>
    <p:extLst>
      <p:ext uri="{BB962C8B-B14F-4D97-AF65-F5344CB8AC3E}">
        <p14:creationId xmlns:p14="http://schemas.microsoft.com/office/powerpoint/2010/main" val="209391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I said the machine to machine communication is a foundation for the Cyber-physical system, Industry 4.0 solutions, and Internet of Things discipline. In the case of the cyber-physical systems, a variety of entities may be aggregated into distributed information processing solutions. In this case, we are opening the public connectivity domain, which requires the Internet as a globally scoped communication infrastructure. Parties interconnected over any network require special precautions that must be taken against malicious users to assure the best possible level of security. To address this security demand suitable protection methods may be applied to</a:t>
            </a:r>
            <a:r>
              <a:rPr lang="pl-P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network traffic </a:t>
            </a:r>
            <a:r>
              <a:rPr lang="pl-PL"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data transfer object</a:t>
            </a:r>
            <a:r>
              <a:rPr lang="pl-PL"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pl-PL" sz="1200" kern="1200" dirty="0">
                <a:solidFill>
                  <a:schemeClr val="tx1"/>
                </a:solidFill>
                <a:effectLst/>
                <a:latin typeface="+mn-lt"/>
                <a:ea typeface="+mn-ea"/>
                <a:cs typeface="+mn-cs"/>
              </a:rPr>
              <a:t>For </a:t>
            </a:r>
            <a:r>
              <a:rPr lang="en-US" sz="1200" kern="1200" dirty="0">
                <a:solidFill>
                  <a:schemeClr val="tx1"/>
                </a:solidFill>
                <a:effectLst/>
                <a:latin typeface="+mn-lt"/>
                <a:ea typeface="+mn-ea"/>
                <a:cs typeface="+mn-cs"/>
              </a:rPr>
              <a:t>network traffic  it is accomplished using intermediary devices to enforce traffic selective availability based on security rules against unauthorized access,</a:t>
            </a:r>
          </a:p>
          <a:p>
            <a:pPr marL="0" indent="0">
              <a:buFont typeface="Arial" panose="020B0604020202020204" pitchFamily="34" charset="0"/>
              <a:buNone/>
            </a:pPr>
            <a:r>
              <a:rPr lang="pl-PL" sz="1200" kern="1200" dirty="0">
                <a:solidFill>
                  <a:schemeClr val="tx1"/>
                </a:solidFill>
                <a:effectLst/>
                <a:latin typeface="+mn-lt"/>
                <a:ea typeface="+mn-ea"/>
                <a:cs typeface="+mn-cs"/>
              </a:rPr>
              <a:t>For the </a:t>
            </a:r>
            <a:r>
              <a:rPr lang="en-US" sz="1200" kern="1200" dirty="0">
                <a:solidFill>
                  <a:schemeClr val="tx1"/>
                </a:solidFill>
                <a:effectLst/>
                <a:latin typeface="+mn-lt"/>
                <a:ea typeface="+mn-ea"/>
                <a:cs typeface="+mn-cs"/>
              </a:rPr>
              <a:t>data transfer object (</a:t>
            </a:r>
            <a:r>
              <a:rPr lang="en-US" sz="1200" kern="1200" noProof="0" dirty="0">
                <a:solidFill>
                  <a:schemeClr val="tx1"/>
                </a:solidFill>
                <a:effectLst/>
                <a:latin typeface="+mn-lt"/>
                <a:ea typeface="+mn-ea"/>
                <a:cs typeface="+mn-cs"/>
              </a:rPr>
              <a:t>simplifying</a:t>
            </a:r>
            <a:r>
              <a:rPr lang="pl-PL" sz="1200" kern="1200" dirty="0">
                <a:solidFill>
                  <a:schemeClr val="tx1"/>
                </a:solidFill>
                <a:effectLst/>
                <a:latin typeface="+mn-lt"/>
                <a:ea typeface="+mn-ea"/>
                <a:cs typeface="+mn-cs"/>
              </a:rPr>
              <a:t> data on the </a:t>
            </a:r>
            <a:r>
              <a:rPr lang="en-US" sz="1200" kern="1200" noProof="0" dirty="0">
                <a:solidFill>
                  <a:schemeClr val="tx1"/>
                </a:solidFill>
                <a:effectLst/>
                <a:latin typeface="+mn-lt"/>
                <a:ea typeface="+mn-ea"/>
                <a:cs typeface="+mn-cs"/>
              </a:rPr>
              <a:t>wire</a:t>
            </a:r>
            <a:r>
              <a:rPr lang="en-US" sz="1200" kern="1200" dirty="0">
                <a:solidFill>
                  <a:schemeClr val="tx1"/>
                </a:solidFill>
                <a:effectLst/>
                <a:latin typeface="+mn-lt"/>
                <a:ea typeface="+mn-ea"/>
                <a:cs typeface="+mn-cs"/>
              </a:rPr>
              <a:t>) </a:t>
            </a:r>
            <a:r>
              <a:rPr lang="pl-PL" sz="1200" kern="12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t is accomplished using cipher algorithms against bitstreams formatted as a message traversing the network and containing process data.</a:t>
            </a:r>
            <a:endParaRPr lang="pl-PL"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The integration of a cyber-physical system using multi-vendor products requires that M2M communication must employ international standards as the interoperability foundation.</a:t>
            </a:r>
            <a:r>
              <a:rPr lang="pl-PL"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To address the industry requirements we need meaningful communication without programming. This feature is coined as plug and produce.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FDF39F-D04E-4B9F-BFB7-9926CF8DAB9C}" type="slidenum">
              <a:rPr lang="pl-PL" smtClean="0"/>
              <a:pPr/>
              <a:t>5</a:t>
            </a:fld>
            <a:endParaRPr lang="pl-PL"/>
          </a:p>
        </p:txBody>
      </p:sp>
    </p:spTree>
    <p:extLst>
      <p:ext uri="{BB962C8B-B14F-4D97-AF65-F5344CB8AC3E}">
        <p14:creationId xmlns:p14="http://schemas.microsoft.com/office/powerpoint/2010/main" val="36940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can be concluded that only reactive interoperability can be used to overcome network traffic asymmetry and data holder mobility. Therefore the further work is concentrated on this communication scenario. Still, reusability of the existing concepts and solutions must be concerned.</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11</a:t>
            </a:fld>
            <a:endParaRPr lang="pl-PL"/>
          </a:p>
        </p:txBody>
      </p:sp>
    </p:spTree>
    <p:extLst>
      <p:ext uri="{BB962C8B-B14F-4D97-AF65-F5344CB8AC3E}">
        <p14:creationId xmlns:p14="http://schemas.microsoft.com/office/powerpoint/2010/main" val="251881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Implementation contains two major components, namely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and </a:t>
            </a:r>
            <a:r>
              <a:rPr lang="en-US" b="0" dirty="0" err="1">
                <a:solidFill>
                  <a:srgbClr val="000000"/>
                </a:solidFill>
                <a:effectLst/>
                <a:latin typeface="Consolas" panose="020B0609020204030204" pitchFamily="49" charset="0"/>
              </a:rPr>
              <a:t>PartBindingFactory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PartBindingFactory</a:t>
            </a:r>
            <a:r>
              <a:rPr lang="en-US" b="0" dirty="0">
                <a:solidFill>
                  <a:srgbClr val="000000"/>
                </a:solidFill>
                <a:effectLst/>
                <a:latin typeface="Consolas" panose="020B0609020204030204" pitchFamily="49" charset="0"/>
              </a:rPr>
              <a:t> is responsible to group and processing the data recovered from the messages exchanged over the network. Integrating these two different environments we must assume that metadata used to describe the data exchanged over the cyber-physical networks and the data exposed by the cloud solution are not compliant. For example, to be compliant with the specification the cyber-physical data exchange must be described using encoding required by the OPC Unified Architecture spec defined in parts 6 and 14 that offer a few incompatible alternatives. On the other hand, the cloud solution metadata may be described using Digital Tween Description Language that is also not stable. In other words, these two environment uses different domain-specific languages to describe syntax and semantics of the same process data. Therefore, based on the bitstreams meaning this class of the gateway must be also responsible to provide mapping at run time. The result of the mapping is converted to Data Transfer Object using JSON serialization. This Data Transfer object factoring mechanism must be conducted every time new data is to be sent to the cloud, but behavior implementation of the mapping may be considered as the design-time activity in a typical case.</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class sends the factored Data Transfer Objects using a communication channel established in advance. The Data Transfer Object is retrieved from the </a:t>
            </a:r>
            <a:r>
              <a:rPr lang="en-US" b="0" dirty="0" err="1">
                <a:solidFill>
                  <a:srgbClr val="000000"/>
                </a:solidFill>
                <a:effectLst/>
                <a:latin typeface="Consolas" panose="020B0609020204030204" pitchFamily="49" charset="0"/>
              </a:rPr>
              <a:t>PartBindingFactory</a:t>
            </a:r>
            <a:r>
              <a:rPr lang="en-US" b="0" dirty="0">
                <a:solidFill>
                  <a:srgbClr val="000000"/>
                </a:solidFill>
                <a:effectLst/>
                <a:latin typeface="Consolas" panose="020B0609020204030204" pitchFamily="49" charset="0"/>
              </a:rPr>
              <a:t> using the </a:t>
            </a:r>
            <a:r>
              <a:rPr lang="en-US" b="0" dirty="0" err="1">
                <a:solidFill>
                  <a:srgbClr val="000000"/>
                </a:solidFill>
                <a:effectLst/>
                <a:latin typeface="Consolas" panose="020B0609020204030204" pitchFamily="49" charset="0"/>
              </a:rPr>
              <a:t>IDTOProvider</a:t>
            </a:r>
            <a:r>
              <a:rPr lang="en-US" b="0" dirty="0">
                <a:solidFill>
                  <a:srgbClr val="000000"/>
                </a:solidFill>
                <a:effectLst/>
                <a:latin typeface="Consolas" panose="020B0609020204030204" pitchFamily="49" charset="0"/>
              </a:rPr>
              <a:t> interface.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maintains the data transfer channel with the cloud services using a well-known state machine pattern. It is responsible for protocols stack selection, authentication, and autorotation of a session created to establish a communication channel. The encoded JSON messages must be transferred to the cloud over the network using the selected protocol stack. The Azure supports HTTP, AMQP, and MQTT protocol stacks, which are all standard ones. It means that they have appropriate specification documentation. Consequently, it is possible to apply any available implementation compliant with an appropriate specification to achieve connectivity. In this case, all parameters required to establish connectivity and security contexts are up to the gateway's responsibility. Alternatively, the API offered by the dedicated frameworks (libraries) may be used. Using a framework, the configuration process may be reduced significantly, and the communication protocol selection has only an indirect impact on the interoperability features. In the proposed implementation, the Azure interconnection has been obtained using the above-mentioned frameworks.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and </a:t>
            </a:r>
            <a:r>
              <a:rPr lang="en-US" b="0" dirty="0" err="1">
                <a:solidFill>
                  <a:srgbClr val="000000"/>
                </a:solidFill>
                <a:effectLst/>
                <a:latin typeface="Consolas" panose="020B0609020204030204" pitchFamily="49" charset="0"/>
              </a:rPr>
              <a:t>PubSub</a:t>
            </a:r>
            <a:r>
              <a:rPr lang="en-US" b="0" dirty="0">
                <a:solidFill>
                  <a:srgbClr val="000000"/>
                </a:solidFill>
                <a:effectLst/>
                <a:latin typeface="Consolas" panose="020B0609020204030204" pitchFamily="49" charset="0"/>
              </a:rPr>
              <a:t> use different security mechanisms so in the proposed solution establishing security-context is realized independently using the configuration. The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is responsible for establishing the connectivity and security contexts at the negotiation phase.</a:t>
            </a:r>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14</a:t>
            </a:fld>
            <a:endParaRPr lang="pl-PL"/>
          </a:p>
        </p:txBody>
      </p:sp>
    </p:spTree>
    <p:extLst>
      <p:ext uri="{BB962C8B-B14F-4D97-AF65-F5344CB8AC3E}">
        <p14:creationId xmlns:p14="http://schemas.microsoft.com/office/powerpoint/2010/main" val="64019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It is a theory,  just a set of assumptions that now we can use to propose a concrete implementation meeting the community expectation. I believe that a detailed description of the implementation is not relevant to us in contrast to an analysis of how to use the proposed domain model to make strategic design decisions and functionality distribution. From the above discussion we can learn that the main design decisions must concern reusability (it means using the same part in many scenarios), flexibility, interoperability in the multi-vendor environment, and last but not least deployment without programming.</a:t>
            </a:r>
            <a:r>
              <a:rPr lang="pl-PL" dirty="0"/>
              <a:t> </a:t>
            </a:r>
          </a:p>
          <a:p>
            <a:endParaRPr lang="pl-PL" dirty="0"/>
          </a:p>
          <a:p>
            <a:r>
              <a:rPr lang="en-US" dirty="0"/>
              <a:t>To meet these requirements the mentioned on the scree design patterns have been used. </a:t>
            </a:r>
            <a:endParaRPr lang="pl-PL" dirty="0"/>
          </a:p>
          <a:p>
            <a:endParaRPr lang="pl-PL" dirty="0"/>
          </a:p>
          <a:p>
            <a:pPr marL="171450" indent="-171450">
              <a:buFont typeface="Arial" panose="020B0604020202020204" pitchFamily="34" charset="0"/>
              <a:buChar char="•"/>
            </a:pPr>
            <a:r>
              <a:rPr lang="en-US" dirty="0"/>
              <a:t>Separation of concerns - to allow independent development of the parts. </a:t>
            </a:r>
            <a:endParaRPr lang="pl-PL" dirty="0"/>
          </a:p>
          <a:p>
            <a:pPr marL="171450" indent="-171450">
              <a:buFont typeface="Arial" panose="020B0604020202020204" pitchFamily="34" charset="0"/>
              <a:buChar char="•"/>
            </a:pPr>
            <a:r>
              <a:rPr lang="en-US" dirty="0"/>
              <a:t>Dependency injection - to allow late binding of independently implemented parts. </a:t>
            </a:r>
            <a:endParaRPr lang="pl-PL" dirty="0"/>
          </a:p>
          <a:p>
            <a:pPr marL="171450" indent="-171450">
              <a:buFont typeface="Arial" panose="020B0604020202020204" pitchFamily="34" charset="0"/>
              <a:buChar char="•"/>
            </a:pPr>
            <a:r>
              <a:rPr lang="en-US" dirty="0"/>
              <a:t>Adaptive Programming used at the development and deployment stage to improve the adaptability of the program against changing the production environment.</a:t>
            </a:r>
            <a:endParaRPr lang="pl-PL" dirty="0"/>
          </a:p>
          <a:p>
            <a:endParaRPr lang="pl-PL" dirty="0"/>
          </a:p>
          <a:p>
            <a:r>
              <a:rPr lang="en-US" dirty="0"/>
              <a:t>Piece by piece integration of a cyber-physical system using multi-vendor products requires that machine to machine communication employs international standards as the interoperability foundation. Following the presented conclusions, OPC Unified Architecture Part 14 </a:t>
            </a:r>
            <a:r>
              <a:rPr lang="en-US" dirty="0" err="1"/>
              <a:t>PubSub</a:t>
            </a:r>
            <a:r>
              <a:rPr lang="en-US" dirty="0"/>
              <a:t> is selected in this respect. By design, this standard should support the required publisher-subscriber communication pattern, but it covers only partially the requirements of the applications concerned. Therefore, my proposals shall be recognized as far beyond the specification scope, although they are still compliant with the standard.  Let me recall I propose to use type definitions as the principal to establish semantic and security context.  It means reusability of the Information Model concept used by the session-oriented counterpart.</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15</a:t>
            </a:fld>
            <a:endParaRPr lang="pl-PL"/>
          </a:p>
        </p:txBody>
      </p:sp>
    </p:spTree>
    <p:extLst>
      <p:ext uri="{BB962C8B-B14F-4D97-AF65-F5344CB8AC3E}">
        <p14:creationId xmlns:p14="http://schemas.microsoft.com/office/powerpoint/2010/main" val="38927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presented in the article prove that the composite nature of the disciplines concerned can be relaxed by the composite nature of the running programs and postponing parts binding up to the system deployment stage. It also improves flexibility and adaptability of the existing solutions against any modification of the production environment including but not limited to the selected interoperability standard change.</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will be focused on Machine to Sensors connectivity based on the Process-Observer concept. By design, it allows access to plant floor devices using a variety of Fieldbus industrial network protocols. </a:t>
            </a:r>
            <a:endParaRPr lang="pl-PL"/>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research direction is the usage of the Data Transfer Object to control the communication behavior using the attributes attached.</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also going to investigate out-of-band communication to be used as a foundation for semantic and security context-maintenance at run-time.</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17</a:t>
            </a:fld>
            <a:endParaRPr lang="pl-PL"/>
          </a:p>
        </p:txBody>
      </p:sp>
    </p:spTree>
    <p:extLst>
      <p:ext uri="{BB962C8B-B14F-4D97-AF65-F5344CB8AC3E}">
        <p14:creationId xmlns:p14="http://schemas.microsoft.com/office/powerpoint/2010/main" val="309803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541463" y="568325"/>
            <a:ext cx="3357562" cy="1889125"/>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Ladies and gentlemen, that's all, thank you very much for your attention. I hope the presentation was interesting and I didn't bore you. Interested persons, please contact me by email or phone. Once again, thank you for your attention and I invite you to cooperation.</a:t>
            </a:r>
            <a:endParaRPr lang="pl-PL" dirty="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68AEC2-87A9-4D5B-B973-51C2DEB5B220}"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409244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3632"/>
            <a:ext cx="9144000" cy="646331"/>
          </a:xfrm>
        </p:spPr>
        <p:txBody>
          <a:bodyPr anchor="b"/>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5657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p:cNvSpPr>
            <a:spLocks noGrp="1"/>
          </p:cNvSpPr>
          <p:nvPr>
            <p:ph type="ftr" sz="quarter" idx="11"/>
          </p:nvPr>
        </p:nvSpPr>
        <p:spPr>
          <a:xfrm>
            <a:off x="9912424" y="6356350"/>
            <a:ext cx="1800200" cy="365125"/>
          </a:xfrm>
        </p:spPr>
        <p:txBody>
          <a:bodyPr/>
          <a:lstStyle>
            <a:lvl1pPr algn="r">
              <a:defRPr/>
            </a:lvl1pPr>
          </a:lstStyle>
          <a:p>
            <a:r>
              <a:rPr lang="pl-PL"/>
              <a:t>ICCS21 M. Postół</a:t>
            </a:r>
          </a:p>
        </p:txBody>
      </p:sp>
    </p:spTree>
    <p:extLst>
      <p:ext uri="{BB962C8B-B14F-4D97-AF65-F5344CB8AC3E}">
        <p14:creationId xmlns:p14="http://schemas.microsoft.com/office/powerpoint/2010/main" val="34847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3352" y="908719"/>
            <a:ext cx="5756448" cy="5268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08719"/>
            <a:ext cx="5540424" cy="5268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752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June 2, 2021</a:t>
            </a:r>
            <a:endParaRPr lang="pl-PL"/>
          </a:p>
        </p:txBody>
      </p:sp>
      <p:sp>
        <p:nvSpPr>
          <p:cNvPr id="4" name="Footer Placeholder 3"/>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3777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 2021</a:t>
            </a:r>
            <a:endParaRPr lang="pl-PL"/>
          </a:p>
        </p:txBody>
      </p:sp>
      <p:sp>
        <p:nvSpPr>
          <p:cNvPr id="3" name="Footer Placeholder 2"/>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3760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1686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8137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15736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98098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352" y="136525"/>
            <a:ext cx="11449272" cy="5909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63352" y="836712"/>
            <a:ext cx="11449272" cy="54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352" y="6356350"/>
            <a:ext cx="12961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June 2, 2021</a:t>
            </a:r>
            <a:endParaRPr lang="pl-PL" dirty="0"/>
          </a:p>
        </p:txBody>
      </p:sp>
      <p:sp>
        <p:nvSpPr>
          <p:cNvPr id="5" name="Footer Placeholder 4"/>
          <p:cNvSpPr>
            <a:spLocks noGrp="1"/>
          </p:cNvSpPr>
          <p:nvPr>
            <p:ph type="ftr" sz="quarter" idx="3"/>
          </p:nvPr>
        </p:nvSpPr>
        <p:spPr>
          <a:xfrm>
            <a:off x="10128448" y="6356350"/>
            <a:ext cx="1584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pl-PL"/>
              <a:t>ICCS21 M. Postół</a:t>
            </a:r>
            <a:endParaRPr lang="pl-PL" dirty="0"/>
          </a:p>
        </p:txBody>
      </p:sp>
      <p:sp>
        <p:nvSpPr>
          <p:cNvPr id="6" name="Date Placeholder 3">
            <a:extLst>
              <a:ext uri="{FF2B5EF4-FFF2-40B4-BE49-F238E27FC236}">
                <a16:creationId xmlns:a16="http://schemas.microsoft.com/office/drawing/2014/main" id="{F33467D7-3636-4955-8F83-E7972398DDBA}"/>
              </a:ext>
            </a:extLst>
          </p:cNvPr>
          <p:cNvSpPr txBox="1">
            <a:spLocks/>
          </p:cNvSpPr>
          <p:nvPr userDrawn="1"/>
        </p:nvSpPr>
        <p:spPr>
          <a:xfrm>
            <a:off x="5519936" y="6346568"/>
            <a:ext cx="1152128"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9FD5DF-9E21-439E-A3BA-CC38FF1E1D7F}" type="slidenum">
              <a:rPr lang="pl-PL" smtClean="0"/>
              <a:t>‹#›</a:t>
            </a:fld>
            <a:endParaRPr lang="pl-PL" dirty="0"/>
          </a:p>
        </p:txBody>
      </p:sp>
    </p:spTree>
    <p:extLst>
      <p:ext uri="{BB962C8B-B14F-4D97-AF65-F5344CB8AC3E}">
        <p14:creationId xmlns:p14="http://schemas.microsoft.com/office/powerpoint/2010/main" val="796021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 id="2147483715" r:id="rId5"/>
    <p:sldLayoutId id="2147483716" r:id="rId6"/>
    <p:sldLayoutId id="2147483717" r:id="rId7"/>
    <p:sldLayoutId id="2147483718" r:id="rId8"/>
    <p:sldLayoutId id="2147483719" r:id="rId9"/>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980728"/>
            <a:ext cx="9144000" cy="1665139"/>
          </a:xfrm>
        </p:spPr>
        <p:txBody>
          <a:bodyPr anchor="ctr" anchorCtr="0">
            <a:normAutofit/>
          </a:bodyPr>
          <a:lstStyle/>
          <a:p>
            <a:r>
              <a:rPr lang="en-US" dirty="0"/>
              <a:t>Object-Oriented Internet </a:t>
            </a:r>
            <a:br>
              <a:rPr lang="pl-PL" dirty="0"/>
            </a:br>
            <a:r>
              <a:rPr lang="en-US" dirty="0"/>
              <a:t>Cloud Interoperability</a:t>
            </a:r>
          </a:p>
        </p:txBody>
      </p:sp>
      <p:sp>
        <p:nvSpPr>
          <p:cNvPr id="3" name="Podtytuł 2"/>
          <p:cNvSpPr>
            <a:spLocks noGrp="1"/>
          </p:cNvSpPr>
          <p:nvPr>
            <p:ph type="subTitle" idx="1"/>
          </p:nvPr>
        </p:nvSpPr>
        <p:spPr>
          <a:xfrm>
            <a:off x="1524000" y="3602038"/>
            <a:ext cx="9144000" cy="1346010"/>
          </a:xfrm>
        </p:spPr>
        <p:txBody>
          <a:bodyPr vert="horz" wrap="square" lIns="91440" tIns="45720" rIns="91440" bIns="45720" rtlCol="0" anchor="t">
            <a:spAutoFit/>
          </a:bodyPr>
          <a:lstStyle/>
          <a:p>
            <a:r>
              <a:rPr lang="en-US" dirty="0"/>
              <a:t>Mariusz Postół Ph. D.</a:t>
            </a:r>
            <a:r>
              <a:rPr lang="pl-PL" dirty="0"/>
              <a:t> (</a:t>
            </a:r>
            <a:r>
              <a:rPr lang="en-US" dirty="0"/>
              <a:t>mariusz.postol@p.lodz.pl</a:t>
            </a:r>
            <a:r>
              <a:rPr lang="pl-PL" dirty="0"/>
              <a:t>)</a:t>
            </a:r>
          </a:p>
          <a:p>
            <a:r>
              <a:rPr lang="en-US" dirty="0"/>
              <a:t>Piotr Szymczak</a:t>
            </a:r>
          </a:p>
          <a:p>
            <a:r>
              <a:rPr lang="en-US" dirty="0"/>
              <a:t>Institute of Information Technology, Lodz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E1-969A-43F3-A0AC-BC370453E796}"/>
              </a:ext>
            </a:extLst>
          </p:cNvPr>
          <p:cNvSpPr>
            <a:spLocks noGrp="1"/>
          </p:cNvSpPr>
          <p:nvPr>
            <p:ph type="title"/>
          </p:nvPr>
        </p:nvSpPr>
        <p:spPr/>
        <p:txBody>
          <a:bodyPr/>
          <a:lstStyle/>
          <a:p>
            <a:r>
              <a:rPr lang="en-US" dirty="0" err="1"/>
              <a:t>Sessionless</a:t>
            </a:r>
            <a:r>
              <a:rPr lang="en-US" dirty="0"/>
              <a:t> (Reactive) vs Session Oriented (Interactive)</a:t>
            </a:r>
          </a:p>
        </p:txBody>
      </p:sp>
      <p:sp>
        <p:nvSpPr>
          <p:cNvPr id="3" name="Date Placeholder 2">
            <a:extLst>
              <a:ext uri="{FF2B5EF4-FFF2-40B4-BE49-F238E27FC236}">
                <a16:creationId xmlns:a16="http://schemas.microsoft.com/office/drawing/2014/main" id="{05D1D11E-97B3-4E8E-8A23-B168E4A0DE6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891306F2-0ED4-4DD9-97EE-B4E9584EAE9D}"/>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10CB5F4-A515-44EA-A751-A85736A6EE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29" y="727456"/>
            <a:ext cx="5738069" cy="5658924"/>
          </a:xfrm>
          <a:prstGeom prst="rect">
            <a:avLst/>
          </a:prstGeom>
        </p:spPr>
      </p:pic>
      <p:sp>
        <p:nvSpPr>
          <p:cNvPr id="7" name="Prostokąt 2">
            <a:extLst>
              <a:ext uri="{FF2B5EF4-FFF2-40B4-BE49-F238E27FC236}">
                <a16:creationId xmlns:a16="http://schemas.microsoft.com/office/drawing/2014/main" id="{8EA119D9-81AA-40ED-93B2-7C6EA9A7BCF5}"/>
              </a:ext>
            </a:extLst>
          </p:cNvPr>
          <p:cNvSpPr/>
          <p:nvPr/>
        </p:nvSpPr>
        <p:spPr>
          <a:xfrm>
            <a:off x="5735960" y="727456"/>
            <a:ext cx="3168352" cy="3039778"/>
          </a:xfrm>
          <a:prstGeom prst="rect">
            <a:avLst/>
          </a:prstGeom>
          <a:solidFill>
            <a:srgbClr val="FFFF00">
              <a:alpha val="3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Tree>
    <p:extLst>
      <p:ext uri="{BB962C8B-B14F-4D97-AF65-F5344CB8AC3E}">
        <p14:creationId xmlns:p14="http://schemas.microsoft.com/office/powerpoint/2010/main" val="42479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A96D-6BC5-486C-A765-60D13B5EA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810927"/>
            <a:ext cx="5088074" cy="5727985"/>
          </a:xfrm>
          <a:prstGeom prst="rect">
            <a:avLst/>
          </a:prstGeom>
        </p:spPr>
      </p:pic>
      <p:sp>
        <p:nvSpPr>
          <p:cNvPr id="2" name="Tytuł 1">
            <a:extLst>
              <a:ext uri="{FF2B5EF4-FFF2-40B4-BE49-F238E27FC236}">
                <a16:creationId xmlns:a16="http://schemas.microsoft.com/office/drawing/2014/main" id="{D33EEAA6-997E-4444-92D0-820A2474B875}"/>
              </a:ext>
            </a:extLst>
          </p:cNvPr>
          <p:cNvSpPr>
            <a:spLocks noGrp="1"/>
          </p:cNvSpPr>
          <p:nvPr>
            <p:ph type="title"/>
          </p:nvPr>
        </p:nvSpPr>
        <p:spPr>
          <a:xfrm>
            <a:off x="263352" y="136525"/>
            <a:ext cx="11449272" cy="590931"/>
          </a:xfrm>
        </p:spPr>
        <p:txBody>
          <a:bodyPr/>
          <a:lstStyle/>
          <a:p>
            <a:r>
              <a:rPr lang="en-US" dirty="0"/>
              <a:t>Observation</a:t>
            </a:r>
          </a:p>
        </p:txBody>
      </p:sp>
      <p:sp>
        <p:nvSpPr>
          <p:cNvPr id="3" name="Symbol zastępczy zawartości 2">
            <a:extLst>
              <a:ext uri="{FF2B5EF4-FFF2-40B4-BE49-F238E27FC236}">
                <a16:creationId xmlns:a16="http://schemas.microsoft.com/office/drawing/2014/main" id="{43CE69DE-C49B-4CBD-92AC-204920CB2898}"/>
              </a:ext>
            </a:extLst>
          </p:cNvPr>
          <p:cNvSpPr>
            <a:spLocks noGrp="1"/>
          </p:cNvSpPr>
          <p:nvPr>
            <p:ph idx="1"/>
          </p:nvPr>
        </p:nvSpPr>
        <p:spPr>
          <a:xfrm>
            <a:off x="263352" y="836712"/>
            <a:ext cx="11449272" cy="5400600"/>
          </a:xfrm>
          <a:solidFill>
            <a:schemeClr val="bg1">
              <a:alpha val="90000"/>
            </a:schemeClr>
          </a:solidFill>
        </p:spPr>
        <p:txBody>
          <a:bodyPr>
            <a:spAutoFit/>
          </a:bodyPr>
          <a:lstStyle/>
          <a:p>
            <a:r>
              <a:rPr lang="en-US" dirty="0"/>
              <a:t>Only reactive interoperability can be used to address:</a:t>
            </a:r>
          </a:p>
          <a:p>
            <a:pPr lvl="1"/>
            <a:r>
              <a:rPr lang="en-US" dirty="0"/>
              <a:t>network traffic asymmetry</a:t>
            </a:r>
          </a:p>
          <a:p>
            <a:pPr lvl="2"/>
            <a:r>
              <a:rPr lang="en-US" dirty="0"/>
              <a:t>limits of the network traffic propagation for the security reasons, for example, enforced by a firewall</a:t>
            </a:r>
          </a:p>
          <a:p>
            <a:pPr lvl="1"/>
            <a:r>
              <a:rPr lang="en-US" dirty="0"/>
              <a:t>data holder mobility – </a:t>
            </a:r>
          </a:p>
          <a:p>
            <a:pPr lvl="2"/>
            <a:r>
              <a:rPr lang="en-US" dirty="0"/>
              <a:t>due to data origin mobility the network node may need to move from one attachment point to another losing its previous endpoint address</a:t>
            </a:r>
          </a:p>
        </p:txBody>
      </p:sp>
      <p:sp>
        <p:nvSpPr>
          <p:cNvPr id="7" name="Date Placeholder 6">
            <a:extLst>
              <a:ext uri="{FF2B5EF4-FFF2-40B4-BE49-F238E27FC236}">
                <a16:creationId xmlns:a16="http://schemas.microsoft.com/office/drawing/2014/main" id="{965101DE-CC04-4EC7-BB2E-9DF1680B7186}"/>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8" name="Footer Placeholder 7">
            <a:extLst>
              <a:ext uri="{FF2B5EF4-FFF2-40B4-BE49-F238E27FC236}">
                <a16:creationId xmlns:a16="http://schemas.microsoft.com/office/drawing/2014/main" id="{39D55A83-5525-44DC-928A-8657A1439BA0}"/>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03668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9548-D6A7-4412-A144-77CB4FAB15EC}"/>
              </a:ext>
            </a:extLst>
          </p:cNvPr>
          <p:cNvSpPr>
            <a:spLocks noGrp="1"/>
          </p:cNvSpPr>
          <p:nvPr>
            <p:ph type="title"/>
          </p:nvPr>
        </p:nvSpPr>
        <p:spPr/>
        <p:txBody>
          <a:bodyPr/>
          <a:lstStyle/>
          <a:p>
            <a:r>
              <a:rPr lang="en-US" dirty="0"/>
              <a:t>Reactive interoperability implementation</a:t>
            </a:r>
          </a:p>
        </p:txBody>
      </p:sp>
      <p:sp>
        <p:nvSpPr>
          <p:cNvPr id="3" name="Date Placeholder 2">
            <a:extLst>
              <a:ext uri="{FF2B5EF4-FFF2-40B4-BE49-F238E27FC236}">
                <a16:creationId xmlns:a16="http://schemas.microsoft.com/office/drawing/2014/main" id="{3A17347B-12A8-46A0-88B1-783F6DDBB8D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3D07FBB6-AF86-471C-98ED-E2C9E405A519}"/>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9F1DC7E-99F6-436E-AABF-470C0059D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6294" y="908720"/>
            <a:ext cx="5212620" cy="5305587"/>
          </a:xfrm>
          <a:prstGeom prst="rect">
            <a:avLst/>
          </a:prstGeom>
        </p:spPr>
      </p:pic>
    </p:spTree>
    <p:extLst>
      <p:ext uri="{BB962C8B-B14F-4D97-AF65-F5344CB8AC3E}">
        <p14:creationId xmlns:p14="http://schemas.microsoft.com/office/powerpoint/2010/main" val="291733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EE0-A31F-4D24-A2D0-81EBF112BAC1}"/>
              </a:ext>
            </a:extLst>
          </p:cNvPr>
          <p:cNvSpPr>
            <a:spLocks noGrp="1"/>
          </p:cNvSpPr>
          <p:nvPr>
            <p:ph type="title"/>
          </p:nvPr>
        </p:nvSpPr>
        <p:spPr/>
        <p:txBody>
          <a:bodyPr/>
          <a:lstStyle/>
          <a:p>
            <a:r>
              <a:rPr lang="en-US" dirty="0"/>
              <a:t>Implementation Domain Model</a:t>
            </a:r>
          </a:p>
        </p:txBody>
      </p:sp>
      <p:sp>
        <p:nvSpPr>
          <p:cNvPr id="3" name="Date Placeholder 2">
            <a:extLst>
              <a:ext uri="{FF2B5EF4-FFF2-40B4-BE49-F238E27FC236}">
                <a16:creationId xmlns:a16="http://schemas.microsoft.com/office/drawing/2014/main" id="{B7A5C985-D9EA-4600-A0BA-0C284E18F71E}"/>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C56B8054-4F9C-44FF-A5A7-1DE9667F228E}"/>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BD11650D-1090-4A5E-9E62-997A634EF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3126" y="753216"/>
            <a:ext cx="5405748" cy="5667859"/>
          </a:xfrm>
          <a:prstGeom prst="rect">
            <a:avLst/>
          </a:prstGeom>
        </p:spPr>
      </p:pic>
    </p:spTree>
    <p:extLst>
      <p:ext uri="{BB962C8B-B14F-4D97-AF65-F5344CB8AC3E}">
        <p14:creationId xmlns:p14="http://schemas.microsoft.com/office/powerpoint/2010/main" val="146907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3AB0502-5A77-4247-9391-E5EC8C7C1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2283" y="691592"/>
            <a:ext cx="6947434" cy="5545720"/>
          </a:xfrm>
          <a:prstGeom prst="rect">
            <a:avLst/>
          </a:prstGeom>
        </p:spPr>
      </p:pic>
      <p:sp>
        <p:nvSpPr>
          <p:cNvPr id="2" name="Title 1">
            <a:extLst>
              <a:ext uri="{FF2B5EF4-FFF2-40B4-BE49-F238E27FC236}">
                <a16:creationId xmlns:a16="http://schemas.microsoft.com/office/drawing/2014/main" id="{2209B361-FBDD-48C6-86E0-63CFE7296BEA}"/>
              </a:ext>
            </a:extLst>
          </p:cNvPr>
          <p:cNvSpPr>
            <a:spLocks noGrp="1"/>
          </p:cNvSpPr>
          <p:nvPr>
            <p:ph type="title"/>
          </p:nvPr>
        </p:nvSpPr>
        <p:spPr/>
        <p:txBody>
          <a:bodyPr/>
          <a:lstStyle/>
          <a:p>
            <a:r>
              <a:rPr lang="en-US" dirty="0"/>
              <a:t>Implementation Architecture</a:t>
            </a:r>
          </a:p>
        </p:txBody>
      </p:sp>
      <p:sp>
        <p:nvSpPr>
          <p:cNvPr id="13" name="Content Placeholder 12">
            <a:extLst>
              <a:ext uri="{FF2B5EF4-FFF2-40B4-BE49-F238E27FC236}">
                <a16:creationId xmlns:a16="http://schemas.microsoft.com/office/drawing/2014/main" id="{4CA75DDD-5DBA-4383-9416-57FE942922F8}"/>
              </a:ext>
            </a:extLst>
          </p:cNvPr>
          <p:cNvSpPr>
            <a:spLocks noGrp="1"/>
          </p:cNvSpPr>
          <p:nvPr>
            <p:ph idx="1"/>
          </p:nvPr>
        </p:nvSpPr>
        <p:spPr>
          <a:solidFill>
            <a:schemeClr val="bg2">
              <a:alpha val="92000"/>
            </a:schemeClr>
          </a:solidFill>
        </p:spPr>
        <p:txBody>
          <a:bodyPr>
            <a:normAutofit/>
          </a:bodyPr>
          <a:lstStyle/>
          <a:p>
            <a:r>
              <a:rPr lang="en-US" dirty="0" err="1"/>
              <a:t>PartBindingFactory</a:t>
            </a:r>
            <a:r>
              <a:rPr lang="en-US" dirty="0"/>
              <a:t>: </a:t>
            </a:r>
            <a:r>
              <a:rPr lang="en-US" dirty="0" err="1"/>
              <a:t>IDTOProvide</a:t>
            </a:r>
            <a:endParaRPr lang="en-US" dirty="0"/>
          </a:p>
          <a:p>
            <a:pPr lvl="1"/>
            <a:r>
              <a:rPr lang="pl-PL" dirty="0" err="1"/>
              <a:t>establish</a:t>
            </a:r>
            <a:r>
              <a:rPr lang="pl-PL" dirty="0"/>
              <a:t> </a:t>
            </a:r>
            <a:r>
              <a:rPr lang="en-US" dirty="0"/>
              <a:t>semantic context</a:t>
            </a:r>
          </a:p>
          <a:p>
            <a:pPr lvl="2"/>
            <a:r>
              <a:rPr lang="en-US" dirty="0"/>
              <a:t>data grouping</a:t>
            </a:r>
          </a:p>
          <a:p>
            <a:pPr lvl="2"/>
            <a:r>
              <a:rPr lang="en-US" dirty="0"/>
              <a:t>data mapping</a:t>
            </a:r>
          </a:p>
          <a:p>
            <a:pPr lvl="2"/>
            <a:r>
              <a:rPr lang="en-US" dirty="0"/>
              <a:t>data serialization (JSON)</a:t>
            </a:r>
            <a:endParaRPr lang="pl-PL" dirty="0"/>
          </a:p>
          <a:p>
            <a:pPr lvl="1"/>
            <a:r>
              <a:rPr lang="pl-PL" dirty="0"/>
              <a:t>factoring </a:t>
            </a:r>
            <a:r>
              <a:rPr lang="en-US" dirty="0"/>
              <a:t>Data Transfer Object</a:t>
            </a:r>
          </a:p>
          <a:p>
            <a:r>
              <a:rPr lang="en-US" dirty="0" err="1"/>
              <a:t>CommunicationContext</a:t>
            </a:r>
            <a:r>
              <a:rPr lang="en-US" dirty="0"/>
              <a:t> based on state machine</a:t>
            </a:r>
          </a:p>
          <a:p>
            <a:pPr lvl="1"/>
            <a:r>
              <a:rPr lang="en-US" dirty="0"/>
              <a:t>protocol selection </a:t>
            </a:r>
          </a:p>
          <a:p>
            <a:pPr lvl="1"/>
            <a:r>
              <a:rPr lang="pl-PL" dirty="0"/>
              <a:t>s</a:t>
            </a:r>
            <a:r>
              <a:rPr lang="en-US" dirty="0"/>
              <a:t>end Data Transfer Object to Cloud</a:t>
            </a:r>
          </a:p>
          <a:p>
            <a:pPr lvl="1"/>
            <a:r>
              <a:rPr lang="en-US" dirty="0"/>
              <a:t>security context</a:t>
            </a:r>
          </a:p>
        </p:txBody>
      </p:sp>
      <p:sp>
        <p:nvSpPr>
          <p:cNvPr id="3" name="Date Placeholder 2">
            <a:extLst>
              <a:ext uri="{FF2B5EF4-FFF2-40B4-BE49-F238E27FC236}">
                <a16:creationId xmlns:a16="http://schemas.microsoft.com/office/drawing/2014/main" id="{AB339B85-7E37-41E1-87CA-2EDC83F11BA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52C02113-B4DB-4312-BA8E-1E0DEF4054D3}"/>
              </a:ext>
            </a:extLst>
          </p:cNvPr>
          <p:cNvSpPr>
            <a:spLocks noGrp="1"/>
          </p:cNvSpPr>
          <p:nvPr>
            <p:ph type="ftr" sz="quarter" idx="11"/>
          </p:nvPr>
        </p:nvSpPr>
        <p:spPr/>
        <p:txBody>
          <a:bodyPr/>
          <a:lstStyle/>
          <a:p>
            <a:pPr>
              <a:defRPr/>
            </a:pPr>
            <a:r>
              <a:rPr lang="en-US"/>
              <a:t>ICCS21 M. Postół</a:t>
            </a:r>
          </a:p>
        </p:txBody>
      </p:sp>
      <p:sp>
        <p:nvSpPr>
          <p:cNvPr id="12" name="Rectangle 11">
            <a:extLst>
              <a:ext uri="{FF2B5EF4-FFF2-40B4-BE49-F238E27FC236}">
                <a16:creationId xmlns:a16="http://schemas.microsoft.com/office/drawing/2014/main" id="{46EACA60-9C0F-4B70-B364-4F9434CF6875}"/>
              </a:ext>
            </a:extLst>
          </p:cNvPr>
          <p:cNvSpPr/>
          <p:nvPr/>
        </p:nvSpPr>
        <p:spPr>
          <a:xfrm>
            <a:off x="2441196" y="2650921"/>
            <a:ext cx="4664279" cy="4110606"/>
          </a:xfrm>
          <a:prstGeom prst="rect">
            <a:avLst/>
          </a:prstGeom>
          <a:solidFill>
            <a:schemeClr val="accent1">
              <a:alpha val="51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pl-PL" sz="2000" dirty="0">
                <a:solidFill>
                  <a:srgbClr val="FF0000"/>
                </a:solidFill>
                <a:highlight>
                  <a:srgbClr val="0000FF"/>
                </a:highlight>
                <a:latin typeface="Verdana" pitchFamily="34" charset="0"/>
                <a:ea typeface="Verdana" pitchFamily="34" charset="0"/>
                <a:cs typeface="Verdana" pitchFamily="34" charset="0"/>
              </a:rPr>
              <a:t>Out-of-band </a:t>
            </a:r>
            <a:r>
              <a:rPr lang="pl-PL" sz="2000" dirty="0" err="1">
                <a:solidFill>
                  <a:srgbClr val="FF0000"/>
                </a:solidFill>
                <a:highlight>
                  <a:srgbClr val="0000FF"/>
                </a:highlight>
                <a:latin typeface="Verdana" pitchFamily="34" charset="0"/>
                <a:ea typeface="Verdana" pitchFamily="34" charset="0"/>
                <a:cs typeface="Verdana" pitchFamily="34" charset="0"/>
              </a:rPr>
              <a:t>communictation</a:t>
            </a:r>
            <a:endParaRPr lang="en-US" sz="2000" dirty="0">
              <a:solidFill>
                <a:srgbClr val="FF0000"/>
              </a:solidFill>
              <a:highlight>
                <a:srgbClr val="0000FF"/>
              </a:highligh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478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 calcmode="lin" valueType="num">
                                      <p:cBhvr additive="base">
                                        <p:cTn id="15"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xEl>
                                              <p:pRg st="3" end="3"/>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xEl>
                                              <p:pRg st="6" end="6"/>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xEl>
                                              <p:pRg st="8" end="8"/>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3">
                                            <p:txEl>
                                              <p:pRg st="9" end="9"/>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bg/>
                                          </p:spTgt>
                                        </p:tgtEl>
                                        <p:attrNameLst>
                                          <p:attrName>style.visibility</p:attrName>
                                        </p:attrNameLst>
                                      </p:cBhvr>
                                      <p:to>
                                        <p:strVal val="hidden"/>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autoUpdateAnimBg="0"/>
      <p:bldP spid="13" grpId="1" uiExpand="1" build="allAtOnce" animBg="1" autoUpdateAnimBg="0"/>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045EDA-11B0-4E02-A174-B76AC435A2EA}"/>
              </a:ext>
            </a:extLst>
          </p:cNvPr>
          <p:cNvSpPr>
            <a:spLocks noGrp="1"/>
          </p:cNvSpPr>
          <p:nvPr>
            <p:ph type="title"/>
          </p:nvPr>
        </p:nvSpPr>
        <p:spPr/>
        <p:txBody>
          <a:bodyPr/>
          <a:lstStyle/>
          <a:p>
            <a:r>
              <a:rPr lang="en-US"/>
              <a:t>Implemenation – proof of concept</a:t>
            </a:r>
          </a:p>
        </p:txBody>
      </p:sp>
      <p:sp>
        <p:nvSpPr>
          <p:cNvPr id="3" name="Symbol zastępczy zawartości 2">
            <a:extLst>
              <a:ext uri="{FF2B5EF4-FFF2-40B4-BE49-F238E27FC236}">
                <a16:creationId xmlns:a16="http://schemas.microsoft.com/office/drawing/2014/main" id="{871D038F-17FE-434E-872E-CE0105DB0A2D}"/>
              </a:ext>
            </a:extLst>
          </p:cNvPr>
          <p:cNvSpPr>
            <a:spLocks noGrp="1"/>
          </p:cNvSpPr>
          <p:nvPr>
            <p:ph idx="1"/>
          </p:nvPr>
        </p:nvSpPr>
        <p:spPr/>
        <p:txBody>
          <a:bodyPr>
            <a:normAutofit/>
          </a:bodyPr>
          <a:lstStyle/>
          <a:p>
            <a:r>
              <a:rPr lang="en-US" dirty="0"/>
              <a:t>To promote and leverage</a:t>
            </a:r>
          </a:p>
          <a:p>
            <a:pPr lvl="1"/>
            <a:r>
              <a:rPr lang="en-US" dirty="0"/>
              <a:t>Reusability – using the same part in many scenarios</a:t>
            </a:r>
          </a:p>
          <a:p>
            <a:pPr lvl="1"/>
            <a:r>
              <a:rPr lang="en-US" dirty="0"/>
              <a:t>Flexibility</a:t>
            </a:r>
          </a:p>
          <a:p>
            <a:pPr lvl="1"/>
            <a:r>
              <a:rPr lang="en-US" dirty="0"/>
              <a:t>Interoperability</a:t>
            </a:r>
            <a:r>
              <a:rPr lang="pl-PL" dirty="0"/>
              <a:t> in the m</a:t>
            </a:r>
            <a:r>
              <a:rPr lang="en-US" dirty="0" err="1"/>
              <a:t>ulti</a:t>
            </a:r>
            <a:r>
              <a:rPr lang="en-US" dirty="0"/>
              <a:t>-vendor environment </a:t>
            </a:r>
          </a:p>
          <a:p>
            <a:pPr lvl="1"/>
            <a:r>
              <a:rPr lang="en-US" dirty="0"/>
              <a:t>Deployment without programming</a:t>
            </a:r>
          </a:p>
          <a:p>
            <a:r>
              <a:rPr lang="en-US" dirty="0"/>
              <a:t>The following </a:t>
            </a:r>
            <a:r>
              <a:rPr lang="pl-PL" dirty="0"/>
              <a:t>design </a:t>
            </a:r>
            <a:r>
              <a:rPr lang="en-US" dirty="0"/>
              <a:t>patterns</a:t>
            </a:r>
            <a:r>
              <a:rPr lang="pl-PL" dirty="0"/>
              <a:t> </a:t>
            </a:r>
            <a:r>
              <a:rPr lang="en-US" dirty="0"/>
              <a:t>are applied</a:t>
            </a:r>
          </a:p>
          <a:p>
            <a:pPr lvl="1"/>
            <a:r>
              <a:rPr lang="en-US" dirty="0"/>
              <a:t>Separation of concerns</a:t>
            </a:r>
            <a:endParaRPr lang="pl-PL" dirty="0"/>
          </a:p>
          <a:p>
            <a:pPr lvl="1"/>
            <a:r>
              <a:rPr lang="en-US" dirty="0"/>
              <a:t>Dependency injection</a:t>
            </a:r>
            <a:endParaRPr lang="pl-PL" dirty="0"/>
          </a:p>
          <a:p>
            <a:pPr lvl="1"/>
            <a:r>
              <a:rPr lang="en-US" dirty="0"/>
              <a:t>Adaptive Programming</a:t>
            </a:r>
          </a:p>
          <a:p>
            <a:pPr lvl="1"/>
            <a:r>
              <a:rPr lang="en-US" dirty="0"/>
              <a:t>Standardization</a:t>
            </a:r>
            <a:r>
              <a:rPr lang="pl-PL" dirty="0"/>
              <a:t>, i.e. </a:t>
            </a:r>
            <a:r>
              <a:rPr lang="en-US" dirty="0"/>
              <a:t>OPC UA Part 14 </a:t>
            </a:r>
            <a:r>
              <a:rPr lang="en-US" dirty="0" err="1"/>
              <a:t>PubSub</a:t>
            </a:r>
            <a:r>
              <a:rPr lang="en-US" dirty="0"/>
              <a:t> </a:t>
            </a:r>
          </a:p>
          <a:p>
            <a:pPr lvl="1"/>
            <a:endParaRPr lang="en-US" dirty="0"/>
          </a:p>
          <a:p>
            <a:pPr lvl="1"/>
            <a:endParaRPr lang="en-US" dirty="0"/>
          </a:p>
        </p:txBody>
      </p:sp>
      <p:sp>
        <p:nvSpPr>
          <p:cNvPr id="6" name="Date Placeholder 5">
            <a:extLst>
              <a:ext uri="{FF2B5EF4-FFF2-40B4-BE49-F238E27FC236}">
                <a16:creationId xmlns:a16="http://schemas.microsoft.com/office/drawing/2014/main" id="{71EAAA95-2968-49CF-9F7A-DA5108F31C57}"/>
              </a:ext>
            </a:extLst>
          </p:cNvPr>
          <p:cNvSpPr>
            <a:spLocks noGrp="1"/>
          </p:cNvSpPr>
          <p:nvPr>
            <p:ph type="dt" sz="half" idx="10"/>
          </p:nvPr>
        </p:nvSpPr>
        <p:spPr/>
        <p:txBody>
          <a:bodyPr/>
          <a:lstStyle/>
          <a:p>
            <a:r>
              <a:rPr lang="en-US"/>
              <a:t>June 2, 2021</a:t>
            </a:r>
            <a:endParaRPr lang="pl-PL"/>
          </a:p>
        </p:txBody>
      </p:sp>
      <p:sp>
        <p:nvSpPr>
          <p:cNvPr id="7" name="Footer Placeholder 6">
            <a:extLst>
              <a:ext uri="{FF2B5EF4-FFF2-40B4-BE49-F238E27FC236}">
                <a16:creationId xmlns:a16="http://schemas.microsoft.com/office/drawing/2014/main" id="{6ECAAC2D-F579-42E5-802A-7E3D625F8A18}"/>
              </a:ext>
            </a:extLst>
          </p:cNvPr>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66601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8A8F-618E-4B68-A818-2454C31C1BA8}"/>
              </a:ext>
            </a:extLst>
          </p:cNvPr>
          <p:cNvSpPr>
            <a:spLocks noGrp="1"/>
          </p:cNvSpPr>
          <p:nvPr>
            <p:ph type="title"/>
          </p:nvPr>
        </p:nvSpPr>
        <p:spPr/>
        <p:txBody>
          <a:bodyPr/>
          <a:lstStyle/>
          <a:p>
            <a:r>
              <a:rPr lang="en-US" dirty="0"/>
              <a:t>Proof of concept (pilot projects)</a:t>
            </a:r>
          </a:p>
        </p:txBody>
      </p:sp>
      <p:sp>
        <p:nvSpPr>
          <p:cNvPr id="3" name="Date Placeholder 2">
            <a:extLst>
              <a:ext uri="{FF2B5EF4-FFF2-40B4-BE49-F238E27FC236}">
                <a16:creationId xmlns:a16="http://schemas.microsoft.com/office/drawing/2014/main" id="{AE1F21B7-D4E9-4B40-91A7-7AFAC92F87E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7545C199-E2A3-4766-B0C1-2BBD804511B9}"/>
              </a:ext>
            </a:extLst>
          </p:cNvPr>
          <p:cNvSpPr>
            <a:spLocks noGrp="1"/>
          </p:cNvSpPr>
          <p:nvPr>
            <p:ph type="ftr" sz="quarter" idx="11"/>
          </p:nvPr>
        </p:nvSpPr>
        <p:spPr/>
        <p:txBody>
          <a:bodyPr/>
          <a:lstStyle/>
          <a:p>
            <a:pPr>
              <a:defRPr/>
            </a:pPr>
            <a:r>
              <a:rPr lang="en-US"/>
              <a:t>ICCS21 M. Postół</a:t>
            </a:r>
          </a:p>
        </p:txBody>
      </p:sp>
      <p:pic>
        <p:nvPicPr>
          <p:cNvPr id="6" name="Picture 5" descr="Graphical user interface, text, application, email&#10;&#10;Description automatically generated">
            <a:extLst>
              <a:ext uri="{FF2B5EF4-FFF2-40B4-BE49-F238E27FC236}">
                <a16:creationId xmlns:a16="http://schemas.microsoft.com/office/drawing/2014/main" id="{452CF865-B11D-45B7-9537-74CA25FD3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288" y="727456"/>
            <a:ext cx="7231424" cy="5682343"/>
          </a:xfrm>
          <a:prstGeom prst="rect">
            <a:avLst/>
          </a:prstGeom>
        </p:spPr>
      </p:pic>
    </p:spTree>
    <p:extLst>
      <p:ext uri="{BB962C8B-B14F-4D97-AF65-F5344CB8AC3E}">
        <p14:creationId xmlns:p14="http://schemas.microsoft.com/office/powerpoint/2010/main" val="8933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6E2-0287-475E-933F-CB203B9920EE}"/>
              </a:ext>
            </a:extLst>
          </p:cNvPr>
          <p:cNvSpPr>
            <a:spLocks noGrp="1"/>
          </p:cNvSpPr>
          <p:nvPr>
            <p:ph type="title"/>
          </p:nvPr>
        </p:nvSpPr>
        <p:spPr/>
        <p:txBody>
          <a:bodyPr/>
          <a:lstStyle/>
          <a:p>
            <a:r>
              <a:rPr lang="en-US"/>
              <a:t>Conclusions and Further work</a:t>
            </a:r>
          </a:p>
        </p:txBody>
      </p:sp>
      <p:sp>
        <p:nvSpPr>
          <p:cNvPr id="3" name="Content Placeholder 2">
            <a:extLst>
              <a:ext uri="{FF2B5EF4-FFF2-40B4-BE49-F238E27FC236}">
                <a16:creationId xmlns:a16="http://schemas.microsoft.com/office/drawing/2014/main" id="{5D69F4E3-C011-4593-AB68-535F1F1362CF}"/>
              </a:ext>
            </a:extLst>
          </p:cNvPr>
          <p:cNvSpPr>
            <a:spLocks noGrp="1"/>
          </p:cNvSpPr>
          <p:nvPr>
            <p:ph idx="1"/>
          </p:nvPr>
        </p:nvSpPr>
        <p:spPr/>
        <p:txBody>
          <a:bodyPr>
            <a:normAutofit/>
          </a:bodyPr>
          <a:lstStyle/>
          <a:p>
            <a:r>
              <a:rPr lang="pl-PL" dirty="0" err="1"/>
              <a:t>Process-Observer</a:t>
            </a:r>
            <a:r>
              <a:rPr lang="pl-PL" dirty="0"/>
              <a:t> - m</a:t>
            </a:r>
            <a:r>
              <a:rPr lang="en-US" dirty="0" err="1"/>
              <a:t>achine</a:t>
            </a:r>
            <a:r>
              <a:rPr lang="en-US" dirty="0"/>
              <a:t> to </a:t>
            </a:r>
            <a:r>
              <a:rPr lang="pl-PL" dirty="0"/>
              <a:t>s</a:t>
            </a:r>
            <a:r>
              <a:rPr lang="en-US" dirty="0" err="1"/>
              <a:t>ensors</a:t>
            </a:r>
            <a:r>
              <a:rPr lang="en-US" dirty="0"/>
              <a:t> connectivity</a:t>
            </a:r>
            <a:endParaRPr lang="pl-PL" dirty="0"/>
          </a:p>
          <a:p>
            <a:r>
              <a:rPr lang="en-US" dirty="0"/>
              <a:t>Attributed Data Transfer Object (TDO) – to control distribution channel </a:t>
            </a:r>
            <a:r>
              <a:rPr lang="en-US" dirty="0" err="1"/>
              <a:t>behaviour</a:t>
            </a:r>
            <a:endParaRPr lang="en-US" dirty="0"/>
          </a:p>
          <a:p>
            <a:r>
              <a:rPr lang="en-US" dirty="0"/>
              <a:t>How to establish semantic/security context at run time</a:t>
            </a:r>
          </a:p>
          <a:p>
            <a:pPr lvl="1"/>
            <a:r>
              <a:rPr lang="en-US" dirty="0"/>
              <a:t>out-of-band communication</a:t>
            </a:r>
          </a:p>
          <a:p>
            <a:pPr lvl="1"/>
            <a:r>
              <a:rPr lang="en-US" dirty="0"/>
              <a:t>Semantic-data concept</a:t>
            </a:r>
          </a:p>
        </p:txBody>
      </p:sp>
      <p:sp>
        <p:nvSpPr>
          <p:cNvPr id="4" name="Date Placeholder 3">
            <a:extLst>
              <a:ext uri="{FF2B5EF4-FFF2-40B4-BE49-F238E27FC236}">
                <a16:creationId xmlns:a16="http://schemas.microsoft.com/office/drawing/2014/main" id="{5CA7E3F5-E039-4222-BF26-A200BCC9EB07}"/>
              </a:ext>
            </a:extLst>
          </p:cNvPr>
          <p:cNvSpPr>
            <a:spLocks noGrp="1"/>
          </p:cNvSpPr>
          <p:nvPr>
            <p:ph type="dt" sz="half" idx="10"/>
          </p:nvPr>
        </p:nvSpPr>
        <p:spPr/>
        <p:txBody>
          <a:bodyPr/>
          <a:lstStyle/>
          <a:p>
            <a:r>
              <a:rPr lang="en-US"/>
              <a:t>June 2, 2021</a:t>
            </a:r>
            <a:endParaRPr lang="pl-PL"/>
          </a:p>
        </p:txBody>
      </p:sp>
      <p:sp>
        <p:nvSpPr>
          <p:cNvPr id="5" name="Footer Placeholder 4">
            <a:extLst>
              <a:ext uri="{FF2B5EF4-FFF2-40B4-BE49-F238E27FC236}">
                <a16:creationId xmlns:a16="http://schemas.microsoft.com/office/drawing/2014/main" id="{3C89713C-D0C9-44BB-8FB6-89C5DE4DD290}"/>
              </a:ext>
            </a:extLst>
          </p:cNvPr>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20781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406" y="888055"/>
            <a:ext cx="8320217" cy="899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15" name="Picture 27"/>
          <p:cNvPicPr>
            <a:picLocks noChangeAspect="1" noChangeArrowheads="1"/>
          </p:cNvPicPr>
          <p:nvPr/>
        </p:nvPicPr>
        <p:blipFill>
          <a:blip r:embed="rId3" cstate="print"/>
          <a:srcRect/>
          <a:stretch>
            <a:fillRect/>
          </a:stretch>
        </p:blipFill>
        <p:spPr bwMode="auto">
          <a:xfrm>
            <a:off x="6343136" y="657395"/>
            <a:ext cx="3575222" cy="5361469"/>
          </a:xfrm>
          <a:prstGeom prst="rect">
            <a:avLst/>
          </a:prstGeom>
          <a:ln>
            <a:noFill/>
          </a:ln>
          <a:effectLst>
            <a:softEdge rad="112500"/>
          </a:effectLst>
        </p:spPr>
      </p:pic>
      <p:graphicFrame>
        <p:nvGraphicFramePr>
          <p:cNvPr id="8" name="Diagram 7"/>
          <p:cNvGraphicFramePr/>
          <p:nvPr>
            <p:extLst>
              <p:ext uri="{D42A27DB-BD31-4B8C-83A1-F6EECF244321}">
                <p14:modId xmlns:p14="http://schemas.microsoft.com/office/powerpoint/2010/main" val="623592662"/>
              </p:ext>
            </p:extLst>
          </p:nvPr>
        </p:nvGraphicFramePr>
        <p:xfrm>
          <a:off x="4090330" y="3490019"/>
          <a:ext cx="6429388" cy="1933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313" name="Picture 25"/>
          <p:cNvPicPr>
            <a:picLocks noChangeAspect="1" noChangeArrowheads="1"/>
          </p:cNvPicPr>
          <p:nvPr/>
        </p:nvPicPr>
        <p:blipFill>
          <a:blip r:embed="rId9" cstate="print"/>
          <a:srcRect/>
          <a:stretch>
            <a:fillRect/>
          </a:stretch>
        </p:blipFill>
        <p:spPr bwMode="auto">
          <a:xfrm>
            <a:off x="3386241" y="2018272"/>
            <a:ext cx="3174707" cy="2116471"/>
          </a:xfrm>
          <a:prstGeom prst="rect">
            <a:avLst/>
          </a:prstGeom>
          <a:ln>
            <a:noFill/>
          </a:ln>
          <a:effectLst>
            <a:softEdge rad="112500"/>
          </a:effectLst>
        </p:spPr>
      </p:pic>
      <p:sp>
        <p:nvSpPr>
          <p:cNvPr id="3" name="Date Placeholder 2">
            <a:extLst>
              <a:ext uri="{FF2B5EF4-FFF2-40B4-BE49-F238E27FC236}">
                <a16:creationId xmlns:a16="http://schemas.microsoft.com/office/drawing/2014/main" id="{58A19D5B-4B3E-4385-B11F-8CAFA5203476}"/>
              </a:ext>
            </a:extLst>
          </p:cNvPr>
          <p:cNvSpPr>
            <a:spLocks noGrp="1"/>
          </p:cNvSpPr>
          <p:nvPr>
            <p:ph type="dt" sz="half" idx="10"/>
          </p:nvPr>
        </p:nvSpPr>
        <p:spPr/>
        <p:txBody>
          <a:bodyPr/>
          <a:lstStyle/>
          <a:p>
            <a:r>
              <a:rPr lang="en-US"/>
              <a:t>June 2, 2021</a:t>
            </a:r>
            <a:endParaRPr lang="pl-PL"/>
          </a:p>
        </p:txBody>
      </p:sp>
      <p:sp>
        <p:nvSpPr>
          <p:cNvPr id="4" name="Footer Placeholder 3">
            <a:extLst>
              <a:ext uri="{FF2B5EF4-FFF2-40B4-BE49-F238E27FC236}">
                <a16:creationId xmlns:a16="http://schemas.microsoft.com/office/drawing/2014/main" id="{3A51CD44-4609-40FD-A557-24630BD3197C}"/>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3745401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2315"/>
                                        </p:tgtEl>
                                        <p:attrNameLst>
                                          <p:attrName>style.visibility</p:attrName>
                                        </p:attrNameLst>
                                      </p:cBhvr>
                                      <p:to>
                                        <p:strVal val="visible"/>
                                      </p:to>
                                    </p:set>
                                    <p:anim calcmode="lin" valueType="num">
                                      <p:cBhvr additive="base">
                                        <p:cTn id="7" dur="500" fill="hold"/>
                                        <p:tgtEl>
                                          <p:spTgt spid="12315"/>
                                        </p:tgtEl>
                                        <p:attrNameLst>
                                          <p:attrName>ppt_x</p:attrName>
                                        </p:attrNameLst>
                                      </p:cBhvr>
                                      <p:tavLst>
                                        <p:tav tm="0">
                                          <p:val>
                                            <p:strVal val="1+#ppt_w/2"/>
                                          </p:val>
                                        </p:tav>
                                        <p:tav tm="100000">
                                          <p:val>
                                            <p:strVal val="#ppt_x"/>
                                          </p:val>
                                        </p:tav>
                                      </p:tavLst>
                                    </p:anim>
                                    <p:anim calcmode="lin" valueType="num">
                                      <p:cBhvr additive="base">
                                        <p:cTn id="8" dur="500" fill="hold"/>
                                        <p:tgtEl>
                                          <p:spTgt spid="1231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313"/>
                                        </p:tgtEl>
                                        <p:attrNameLst>
                                          <p:attrName>style.visibility</p:attrName>
                                        </p:attrNameLst>
                                      </p:cBhvr>
                                      <p:to>
                                        <p:strVal val="visible"/>
                                      </p:to>
                                    </p:set>
                                    <p:anim calcmode="lin" valueType="num">
                                      <p:cBhvr additive="base">
                                        <p:cTn id="11" dur="500" fill="hold"/>
                                        <p:tgtEl>
                                          <p:spTgt spid="12313"/>
                                        </p:tgtEl>
                                        <p:attrNameLst>
                                          <p:attrName>ppt_x</p:attrName>
                                        </p:attrNameLst>
                                      </p:cBhvr>
                                      <p:tavLst>
                                        <p:tav tm="0">
                                          <p:val>
                                            <p:strVal val="0-#ppt_w/2"/>
                                          </p:val>
                                        </p:tav>
                                        <p:tav tm="100000">
                                          <p:val>
                                            <p:strVal val="#ppt_x"/>
                                          </p:val>
                                        </p:tav>
                                      </p:tavLst>
                                    </p:anim>
                                    <p:anim calcmode="lin" valueType="num">
                                      <p:cBhvr additive="base">
                                        <p:cTn id="12" dur="500" fill="hold"/>
                                        <p:tgtEl>
                                          <p:spTgt spid="12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2ED-71AD-4D42-AC1A-987849B13A00}"/>
              </a:ext>
            </a:extLst>
          </p:cNvPr>
          <p:cNvSpPr>
            <a:spLocks noGrp="1"/>
          </p:cNvSpPr>
          <p:nvPr>
            <p:ph type="title"/>
          </p:nvPr>
        </p:nvSpPr>
        <p:spPr/>
        <p:txBody>
          <a:bodyPr/>
          <a:lstStyle/>
          <a:p>
            <a:r>
              <a:rPr lang="en-US" dirty="0"/>
              <a:t>Industrial highly distributed applications - human role</a:t>
            </a:r>
          </a:p>
        </p:txBody>
      </p:sp>
      <p:sp>
        <p:nvSpPr>
          <p:cNvPr id="3" name="Content Placeholder 2">
            <a:extLst>
              <a:ext uri="{FF2B5EF4-FFF2-40B4-BE49-F238E27FC236}">
                <a16:creationId xmlns:a16="http://schemas.microsoft.com/office/drawing/2014/main" id="{5663670D-24A8-4F03-A567-3316F9FE8566}"/>
              </a:ext>
            </a:extLst>
          </p:cNvPr>
          <p:cNvSpPr>
            <a:spLocks noGrp="1"/>
          </p:cNvSpPr>
          <p:nvPr>
            <p:ph idx="1"/>
          </p:nvPr>
        </p:nvSpPr>
        <p:spPr/>
        <p:txBody>
          <a:bodyPr>
            <a:normAutofit/>
          </a:bodyPr>
          <a:lstStyle/>
          <a:p>
            <a:r>
              <a:rPr lang="en-US"/>
              <a:t>Human-centric </a:t>
            </a:r>
          </a:p>
          <a:p>
            <a:pPr lvl="1"/>
            <a:r>
              <a:rPr lang="en-US"/>
              <a:t>information origin or ultimate information destination is an operator</a:t>
            </a:r>
          </a:p>
          <a:p>
            <a:pPr lvl="1"/>
            <a:r>
              <a:rPr lang="en-US"/>
              <a:t>GUI Based Human Interface</a:t>
            </a:r>
          </a:p>
          <a:p>
            <a:pPr lvl="1"/>
            <a:r>
              <a:rPr lang="en-US"/>
              <a:t>Robustness (errors tolerance) depends on human interaction</a:t>
            </a:r>
          </a:p>
          <a:p>
            <a:pPr lvl="1"/>
            <a:r>
              <a:rPr lang="en-US"/>
              <a:t>Cloud-base IoT front-end</a:t>
            </a:r>
          </a:p>
          <a:p>
            <a:r>
              <a:rPr lang="en-US"/>
              <a:t>Machine-centric</a:t>
            </a:r>
          </a:p>
          <a:p>
            <a:pPr lvl="1"/>
            <a:r>
              <a:rPr lang="en-US"/>
              <a:t>Machine to Machine Communication (M2M) </a:t>
            </a:r>
          </a:p>
          <a:p>
            <a:pPr lvl="1"/>
            <a:r>
              <a:rPr lang="en-US"/>
              <a:t>Information creation, consumption, networking, and processing are achieved entirely without human interaction</a:t>
            </a:r>
          </a:p>
          <a:p>
            <a:pPr lvl="1"/>
            <a:r>
              <a:rPr lang="en-US"/>
              <a:t>No human interaction possible to improve solution robustness</a:t>
            </a:r>
          </a:p>
          <a:p>
            <a:pPr lvl="1"/>
            <a:r>
              <a:rPr lang="en-US"/>
              <a:t>Cyber-physical systems base on Machine-to-Machine communication</a:t>
            </a:r>
          </a:p>
        </p:txBody>
      </p:sp>
      <p:sp>
        <p:nvSpPr>
          <p:cNvPr id="4" name="Date Placeholder 3">
            <a:extLst>
              <a:ext uri="{FF2B5EF4-FFF2-40B4-BE49-F238E27FC236}">
                <a16:creationId xmlns:a16="http://schemas.microsoft.com/office/drawing/2014/main" id="{7562F334-A674-404F-BD14-10D8F32B885E}"/>
              </a:ext>
            </a:extLst>
          </p:cNvPr>
          <p:cNvSpPr>
            <a:spLocks noGrp="1"/>
          </p:cNvSpPr>
          <p:nvPr>
            <p:ph type="dt" sz="half" idx="10"/>
          </p:nvPr>
        </p:nvSpPr>
        <p:spPr/>
        <p:txBody>
          <a:bodyPr/>
          <a:lstStyle/>
          <a:p>
            <a:r>
              <a:rPr lang="en-US"/>
              <a:t>June 2, 2021</a:t>
            </a:r>
          </a:p>
        </p:txBody>
      </p:sp>
      <p:sp>
        <p:nvSpPr>
          <p:cNvPr id="5" name="Footer Placeholder 4">
            <a:extLst>
              <a:ext uri="{FF2B5EF4-FFF2-40B4-BE49-F238E27FC236}">
                <a16:creationId xmlns:a16="http://schemas.microsoft.com/office/drawing/2014/main" id="{474F7E29-46F2-4947-8036-03F15169FB1D}"/>
              </a:ext>
            </a:extLst>
          </p:cNvPr>
          <p:cNvSpPr>
            <a:spLocks noGrp="1"/>
          </p:cNvSpPr>
          <p:nvPr>
            <p:ph type="ftr" sz="quarter" idx="11"/>
          </p:nvPr>
        </p:nvSpPr>
        <p:spPr/>
        <p:txBody>
          <a:bodyPr/>
          <a:lstStyle/>
          <a:p>
            <a:r>
              <a:rPr lang="en-US"/>
              <a:t>ICCS21 M. Postół</a:t>
            </a:r>
          </a:p>
        </p:txBody>
      </p:sp>
    </p:spTree>
    <p:extLst>
      <p:ext uri="{BB962C8B-B14F-4D97-AF65-F5344CB8AC3E}">
        <p14:creationId xmlns:p14="http://schemas.microsoft.com/office/powerpoint/2010/main" val="138587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4151886" y="3146133"/>
            <a:ext cx="3638681" cy="184398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pl-PL" dirty="0"/>
              <a:t>PROGRAM</a:t>
            </a:r>
          </a:p>
        </p:txBody>
      </p:sp>
      <p:sp>
        <p:nvSpPr>
          <p:cNvPr id="2" name="Tytuł 1"/>
          <p:cNvSpPr>
            <a:spLocks noGrp="1"/>
          </p:cNvSpPr>
          <p:nvPr>
            <p:ph type="title"/>
          </p:nvPr>
        </p:nvSpPr>
        <p:spPr/>
        <p:txBody>
          <a:bodyPr/>
          <a:lstStyle/>
          <a:p>
            <a:r>
              <a:rPr lang="pl-PL" dirty="0"/>
              <a:t>GUI Front-end As a service</a:t>
            </a:r>
            <a:endParaRPr lang="en-US" dirty="0"/>
          </a:p>
        </p:txBody>
      </p:sp>
      <p:sp>
        <p:nvSpPr>
          <p:cNvPr id="12" name="Date Placeholder 11">
            <a:extLst>
              <a:ext uri="{FF2B5EF4-FFF2-40B4-BE49-F238E27FC236}">
                <a16:creationId xmlns:a16="http://schemas.microsoft.com/office/drawing/2014/main" id="{7728FCA2-7C87-4CC9-956E-8612632B29DC}"/>
              </a:ext>
            </a:extLst>
          </p:cNvPr>
          <p:cNvSpPr>
            <a:spLocks noGrp="1"/>
          </p:cNvSpPr>
          <p:nvPr>
            <p:ph type="dt" sz="half" idx="10"/>
          </p:nvPr>
        </p:nvSpPr>
        <p:spPr/>
        <p:txBody>
          <a:bodyPr/>
          <a:lstStyle/>
          <a:p>
            <a:pPr>
              <a:defRPr/>
            </a:pPr>
            <a:r>
              <a:rPr lang="en-US"/>
              <a:t>June 2, 2021</a:t>
            </a:r>
          </a:p>
        </p:txBody>
      </p:sp>
      <p:sp>
        <p:nvSpPr>
          <p:cNvPr id="13" name="Footer Placeholder 12">
            <a:extLst>
              <a:ext uri="{FF2B5EF4-FFF2-40B4-BE49-F238E27FC236}">
                <a16:creationId xmlns:a16="http://schemas.microsoft.com/office/drawing/2014/main" id="{81CF0C00-A6A5-42FB-981B-18FBFCBE30BD}"/>
              </a:ext>
            </a:extLst>
          </p:cNvPr>
          <p:cNvSpPr>
            <a:spLocks noGrp="1"/>
          </p:cNvSpPr>
          <p:nvPr>
            <p:ph type="ftr" sz="quarter" idx="11"/>
          </p:nvPr>
        </p:nvSpPr>
        <p:spPr/>
        <p:txBody>
          <a:bodyPr/>
          <a:lstStyle/>
          <a:p>
            <a:pPr>
              <a:defRPr/>
            </a:pPr>
            <a:r>
              <a:rPr lang="en-US"/>
              <a:t>ICCS21 M. Postół</a:t>
            </a:r>
          </a:p>
        </p:txBody>
      </p:sp>
      <p:graphicFrame>
        <p:nvGraphicFramePr>
          <p:cNvPr id="6" name="Symbol zastępczy zawartości 5"/>
          <p:cNvGraphicFramePr>
            <a:graphicFrameLocks noGrp="1" noChangeAspect="1"/>
          </p:cNvGraphicFramePr>
          <p:nvPr>
            <p:ph idx="4294967295"/>
            <p:extLst>
              <p:ext uri="{D42A27DB-BD31-4B8C-83A1-F6EECF244321}">
                <p14:modId xmlns:p14="http://schemas.microsoft.com/office/powerpoint/2010/main" val="3623151721"/>
              </p:ext>
            </p:extLst>
          </p:nvPr>
        </p:nvGraphicFramePr>
        <p:xfrm>
          <a:off x="4378027" y="3192463"/>
          <a:ext cx="4886325" cy="1627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4151884" y="4956137"/>
            <a:ext cx="1368152" cy="1227452"/>
            <a:chOff x="3381591" y="3113835"/>
            <a:chExt cx="1368152" cy="1227452"/>
          </a:xfrm>
        </p:grpSpPr>
        <p:sp>
          <p:nvSpPr>
            <p:cNvPr id="18" name="Down Arrow 17"/>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5" name="Rectangle 14"/>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err="1"/>
                <a:t>Files</a:t>
              </a:r>
              <a:endParaRPr lang="pl-PL" dirty="0"/>
            </a:p>
          </p:txBody>
        </p:sp>
      </p:grpSp>
      <p:grpSp>
        <p:nvGrpSpPr>
          <p:cNvPr id="23" name="Group 22"/>
          <p:cNvGrpSpPr/>
          <p:nvPr/>
        </p:nvGrpSpPr>
        <p:grpSpPr>
          <a:xfrm>
            <a:off x="6422413" y="4969622"/>
            <a:ext cx="1368152" cy="1227452"/>
            <a:chOff x="5652120" y="3127320"/>
            <a:chExt cx="1368152" cy="1227452"/>
          </a:xfrm>
        </p:grpSpPr>
        <p:sp>
          <p:nvSpPr>
            <p:cNvPr id="19" name="Down Arrow 18"/>
            <p:cNvSpPr/>
            <p:nvPr/>
          </p:nvSpPr>
          <p:spPr>
            <a:xfrm>
              <a:off x="6012160" y="3127320"/>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0" name="Rectangle 19"/>
            <p:cNvSpPr/>
            <p:nvPr/>
          </p:nvSpPr>
          <p:spPr>
            <a:xfrm>
              <a:off x="5652120" y="3706700"/>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Database</a:t>
              </a:r>
            </a:p>
          </p:txBody>
        </p:sp>
      </p:grpSp>
      <p:grpSp>
        <p:nvGrpSpPr>
          <p:cNvPr id="25" name="Group 24"/>
          <p:cNvGrpSpPr/>
          <p:nvPr/>
        </p:nvGrpSpPr>
        <p:grpSpPr>
          <a:xfrm>
            <a:off x="5287149" y="1929776"/>
            <a:ext cx="1368152" cy="1224136"/>
            <a:chOff x="4355976" y="87474"/>
            <a:chExt cx="1368152" cy="1224136"/>
          </a:xfrm>
        </p:grpSpPr>
        <p:sp>
          <p:nvSpPr>
            <p:cNvPr id="21" name="Down Arrow 20"/>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2" name="Rectangle 21"/>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GUI</a:t>
              </a:r>
            </a:p>
          </p:txBody>
        </p:sp>
      </p:grpSp>
      <p:cxnSp>
        <p:nvCxnSpPr>
          <p:cNvPr id="9" name="Straight Connector 8">
            <a:extLst>
              <a:ext uri="{FF2B5EF4-FFF2-40B4-BE49-F238E27FC236}">
                <a16:creationId xmlns:a16="http://schemas.microsoft.com/office/drawing/2014/main" id="{79BBA929-D380-4B68-8D5C-162CD21552E7}"/>
              </a:ext>
            </a:extLst>
          </p:cNvPr>
          <p:cNvCxnSpPr>
            <a:cxnSpLocks/>
          </p:cNvCxnSpPr>
          <p:nvPr/>
        </p:nvCxnSpPr>
        <p:spPr>
          <a:xfrm>
            <a:off x="3215600" y="3461718"/>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5D3837-4712-4A7D-8A38-599D6FF8B5F0}"/>
              </a:ext>
            </a:extLst>
          </p:cNvPr>
          <p:cNvCxnSpPr>
            <a:cxnSpLocks/>
          </p:cNvCxnSpPr>
          <p:nvPr/>
        </p:nvCxnSpPr>
        <p:spPr>
          <a:xfrm>
            <a:off x="3215600" y="4619613"/>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ABCF49-8C6E-426B-A358-FB6A8F186422}"/>
              </a:ext>
            </a:extLst>
          </p:cNvPr>
          <p:cNvCxnSpPr>
            <a:cxnSpLocks/>
          </p:cNvCxnSpPr>
          <p:nvPr/>
        </p:nvCxnSpPr>
        <p:spPr>
          <a:xfrm>
            <a:off x="3215600" y="4077090"/>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9BCE6F7-9C11-448E-8138-58100CE27BBF}"/>
              </a:ext>
            </a:extLst>
          </p:cNvPr>
          <p:cNvGrpSpPr/>
          <p:nvPr/>
        </p:nvGrpSpPr>
        <p:grpSpPr>
          <a:xfrm>
            <a:off x="8945821" y="1379538"/>
            <a:ext cx="2667000" cy="5334000"/>
            <a:chOff x="1752600" y="1219200"/>
            <a:chExt cx="2667000" cy="5334000"/>
          </a:xfrm>
        </p:grpSpPr>
        <p:sp>
          <p:nvSpPr>
            <p:cNvPr id="29" name="Rectangle 3">
              <a:extLst>
                <a:ext uri="{FF2B5EF4-FFF2-40B4-BE49-F238E27FC236}">
                  <a16:creationId xmlns:a16="http://schemas.microsoft.com/office/drawing/2014/main" id="{0250CACA-72C8-4A26-B8F7-951A6A9C2B21}"/>
                </a:ext>
              </a:extLst>
            </p:cNvPr>
            <p:cNvSpPr>
              <a:spLocks noChangeArrowheads="1"/>
            </p:cNvSpPr>
            <p:nvPr/>
          </p:nvSpPr>
          <p:spPr bwMode="auto">
            <a:xfrm>
              <a:off x="1752600" y="1219200"/>
              <a:ext cx="2667000" cy="5334000"/>
            </a:xfrm>
            <a:prstGeom prst="rect">
              <a:avLst/>
            </a:prstGeom>
            <a:noFill/>
            <a:ln w="12700">
              <a:solidFill>
                <a:schemeClr val="tx1"/>
              </a:solidFill>
              <a:miter lim="800000"/>
              <a:headEnd/>
              <a:tailEnd/>
            </a:ln>
          </p:spPr>
          <p:txBody>
            <a:bodyPr wrap="none"/>
            <a:lstStyle/>
            <a:p>
              <a:pPr eaLnBrk="0" hangingPunct="0">
                <a:spcBef>
                  <a:spcPct val="0"/>
                </a:spcBef>
              </a:pPr>
              <a:r>
                <a:rPr lang="en-US" b="1">
                  <a:solidFill>
                    <a:schemeClr val="tx1"/>
                  </a:solidFill>
                  <a:latin typeface="Arial" charset="0"/>
                </a:rPr>
                <a:t>OSI Model</a:t>
              </a:r>
            </a:p>
          </p:txBody>
        </p:sp>
        <p:grpSp>
          <p:nvGrpSpPr>
            <p:cNvPr id="30" name="Group 7">
              <a:extLst>
                <a:ext uri="{FF2B5EF4-FFF2-40B4-BE49-F238E27FC236}">
                  <a16:creationId xmlns:a16="http://schemas.microsoft.com/office/drawing/2014/main" id="{985D1B97-8C62-47D4-A2A0-48871D6DC991}"/>
                </a:ext>
              </a:extLst>
            </p:cNvPr>
            <p:cNvGrpSpPr>
              <a:grpSpLocks/>
            </p:cNvGrpSpPr>
            <p:nvPr/>
          </p:nvGrpSpPr>
          <p:grpSpPr bwMode="auto">
            <a:xfrm>
              <a:off x="2070100" y="1689100"/>
              <a:ext cx="2133600" cy="4038600"/>
              <a:chOff x="344" y="1056"/>
              <a:chExt cx="1344" cy="2544"/>
            </a:xfrm>
          </p:grpSpPr>
          <p:sp>
            <p:nvSpPr>
              <p:cNvPr id="31" name="Rectangle 8">
                <a:extLst>
                  <a:ext uri="{FF2B5EF4-FFF2-40B4-BE49-F238E27FC236}">
                    <a16:creationId xmlns:a16="http://schemas.microsoft.com/office/drawing/2014/main" id="{18F04ADE-A23B-4135-A756-EAAD876F941F}"/>
                  </a:ext>
                </a:extLst>
              </p:cNvPr>
              <p:cNvSpPr>
                <a:spLocks noChangeArrowheads="1"/>
              </p:cNvSpPr>
              <p:nvPr/>
            </p:nvSpPr>
            <p:spPr bwMode="auto">
              <a:xfrm>
                <a:off x="344" y="1056"/>
                <a:ext cx="1344" cy="526"/>
              </a:xfrm>
              <a:prstGeom prst="rect">
                <a:avLst/>
              </a:prstGeom>
              <a:solidFill>
                <a:srgbClr val="FFCF00"/>
              </a:solidFill>
              <a:ln w="12700">
                <a:solidFill>
                  <a:srgbClr val="0066FF"/>
                </a:solidFill>
                <a:miter lim="800000"/>
                <a:headEnd type="none" w="sm" len="sm"/>
                <a:tailEnd type="none" w="sm" len="sm"/>
              </a:ln>
            </p:spPr>
            <p:txBody>
              <a:bodyPr wrap="none" anchor="ctr"/>
              <a:lstStyle/>
              <a:p>
                <a:pPr eaLnBrk="0" hangingPunct="0">
                  <a:spcBef>
                    <a:spcPct val="0"/>
                  </a:spcBef>
                </a:pPr>
                <a:r>
                  <a:rPr lang="en-US" b="1" dirty="0">
                    <a:solidFill>
                      <a:schemeClr val="bg1"/>
                    </a:solidFill>
                    <a:latin typeface="Arial" charset="0"/>
                  </a:rPr>
                  <a:t>Application</a:t>
                </a:r>
                <a:r>
                  <a:rPr lang="pl-PL" b="1" dirty="0">
                    <a:solidFill>
                      <a:schemeClr val="bg1"/>
                    </a:solidFill>
                    <a:latin typeface="Arial" charset="0"/>
                  </a:rPr>
                  <a:t> (HTTP)</a:t>
                </a:r>
                <a:endParaRPr lang="en-US" b="1" dirty="0">
                  <a:solidFill>
                    <a:schemeClr val="bg1"/>
                  </a:solidFill>
                  <a:latin typeface="Arial" charset="0"/>
                </a:endParaRPr>
              </a:p>
            </p:txBody>
          </p:sp>
          <p:sp>
            <p:nvSpPr>
              <p:cNvPr id="32" name="Rectangle 9">
                <a:extLst>
                  <a:ext uri="{FF2B5EF4-FFF2-40B4-BE49-F238E27FC236}">
                    <a16:creationId xmlns:a16="http://schemas.microsoft.com/office/drawing/2014/main" id="{4F0E3236-498E-4BE3-801F-5D8BC11CFFF5}"/>
                  </a:ext>
                </a:extLst>
              </p:cNvPr>
              <p:cNvSpPr>
                <a:spLocks noChangeArrowheads="1"/>
              </p:cNvSpPr>
              <p:nvPr/>
            </p:nvSpPr>
            <p:spPr bwMode="auto">
              <a:xfrm>
                <a:off x="432" y="163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Presentation</a:t>
                </a:r>
              </a:p>
            </p:txBody>
          </p:sp>
          <p:sp>
            <p:nvSpPr>
              <p:cNvPr id="33" name="Rectangle 10">
                <a:extLst>
                  <a:ext uri="{FF2B5EF4-FFF2-40B4-BE49-F238E27FC236}">
                    <a16:creationId xmlns:a16="http://schemas.microsoft.com/office/drawing/2014/main" id="{B3649718-E4DD-400D-90A1-0574F6AFFA49}"/>
                  </a:ext>
                </a:extLst>
              </p:cNvPr>
              <p:cNvSpPr>
                <a:spLocks noChangeArrowheads="1"/>
              </p:cNvSpPr>
              <p:nvPr/>
            </p:nvSpPr>
            <p:spPr bwMode="auto">
              <a:xfrm>
                <a:off x="432" y="1968"/>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Session</a:t>
                </a:r>
              </a:p>
            </p:txBody>
          </p:sp>
          <p:sp>
            <p:nvSpPr>
              <p:cNvPr id="34" name="Rectangle 11">
                <a:extLst>
                  <a:ext uri="{FF2B5EF4-FFF2-40B4-BE49-F238E27FC236}">
                    <a16:creationId xmlns:a16="http://schemas.microsoft.com/office/drawing/2014/main" id="{2D2350E7-09A8-4411-82BE-A72457875F34}"/>
                  </a:ext>
                </a:extLst>
              </p:cNvPr>
              <p:cNvSpPr>
                <a:spLocks noChangeArrowheads="1"/>
              </p:cNvSpPr>
              <p:nvPr/>
            </p:nvSpPr>
            <p:spPr bwMode="auto">
              <a:xfrm>
                <a:off x="432" y="2304"/>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Transport</a:t>
                </a:r>
                <a:r>
                  <a:rPr lang="pl-PL" dirty="0">
                    <a:solidFill>
                      <a:schemeClr val="tx1"/>
                    </a:solidFill>
                    <a:latin typeface="Arial" charset="0"/>
                  </a:rPr>
                  <a:t> (</a:t>
                </a:r>
                <a:r>
                  <a:rPr lang="pl-PL" dirty="0" err="1">
                    <a:solidFill>
                      <a:schemeClr val="tx1"/>
                    </a:solidFill>
                    <a:latin typeface="Arial" charset="0"/>
                  </a:rPr>
                  <a:t>TCP</a:t>
                </a:r>
                <a:r>
                  <a:rPr lang="pl-PL" dirty="0">
                    <a:solidFill>
                      <a:schemeClr val="tx1"/>
                    </a:solidFill>
                    <a:latin typeface="Arial" charset="0"/>
                  </a:rPr>
                  <a:t>)</a:t>
                </a:r>
                <a:endParaRPr lang="en-US" dirty="0">
                  <a:solidFill>
                    <a:schemeClr val="tx1"/>
                  </a:solidFill>
                  <a:latin typeface="Arial" charset="0"/>
                </a:endParaRPr>
              </a:p>
            </p:txBody>
          </p:sp>
          <p:sp>
            <p:nvSpPr>
              <p:cNvPr id="35" name="Rectangle 12">
                <a:extLst>
                  <a:ext uri="{FF2B5EF4-FFF2-40B4-BE49-F238E27FC236}">
                    <a16:creationId xmlns:a16="http://schemas.microsoft.com/office/drawing/2014/main" id="{F86A9C05-FF50-411E-A855-9232298E0B43}"/>
                  </a:ext>
                </a:extLst>
              </p:cNvPr>
              <p:cNvSpPr>
                <a:spLocks noChangeArrowheads="1"/>
              </p:cNvSpPr>
              <p:nvPr/>
            </p:nvSpPr>
            <p:spPr bwMode="auto">
              <a:xfrm>
                <a:off x="432" y="2640"/>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Network</a:t>
                </a:r>
                <a:r>
                  <a:rPr lang="pl-PL" dirty="0">
                    <a:latin typeface="Arial" charset="0"/>
                  </a:rPr>
                  <a:t> (</a:t>
                </a:r>
                <a:r>
                  <a:rPr lang="pl-PL" dirty="0" err="1">
                    <a:latin typeface="Arial" charset="0"/>
                  </a:rPr>
                  <a:t>IP</a:t>
                </a:r>
                <a:r>
                  <a:rPr lang="pl-PL" dirty="0">
                    <a:latin typeface="Arial" charset="0"/>
                  </a:rPr>
                  <a:t>)</a:t>
                </a:r>
                <a:endParaRPr lang="en-US" dirty="0">
                  <a:solidFill>
                    <a:schemeClr val="tx1"/>
                  </a:solidFill>
                  <a:latin typeface="Arial" charset="0"/>
                </a:endParaRPr>
              </a:p>
            </p:txBody>
          </p:sp>
          <p:sp>
            <p:nvSpPr>
              <p:cNvPr id="36" name="Rectangle 13">
                <a:extLst>
                  <a:ext uri="{FF2B5EF4-FFF2-40B4-BE49-F238E27FC236}">
                    <a16:creationId xmlns:a16="http://schemas.microsoft.com/office/drawing/2014/main" id="{E29FE112-391E-4B2A-B1C2-0BC5240AA7B3}"/>
                  </a:ext>
                </a:extLst>
              </p:cNvPr>
              <p:cNvSpPr>
                <a:spLocks noChangeArrowheads="1"/>
              </p:cNvSpPr>
              <p:nvPr/>
            </p:nvSpPr>
            <p:spPr bwMode="auto">
              <a:xfrm>
                <a:off x="432" y="2976"/>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Data Link</a:t>
                </a:r>
              </a:p>
            </p:txBody>
          </p:sp>
          <p:sp>
            <p:nvSpPr>
              <p:cNvPr id="37" name="Rectangle 14">
                <a:extLst>
                  <a:ext uri="{FF2B5EF4-FFF2-40B4-BE49-F238E27FC236}">
                    <a16:creationId xmlns:a16="http://schemas.microsoft.com/office/drawing/2014/main" id="{B9F40B8A-6165-4673-9534-BFDC458590BF}"/>
                  </a:ext>
                </a:extLst>
              </p:cNvPr>
              <p:cNvSpPr>
                <a:spLocks noChangeArrowheads="1"/>
              </p:cNvSpPr>
              <p:nvPr/>
            </p:nvSpPr>
            <p:spPr bwMode="auto">
              <a:xfrm>
                <a:off x="432" y="331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Physical</a:t>
                </a:r>
              </a:p>
            </p:txBody>
          </p:sp>
        </p:grpSp>
      </p:grpSp>
      <p:grpSp>
        <p:nvGrpSpPr>
          <p:cNvPr id="38" name="Group 37">
            <a:extLst>
              <a:ext uri="{FF2B5EF4-FFF2-40B4-BE49-F238E27FC236}">
                <a16:creationId xmlns:a16="http://schemas.microsoft.com/office/drawing/2014/main" id="{633DBC8C-145D-42F5-848E-E41C29CCC2E7}"/>
              </a:ext>
            </a:extLst>
          </p:cNvPr>
          <p:cNvGrpSpPr/>
          <p:nvPr/>
        </p:nvGrpSpPr>
        <p:grpSpPr>
          <a:xfrm>
            <a:off x="4795811" y="4975621"/>
            <a:ext cx="1368152" cy="1227452"/>
            <a:chOff x="3381591" y="3113835"/>
            <a:chExt cx="1368152" cy="1227452"/>
          </a:xfrm>
        </p:grpSpPr>
        <p:sp>
          <p:nvSpPr>
            <p:cNvPr id="39" name="Down Arrow 17">
              <a:extLst>
                <a:ext uri="{FF2B5EF4-FFF2-40B4-BE49-F238E27FC236}">
                  <a16:creationId xmlns:a16="http://schemas.microsoft.com/office/drawing/2014/main" id="{684EB82F-0F01-4620-A4A0-846711DDD53F}"/>
                </a:ext>
              </a:extLst>
            </p:cNvPr>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0" name="Rectangle 39">
              <a:extLst>
                <a:ext uri="{FF2B5EF4-FFF2-40B4-BE49-F238E27FC236}">
                  <a16:creationId xmlns:a16="http://schemas.microsoft.com/office/drawing/2014/main" id="{48319A33-7BCA-44A2-8790-D599A857B5BE}"/>
                </a:ext>
              </a:extLst>
            </p:cNvPr>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Telemetry</a:t>
              </a:r>
            </a:p>
          </p:txBody>
        </p:sp>
      </p:grpSp>
      <p:grpSp>
        <p:nvGrpSpPr>
          <p:cNvPr id="41" name="Group 40">
            <a:extLst>
              <a:ext uri="{FF2B5EF4-FFF2-40B4-BE49-F238E27FC236}">
                <a16:creationId xmlns:a16="http://schemas.microsoft.com/office/drawing/2014/main" id="{7F566D90-CDDC-4EE9-B35E-2E8B2212AD68}"/>
              </a:ext>
            </a:extLst>
          </p:cNvPr>
          <p:cNvGrpSpPr/>
          <p:nvPr/>
        </p:nvGrpSpPr>
        <p:grpSpPr>
          <a:xfrm>
            <a:off x="5285878" y="1920047"/>
            <a:ext cx="1368152" cy="1224136"/>
            <a:chOff x="4355976" y="87474"/>
            <a:chExt cx="1368152" cy="1224136"/>
          </a:xfrm>
        </p:grpSpPr>
        <p:sp>
          <p:nvSpPr>
            <p:cNvPr id="42" name="Down Arrow 20">
              <a:extLst>
                <a:ext uri="{FF2B5EF4-FFF2-40B4-BE49-F238E27FC236}">
                  <a16:creationId xmlns:a16="http://schemas.microsoft.com/office/drawing/2014/main" id="{853AC972-9D90-45E5-A026-AB9724B19A3B}"/>
                </a:ext>
              </a:extLst>
            </p:cNvPr>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3" name="Rectangle 42">
              <a:extLst>
                <a:ext uri="{FF2B5EF4-FFF2-40B4-BE49-F238E27FC236}">
                  <a16:creationId xmlns:a16="http://schemas.microsoft.com/office/drawing/2014/main" id="{A9E7142C-56EA-4413-ABC5-093F2E2CB2FF}"/>
                </a:ext>
              </a:extLst>
            </p:cNvPr>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HTTP Client</a:t>
              </a:r>
            </a:p>
          </p:txBody>
        </p:sp>
      </p:grpSp>
      <p:sp>
        <p:nvSpPr>
          <p:cNvPr id="11" name="Rectangle 10">
            <a:extLst>
              <a:ext uri="{FF2B5EF4-FFF2-40B4-BE49-F238E27FC236}">
                <a16:creationId xmlns:a16="http://schemas.microsoft.com/office/drawing/2014/main" id="{3F8D0E5A-9DC4-4F76-951B-5C8232388F1F}"/>
              </a:ext>
            </a:extLst>
          </p:cNvPr>
          <p:cNvSpPr/>
          <p:nvPr/>
        </p:nvSpPr>
        <p:spPr>
          <a:xfrm>
            <a:off x="2550695" y="2763838"/>
            <a:ext cx="5968505" cy="234717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solidFill>
                <a:latin typeface="Verdana Pro Black" panose="020B0A04030504040204" pitchFamily="34" charset="0"/>
                <a:ea typeface="Verdana" pitchFamily="34" charset="0"/>
                <a:cs typeface="Verdana" pitchFamily="34" charset="0"/>
              </a:rPr>
              <a:t>SERVICE</a:t>
            </a:r>
            <a:endParaRPr lang="en-US" sz="5400" b="1" dirty="0">
              <a:solidFill>
                <a:schemeClr val="tx1"/>
              </a:solidFill>
              <a:latin typeface="Verdana Pro Black" panose="020B0A04030504040204" pitchFamily="34" charset="0"/>
              <a:ea typeface="Verdana" pitchFamily="34" charset="0"/>
              <a:cs typeface="Verdana" pitchFamily="34" charset="0"/>
            </a:endParaRPr>
          </a:p>
        </p:txBody>
      </p:sp>
    </p:spTree>
    <p:extLst>
      <p:ext uri="{BB962C8B-B14F-4D97-AF65-F5344CB8AC3E}">
        <p14:creationId xmlns:p14="http://schemas.microsoft.com/office/powerpoint/2010/main" val="38295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childTnLst>
                          </p:cTn>
                        </p:par>
                        <p:par>
                          <p:cTn id="66" fill="hold">
                            <p:stCondLst>
                              <p:cond delay="0"/>
                            </p:stCondLst>
                            <p:childTnLst>
                              <p:par>
                                <p:cTn id="67" presetID="31"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style.rotation</p:attrName>
                                        </p:attrNameLst>
                                      </p:cBhvr>
                                      <p:tavLst>
                                        <p:tav tm="0">
                                          <p:val>
                                            <p:fltVal val="90"/>
                                          </p:val>
                                        </p:tav>
                                        <p:tav tm="100000">
                                          <p:val>
                                            <p:fltVal val="0"/>
                                          </p:val>
                                        </p:tav>
                                      </p:tavLst>
                                    </p:anim>
                                    <p:animEffect transition="in" filter="fade">
                                      <p:cBhvr>
                                        <p:cTn id="72" dur="10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1000"/>
                            </p:stCondLst>
                            <p:childTnLst>
                              <p:par>
                                <p:cTn id="89" presetID="1" presetClass="exit" presetSubtype="0" fill="hold" nodeType="after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
                                        </p:tgtEl>
                                        <p:attrNameLst>
                                          <p:attrName>style.visibility</p:attrName>
                                        </p:attrNameLst>
                                      </p:cBhvr>
                                      <p:to>
                                        <p:strVal val="hidden"/>
                                      </p:to>
                                    </p:set>
                                  </p:childTnLst>
                                </p:cTn>
                              </p:par>
                            </p:childTnLst>
                          </p:cTn>
                        </p:par>
                        <p:par>
                          <p:cTn id="95" fill="hold">
                            <p:stCondLst>
                              <p:cond delay="0"/>
                            </p:stCondLst>
                            <p:childTnLst>
                              <p:par>
                                <p:cTn id="96" presetID="53" presetClass="entr" presetSubtype="16"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animEffect transition="in" filter="fade">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pl-PL" dirty="0"/>
              <a:t>Telemetry =&gt; </a:t>
            </a:r>
            <a:r>
              <a:rPr lang="en-US" dirty="0"/>
              <a:t>Cyber-physical Systems</a:t>
            </a:r>
            <a:endParaRPr lang="pl-PL" dirty="0"/>
          </a:p>
        </p:txBody>
      </p:sp>
      <p:sp>
        <p:nvSpPr>
          <p:cNvPr id="3" name="Symbol zastępczy zawartości 2"/>
          <p:cNvSpPr>
            <a:spLocks noGrp="1"/>
          </p:cNvSpPr>
          <p:nvPr>
            <p:ph idx="1"/>
          </p:nvPr>
        </p:nvSpPr>
        <p:spPr>
          <a:xfrm>
            <a:off x="263352" y="836712"/>
            <a:ext cx="11449272" cy="5400600"/>
          </a:xfrm>
        </p:spPr>
        <p:txBody>
          <a:bodyPr/>
          <a:lstStyle/>
          <a:p>
            <a:r>
              <a:rPr lang="en-US" dirty="0"/>
              <a:t>Integrated machines interconnected over the Internet</a:t>
            </a:r>
          </a:p>
          <a:p>
            <a:r>
              <a:rPr lang="en-US" dirty="0"/>
              <a:t>Internet of Things (IoT)</a:t>
            </a:r>
          </a:p>
          <a:p>
            <a:r>
              <a:rPr lang="en-US" dirty="0"/>
              <a:t>Data holder mobility:</a:t>
            </a:r>
          </a:p>
          <a:p>
            <a:pPr lvl="1"/>
            <a:r>
              <a:rPr lang="en-US" dirty="0"/>
              <a:t>Mobile Device</a:t>
            </a:r>
            <a:r>
              <a:rPr lang="pl-PL" dirty="0"/>
              <a:t> -</a:t>
            </a:r>
            <a:r>
              <a:rPr lang="en-US" dirty="0"/>
              <a:t>Network attachment point</a:t>
            </a:r>
          </a:p>
          <a:p>
            <a:pPr lvl="1"/>
            <a:r>
              <a:rPr lang="en-US" dirty="0"/>
              <a:t>Mobile Application</a:t>
            </a:r>
            <a:r>
              <a:rPr lang="pl-PL" dirty="0"/>
              <a:t> - </a:t>
            </a:r>
            <a:r>
              <a:rPr lang="en-US" dirty="0"/>
              <a:t>Serverless data access – reactive communication</a:t>
            </a:r>
          </a:p>
          <a:p>
            <a:pPr lvl="1"/>
            <a:r>
              <a:rPr lang="en-US" dirty="0"/>
              <a:t>Mobile Data</a:t>
            </a:r>
            <a:r>
              <a:rPr lang="pl-PL" dirty="0"/>
              <a:t>- </a:t>
            </a:r>
            <a:r>
              <a:rPr lang="en-US" dirty="0"/>
              <a:t>Random location of data publication</a:t>
            </a:r>
          </a:p>
          <a:p>
            <a:r>
              <a:rPr lang="en-US" dirty="0"/>
              <a:t>Real-time processing</a:t>
            </a:r>
          </a:p>
        </p:txBody>
      </p:sp>
      <p:sp>
        <p:nvSpPr>
          <p:cNvPr id="4" name="Date Placeholder 3">
            <a:extLst>
              <a:ext uri="{FF2B5EF4-FFF2-40B4-BE49-F238E27FC236}">
                <a16:creationId xmlns:a16="http://schemas.microsoft.com/office/drawing/2014/main" id="{2BEB5A4A-2FF1-44A4-B709-26C18E086146}"/>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A2F09D9E-3B78-4403-9D5E-9DCA51EA2CDD}"/>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en-US" dirty="0"/>
              <a:t>Introduction</a:t>
            </a:r>
          </a:p>
        </p:txBody>
      </p:sp>
      <p:sp>
        <p:nvSpPr>
          <p:cNvPr id="3" name="Symbol zastępczy zawartości 2"/>
          <p:cNvSpPr>
            <a:spLocks noGrp="1"/>
          </p:cNvSpPr>
          <p:nvPr>
            <p:ph idx="1"/>
          </p:nvPr>
        </p:nvSpPr>
        <p:spPr>
          <a:xfrm>
            <a:off x="263352" y="836712"/>
            <a:ext cx="11449272" cy="5400600"/>
          </a:xfrm>
        </p:spPr>
        <p:txBody>
          <a:bodyPr>
            <a:normAutofit/>
          </a:bodyPr>
          <a:lstStyle/>
          <a:p>
            <a:r>
              <a:rPr lang="en-US" dirty="0"/>
              <a:t>M2M communication is foundation for disciplines</a:t>
            </a:r>
          </a:p>
          <a:p>
            <a:pPr lvl="1"/>
            <a:r>
              <a:rPr lang="en-US" dirty="0"/>
              <a:t>Cyber physical systems</a:t>
            </a:r>
          </a:p>
          <a:p>
            <a:pPr lvl="1"/>
            <a:r>
              <a:rPr lang="en-US" dirty="0"/>
              <a:t>Industry 4.0</a:t>
            </a:r>
          </a:p>
          <a:p>
            <a:pPr lvl="1"/>
            <a:r>
              <a:rPr lang="en-US" dirty="0"/>
              <a:t>IoT support</a:t>
            </a:r>
          </a:p>
          <a:p>
            <a:r>
              <a:rPr lang="en-US" dirty="0"/>
              <a:t>Challenges</a:t>
            </a:r>
          </a:p>
          <a:p>
            <a:pPr lvl="1"/>
            <a:r>
              <a:rPr lang="pl-PL" dirty="0"/>
              <a:t>Security</a:t>
            </a:r>
          </a:p>
          <a:p>
            <a:pPr lvl="1"/>
            <a:r>
              <a:rPr lang="en-US" dirty="0"/>
              <a:t>Multi-vendor parts </a:t>
            </a:r>
            <a:r>
              <a:rPr lang="pl-PL" dirty="0"/>
              <a:t>=&gt; </a:t>
            </a:r>
            <a:r>
              <a:rPr lang="en-US" dirty="0"/>
              <a:t>standardization</a:t>
            </a:r>
          </a:p>
          <a:p>
            <a:pPr lvl="1"/>
            <a:r>
              <a:rPr lang="en-US" dirty="0"/>
              <a:t>Meaningful communication without programming</a:t>
            </a:r>
          </a:p>
          <a:p>
            <a:r>
              <a:rPr lang="en-US" dirty="0"/>
              <a:t>Goal</a:t>
            </a:r>
          </a:p>
          <a:p>
            <a:pPr lvl="1"/>
            <a:r>
              <a:rPr lang="en-US" dirty="0"/>
              <a:t>Plug and Produce</a:t>
            </a:r>
          </a:p>
        </p:txBody>
      </p:sp>
      <p:sp>
        <p:nvSpPr>
          <p:cNvPr id="6" name="Date Placeholder 5">
            <a:extLst>
              <a:ext uri="{FF2B5EF4-FFF2-40B4-BE49-F238E27FC236}">
                <a16:creationId xmlns:a16="http://schemas.microsoft.com/office/drawing/2014/main" id="{AC203A70-5F65-42F2-A9E6-B442A348DA1F}"/>
              </a:ext>
            </a:extLst>
          </p:cNvPr>
          <p:cNvSpPr>
            <a:spLocks noGrp="1"/>
          </p:cNvSpPr>
          <p:nvPr>
            <p:ph type="dt" sz="half" idx="10"/>
          </p:nvPr>
        </p:nvSpPr>
        <p:spPr>
          <a:xfrm>
            <a:off x="263352" y="6356350"/>
            <a:ext cx="936104" cy="365125"/>
          </a:xfrm>
        </p:spPr>
        <p:txBody>
          <a:bodyPr/>
          <a:lstStyle/>
          <a:p>
            <a:r>
              <a:rPr lang="en-US"/>
              <a:t>June 2, 2021</a:t>
            </a:r>
            <a:endParaRPr lang="pl-PL"/>
          </a:p>
        </p:txBody>
      </p:sp>
      <p:sp>
        <p:nvSpPr>
          <p:cNvPr id="7" name="Footer Placeholder 6">
            <a:extLst>
              <a:ext uri="{FF2B5EF4-FFF2-40B4-BE49-F238E27FC236}">
                <a16:creationId xmlns:a16="http://schemas.microsoft.com/office/drawing/2014/main" id="{5B1B033F-DD1F-4D19-8955-F1866D846694}"/>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507-AC5D-4B06-9AE8-51AD5FF8BA6E}"/>
              </a:ext>
            </a:extLst>
          </p:cNvPr>
          <p:cNvSpPr>
            <a:spLocks noGrp="1"/>
          </p:cNvSpPr>
          <p:nvPr>
            <p:ph type="title"/>
          </p:nvPr>
        </p:nvSpPr>
        <p:spPr>
          <a:xfrm>
            <a:off x="263352" y="136525"/>
            <a:ext cx="11449272" cy="590931"/>
          </a:xfrm>
        </p:spPr>
        <p:txBody>
          <a:bodyPr/>
          <a:lstStyle/>
          <a:p>
            <a:r>
              <a:rPr lang="en-US" dirty="0"/>
              <a:t>Direct Interconnection Interoperability Scenario</a:t>
            </a:r>
          </a:p>
        </p:txBody>
      </p:sp>
      <p:sp>
        <p:nvSpPr>
          <p:cNvPr id="3" name="Date Placeholder 2">
            <a:extLst>
              <a:ext uri="{FF2B5EF4-FFF2-40B4-BE49-F238E27FC236}">
                <a16:creationId xmlns:a16="http://schemas.microsoft.com/office/drawing/2014/main" id="{33A38F91-5A01-4903-BB08-435A05C74C0C}"/>
              </a:ext>
            </a:extLst>
          </p:cNvPr>
          <p:cNvSpPr>
            <a:spLocks noGrp="1"/>
          </p:cNvSpPr>
          <p:nvPr>
            <p:ph type="dt" sz="half" idx="10"/>
          </p:nvPr>
        </p:nvSpPr>
        <p:spPr>
          <a:xfrm>
            <a:off x="263352" y="6356350"/>
            <a:ext cx="2743200" cy="365125"/>
          </a:xfrm>
        </p:spPr>
        <p:txBody>
          <a:bodyPr/>
          <a:lstStyle/>
          <a:p>
            <a:r>
              <a:rPr lang="en-US"/>
              <a:t>June 2, 2021</a:t>
            </a:r>
          </a:p>
        </p:txBody>
      </p:sp>
      <p:sp>
        <p:nvSpPr>
          <p:cNvPr id="4" name="Footer Placeholder 3">
            <a:extLst>
              <a:ext uri="{FF2B5EF4-FFF2-40B4-BE49-F238E27FC236}">
                <a16:creationId xmlns:a16="http://schemas.microsoft.com/office/drawing/2014/main" id="{4817A8D6-72FE-471B-B8AD-9BCA6AE2EAF0}"/>
              </a:ext>
            </a:extLst>
          </p:cNvPr>
          <p:cNvSpPr>
            <a:spLocks noGrp="1"/>
          </p:cNvSpPr>
          <p:nvPr>
            <p:ph type="ftr" sz="quarter" idx="11"/>
          </p:nvPr>
        </p:nvSpPr>
        <p:spPr>
          <a:xfrm>
            <a:off x="7597824" y="6356350"/>
            <a:ext cx="4114800"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345E3B25-29AC-4748-93DF-01485CA67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9205" y="886125"/>
            <a:ext cx="7953590" cy="5085750"/>
          </a:xfrm>
          <a:prstGeom prst="rect">
            <a:avLst/>
          </a:prstGeom>
        </p:spPr>
      </p:pic>
    </p:spTree>
    <p:extLst>
      <p:ext uri="{BB962C8B-B14F-4D97-AF65-F5344CB8AC3E}">
        <p14:creationId xmlns:p14="http://schemas.microsoft.com/office/powerpoint/2010/main" val="18875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p:txBody>
          <a:bodyPr/>
          <a:lstStyle/>
          <a:p>
            <a:r>
              <a:rPr lang="en-US" dirty="0"/>
              <a:t>Edge Interconnection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027" y="2060849"/>
            <a:ext cx="10569824" cy="2700000"/>
          </a:xfrm>
          <a:prstGeom prst="rect">
            <a:avLst/>
          </a:prstGeom>
        </p:spPr>
      </p:pic>
    </p:spTree>
    <p:extLst>
      <p:ext uri="{BB962C8B-B14F-4D97-AF65-F5344CB8AC3E}">
        <p14:creationId xmlns:p14="http://schemas.microsoft.com/office/powerpoint/2010/main" val="230060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13A4-51E5-49F3-BAED-2FE78BBCB31B}"/>
              </a:ext>
            </a:extLst>
          </p:cNvPr>
          <p:cNvSpPr>
            <a:spLocks noGrp="1"/>
          </p:cNvSpPr>
          <p:nvPr>
            <p:ph type="title"/>
          </p:nvPr>
        </p:nvSpPr>
        <p:spPr/>
        <p:txBody>
          <a:bodyPr/>
          <a:lstStyle/>
          <a:p>
            <a:r>
              <a:rPr lang="en-US" dirty="0"/>
              <a:t>Field Level Gateway Interoperability Scenario</a:t>
            </a:r>
          </a:p>
        </p:txBody>
      </p:sp>
      <p:sp>
        <p:nvSpPr>
          <p:cNvPr id="3" name="Date Placeholder 2">
            <a:extLst>
              <a:ext uri="{FF2B5EF4-FFF2-40B4-BE49-F238E27FC236}">
                <a16:creationId xmlns:a16="http://schemas.microsoft.com/office/drawing/2014/main" id="{AECEBEA8-CEF7-49FA-891C-67D892D2194B}"/>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ABC3FF95-746D-4F61-8BF8-4ED11D85466E}"/>
              </a:ext>
            </a:extLst>
          </p:cNvPr>
          <p:cNvSpPr>
            <a:spLocks noGrp="1"/>
          </p:cNvSpPr>
          <p:nvPr>
            <p:ph type="ftr" sz="quarter" idx="11"/>
          </p:nvPr>
        </p:nvSpPr>
        <p:spPr/>
        <p:txBody>
          <a:bodyPr/>
          <a:lstStyle/>
          <a:p>
            <a:pPr>
              <a:defRPr/>
            </a:pPr>
            <a:r>
              <a:rPr lang="en-US"/>
              <a:t>ICCS21 M. Postół</a:t>
            </a:r>
          </a:p>
        </p:txBody>
      </p:sp>
      <p:pic>
        <p:nvPicPr>
          <p:cNvPr id="6" name="Picture 5" descr="Chart, diagram, box and whisker chart&#10;&#10;Description automatically generated">
            <a:extLst>
              <a:ext uri="{FF2B5EF4-FFF2-40B4-BE49-F238E27FC236}">
                <a16:creationId xmlns:a16="http://schemas.microsoft.com/office/drawing/2014/main" id="{95DF0999-D7E0-4B59-A6F1-863291C52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87" y="2397643"/>
            <a:ext cx="11782728" cy="2700000"/>
          </a:xfrm>
          <a:prstGeom prst="rect">
            <a:avLst/>
          </a:prstGeom>
        </p:spPr>
      </p:pic>
    </p:spTree>
    <p:extLst>
      <p:ext uri="{BB962C8B-B14F-4D97-AF65-F5344CB8AC3E}">
        <p14:creationId xmlns:p14="http://schemas.microsoft.com/office/powerpoint/2010/main" val="259900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967-D259-4141-AB5F-B1C167AE2BBE}"/>
              </a:ext>
            </a:extLst>
          </p:cNvPr>
          <p:cNvSpPr>
            <a:spLocks noGrp="1"/>
          </p:cNvSpPr>
          <p:nvPr>
            <p:ph type="title"/>
          </p:nvPr>
        </p:nvSpPr>
        <p:spPr/>
        <p:txBody>
          <a:bodyPr/>
          <a:lstStyle/>
          <a:p>
            <a:r>
              <a:rPr lang="en-US" dirty="0"/>
              <a:t>Embedded Gateway Interoperability Scenario</a:t>
            </a:r>
          </a:p>
        </p:txBody>
      </p:sp>
      <p:sp>
        <p:nvSpPr>
          <p:cNvPr id="3" name="Date Placeholder 2">
            <a:extLst>
              <a:ext uri="{FF2B5EF4-FFF2-40B4-BE49-F238E27FC236}">
                <a16:creationId xmlns:a16="http://schemas.microsoft.com/office/drawing/2014/main" id="{0BF033B2-6B44-48C8-A052-858C92146E27}"/>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40B1DB65-42EB-4A55-AE3D-B0D811122D71}"/>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4C946745-8166-4711-842B-E897619B24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408" y="840529"/>
            <a:ext cx="7317184" cy="5501797"/>
          </a:xfrm>
          <a:prstGeom prst="rect">
            <a:avLst/>
          </a:prstGeom>
        </p:spPr>
      </p:pic>
    </p:spTree>
    <p:extLst>
      <p:ext uri="{BB962C8B-B14F-4D97-AF65-F5344CB8AC3E}">
        <p14:creationId xmlns:p14="http://schemas.microsoft.com/office/powerpoint/2010/main" val="720930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4736</TotalTime>
  <Words>2119</Words>
  <Application>Microsoft Office PowerPoint</Application>
  <PresentationFormat>Widescreen</PresentationFormat>
  <Paragraphs>183</Paragraphs>
  <Slides>18</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Verdana</vt:lpstr>
      <vt:lpstr>Verdana Pro Black</vt:lpstr>
      <vt:lpstr>Office Theme</vt:lpstr>
      <vt:lpstr>Object-Oriented Internet  Cloud Interoperability</vt:lpstr>
      <vt:lpstr>Industrial highly distributed applications - human role</vt:lpstr>
      <vt:lpstr>GUI Front-end As a service</vt:lpstr>
      <vt:lpstr>Telemetry =&gt; Cyber-physical Systems</vt:lpstr>
      <vt:lpstr>Introduction</vt:lpstr>
      <vt:lpstr>Direct Interconnection Interoperability Scenario</vt:lpstr>
      <vt:lpstr>Edge Interconnection Interoperability Scenario</vt:lpstr>
      <vt:lpstr>Field Level Gateway Interoperability Scenario</vt:lpstr>
      <vt:lpstr>Embedded Gateway Interoperability Scenario</vt:lpstr>
      <vt:lpstr>Sessionless (Reactive) vs Session Oriented (Interactive)</vt:lpstr>
      <vt:lpstr>Observation</vt:lpstr>
      <vt:lpstr>Reactive interoperability implementation</vt:lpstr>
      <vt:lpstr>Implementation Domain Model</vt:lpstr>
      <vt:lpstr>Implementation Architecture</vt:lpstr>
      <vt:lpstr>Implemenation – proof of concept</vt:lpstr>
      <vt:lpstr>Proof of concept (pilot projects)</vt:lpstr>
      <vt:lpstr>Conclusions and Further work</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 Postol</dc:creator>
  <cp:lastModifiedBy>Mariusz Postół I72</cp:lastModifiedBy>
  <cp:revision>272</cp:revision>
  <dcterms:created xsi:type="dcterms:W3CDTF">2019-06-22T19:39:33Z</dcterms:created>
  <dcterms:modified xsi:type="dcterms:W3CDTF">2021-06-13T21:20:07Z</dcterms:modified>
</cp:coreProperties>
</file>