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259" r:id="rId6"/>
    <p:sldId id="294" r:id="rId7"/>
    <p:sldId id="278" r:id="rId8"/>
    <p:sldId id="280" r:id="rId9"/>
    <p:sldId id="279" r:id="rId10"/>
    <p:sldId id="281" r:id="rId11"/>
    <p:sldId id="282" r:id="rId12"/>
    <p:sldId id="283" r:id="rId13"/>
    <p:sldId id="263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0" r:id="rId22"/>
    <p:sldId id="264" r:id="rId23"/>
    <p:sldId id="272" r:id="rId24"/>
    <p:sldId id="266" r:id="rId25"/>
    <p:sldId id="273" r:id="rId26"/>
    <p:sldId id="293" r:id="rId27"/>
    <p:sldId id="274" r:id="rId28"/>
    <p:sldId id="267" r:id="rId29"/>
    <p:sldId id="275" r:id="rId30"/>
    <p:sldId id="295" r:id="rId31"/>
    <p:sldId id="260" r:id="rId32"/>
    <p:sldId id="269" r:id="rId33"/>
    <p:sldId id="299" r:id="rId34"/>
    <p:sldId id="276" r:id="rId35"/>
    <p:sldId id="300" r:id="rId36"/>
    <p:sldId id="296" r:id="rId37"/>
    <p:sldId id="301" r:id="rId38"/>
    <p:sldId id="298" r:id="rId3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00"/>
    <a:srgbClr val="3E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0D684-78EB-43EB-B9B3-45DCC1C6D0FC}" v="619" dt="2023-03-29T01:57:07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8160" autoAdjust="0"/>
  </p:normalViewPr>
  <p:slideViewPr>
    <p:cSldViewPr snapToGrid="0" snapToObjects="1">
      <p:cViewPr varScale="1">
        <p:scale>
          <a:sx n="68" d="100"/>
          <a:sy n="68" d="100"/>
        </p:scale>
        <p:origin x="499" y="22"/>
      </p:cViewPr>
      <p:guideLst/>
    </p:cSldViewPr>
  </p:slideViewPr>
  <p:outlineViewPr>
    <p:cViewPr>
      <p:scale>
        <a:sx n="33" d="100"/>
        <a:sy n="33" d="100"/>
      </p:scale>
      <p:origin x="0" y="-11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gard Haugstvedt" userId="2adca064f439bc98" providerId="LiveId" clId="{EBB332BB-53A4-4560-A444-A0AFF437694A}"/>
    <pc:docChg chg="undo redo custSel addSld delSld modSld sldOrd">
      <pc:chgData name="Vegard Haugstvedt" userId="2adca064f439bc98" providerId="LiveId" clId="{EBB332BB-53A4-4560-A444-A0AFF437694A}" dt="2023-03-10T07:55:28.754" v="5514" actId="1035"/>
      <pc:docMkLst>
        <pc:docMk/>
      </pc:docMkLst>
      <pc:sldChg chg="modSp mod setBg">
        <pc:chgData name="Vegard Haugstvedt" userId="2adca064f439bc98" providerId="LiveId" clId="{EBB332BB-53A4-4560-A444-A0AFF437694A}" dt="2023-03-10T07:44:11.400" v="4335" actId="962"/>
        <pc:sldMkLst>
          <pc:docMk/>
          <pc:sldMk cId="500582401" sldId="256"/>
        </pc:sldMkLst>
        <pc:spChg chg="mod">
          <ac:chgData name="Vegard Haugstvedt" userId="2adca064f439bc98" providerId="LiveId" clId="{EBB332BB-53A4-4560-A444-A0AFF437694A}" dt="2023-03-10T07:44:11.400" v="4335" actId="962"/>
          <ac:spMkLst>
            <pc:docMk/>
            <pc:sldMk cId="500582401" sldId="256"/>
            <ac:spMk id="6" creationId="{E93276C1-27E9-4A4B-8ED5-F667E78A6D44}"/>
          </ac:spMkLst>
        </pc:spChg>
      </pc:sldChg>
      <pc:sldChg chg="del">
        <pc:chgData name="Vegard Haugstvedt" userId="2adca064f439bc98" providerId="LiveId" clId="{EBB332BB-53A4-4560-A444-A0AFF437694A}" dt="2023-03-09T09:36:40.386" v="3185" actId="2696"/>
        <pc:sldMkLst>
          <pc:docMk/>
          <pc:sldMk cId="1634796295" sldId="257"/>
        </pc:sldMkLst>
      </pc:sldChg>
      <pc:sldChg chg="del">
        <pc:chgData name="Vegard Haugstvedt" userId="2adca064f439bc98" providerId="LiveId" clId="{EBB332BB-53A4-4560-A444-A0AFF437694A}" dt="2023-03-09T09:45:37.830" v="3603" actId="47"/>
        <pc:sldMkLst>
          <pc:docMk/>
          <pc:sldMk cId="3009033595" sldId="258"/>
        </pc:sldMkLst>
      </pc:sldChg>
      <pc:sldChg chg="addSp delSp modSp mod modAnim">
        <pc:chgData name="Vegard Haugstvedt" userId="2adca064f439bc98" providerId="LiveId" clId="{EBB332BB-53A4-4560-A444-A0AFF437694A}" dt="2023-03-10T07:44:14.743" v="4336" actId="962"/>
        <pc:sldMkLst>
          <pc:docMk/>
          <pc:sldMk cId="1547111236" sldId="259"/>
        </pc:sldMkLst>
        <pc:spChg chg="mod">
          <ac:chgData name="Vegard Haugstvedt" userId="2adca064f439bc98" providerId="LiveId" clId="{EBB332BB-53A4-4560-A444-A0AFF437694A}" dt="2023-03-09T13:19:11.393" v="4206" actId="27636"/>
          <ac:spMkLst>
            <pc:docMk/>
            <pc:sldMk cId="1547111236" sldId="259"/>
            <ac:spMk id="2" creationId="{579A2303-B7D4-4162-F668-60CB5D1F9C0F}"/>
          </ac:spMkLst>
        </pc:spChg>
        <pc:spChg chg="del mod">
          <ac:chgData name="Vegard Haugstvedt" userId="2adca064f439bc98" providerId="LiveId" clId="{EBB332BB-53A4-4560-A444-A0AFF437694A}" dt="2023-03-09T11:39:35.069" v="3682" actId="478"/>
          <ac:spMkLst>
            <pc:docMk/>
            <pc:sldMk cId="1547111236" sldId="259"/>
            <ac:spMk id="3" creationId="{98288884-2EA0-D3A7-A8D4-6FF470A090F9}"/>
          </ac:spMkLst>
        </pc:spChg>
        <pc:spChg chg="add mod">
          <ac:chgData name="Vegard Haugstvedt" userId="2adca064f439bc98" providerId="LiveId" clId="{EBB332BB-53A4-4560-A444-A0AFF437694A}" dt="2023-03-10T07:44:14.743" v="4336" actId="962"/>
          <ac:spMkLst>
            <pc:docMk/>
            <pc:sldMk cId="1547111236" sldId="259"/>
            <ac:spMk id="9" creationId="{A42E3EB7-246D-D4C0-00C6-FE38AC7821BD}"/>
          </ac:spMkLst>
        </pc:spChg>
        <pc:picChg chg="add del mod">
          <ac:chgData name="Vegard Haugstvedt" userId="2adca064f439bc98" providerId="LiveId" clId="{EBB332BB-53A4-4560-A444-A0AFF437694A}" dt="2023-03-09T12:23:56.083" v="3773" actId="478"/>
          <ac:picMkLst>
            <pc:docMk/>
            <pc:sldMk cId="1547111236" sldId="259"/>
            <ac:picMk id="6" creationId="{04409A62-B9BB-3EF1-9007-59BCC8654899}"/>
          </ac:picMkLst>
        </pc:picChg>
        <pc:picChg chg="add del mod">
          <ac:chgData name="Vegard Haugstvedt" userId="2adca064f439bc98" providerId="LiveId" clId="{EBB332BB-53A4-4560-A444-A0AFF437694A}" dt="2023-03-09T12:23:56.083" v="3773" actId="478"/>
          <ac:picMkLst>
            <pc:docMk/>
            <pc:sldMk cId="1547111236" sldId="259"/>
            <ac:picMk id="8" creationId="{51307A7A-8411-D4D9-F845-F587D3C290C6}"/>
          </ac:picMkLst>
        </pc:picChg>
      </pc:sldChg>
      <pc:sldChg chg="modSp mod modAnim">
        <pc:chgData name="Vegard Haugstvedt" userId="2adca064f439bc98" providerId="LiveId" clId="{EBB332BB-53A4-4560-A444-A0AFF437694A}" dt="2023-03-10T07:44:46.472" v="4347" actId="962"/>
        <pc:sldMkLst>
          <pc:docMk/>
          <pc:sldMk cId="918742786" sldId="260"/>
        </pc:sldMkLst>
        <pc:spChg chg="mod">
          <ac:chgData name="Vegard Haugstvedt" userId="2adca064f439bc98" providerId="LiveId" clId="{EBB332BB-53A4-4560-A444-A0AFF437694A}" dt="2023-03-09T09:43:08.137" v="3602" actId="12"/>
          <ac:spMkLst>
            <pc:docMk/>
            <pc:sldMk cId="918742786" sldId="260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46.472" v="4347" actId="962"/>
          <ac:spMkLst>
            <pc:docMk/>
            <pc:sldMk cId="918742786" sldId="260"/>
            <ac:spMk id="3" creationId="{98288884-2EA0-D3A7-A8D4-6FF470A090F9}"/>
          </ac:spMkLst>
        </pc:spChg>
        <pc:spChg chg="mod">
          <ac:chgData name="Vegard Haugstvedt" userId="2adca064f439bc98" providerId="LiveId" clId="{EBB332BB-53A4-4560-A444-A0AFF437694A}" dt="2023-03-09T09:42:37.630" v="3582" actId="20577"/>
          <ac:spMkLst>
            <pc:docMk/>
            <pc:sldMk cId="918742786" sldId="260"/>
            <ac:spMk id="4" creationId="{6069D841-DD89-D7C1-9606-2F02C2672E4E}"/>
          </ac:spMkLst>
        </pc:spChg>
      </pc:sldChg>
      <pc:sldChg chg="modSp mod modAnim">
        <pc:chgData name="Vegard Haugstvedt" userId="2adca064f439bc98" providerId="LiveId" clId="{EBB332BB-53A4-4560-A444-A0AFF437694A}" dt="2023-03-10T07:44:17.058" v="4337" actId="962"/>
        <pc:sldMkLst>
          <pc:docMk/>
          <pc:sldMk cId="2938199561" sldId="261"/>
        </pc:sldMkLst>
        <pc:spChg chg="mod">
          <ac:chgData name="Vegard Haugstvedt" userId="2adca064f439bc98" providerId="LiveId" clId="{EBB332BB-53A4-4560-A444-A0AFF437694A}" dt="2023-03-09T12:27:41.838" v="3805" actId="20577"/>
          <ac:spMkLst>
            <pc:docMk/>
            <pc:sldMk cId="2938199561" sldId="261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17.058" v="4337" actId="962"/>
          <ac:spMkLst>
            <pc:docMk/>
            <pc:sldMk cId="2938199561" sldId="261"/>
            <ac:spMk id="3" creationId="{98288884-2EA0-D3A7-A8D4-6FF470A090F9}"/>
          </ac:spMkLst>
        </pc:spChg>
      </pc:sldChg>
      <pc:sldChg chg="modSp mod modAnim">
        <pc:chgData name="Vegard Haugstvedt" userId="2adca064f439bc98" providerId="LiveId" clId="{EBB332BB-53A4-4560-A444-A0AFF437694A}" dt="2023-03-10T07:44:19.917" v="4338" actId="962"/>
        <pc:sldMkLst>
          <pc:docMk/>
          <pc:sldMk cId="1058092865" sldId="262"/>
        </pc:sldMkLst>
        <pc:spChg chg="mod">
          <ac:chgData name="Vegard Haugstvedt" userId="2adca064f439bc98" providerId="LiveId" clId="{EBB332BB-53A4-4560-A444-A0AFF437694A}" dt="2023-03-09T08:50:59.300" v="1098" actId="20577"/>
          <ac:spMkLst>
            <pc:docMk/>
            <pc:sldMk cId="1058092865" sldId="262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19.917" v="4338" actId="962"/>
          <ac:spMkLst>
            <pc:docMk/>
            <pc:sldMk cId="1058092865" sldId="262"/>
            <ac:spMk id="3" creationId="{98288884-2EA0-D3A7-A8D4-6FF470A090F9}"/>
          </ac:spMkLst>
        </pc:spChg>
      </pc:sldChg>
      <pc:sldChg chg="modSp mod modAnim">
        <pc:chgData name="Vegard Haugstvedt" userId="2adca064f439bc98" providerId="LiveId" clId="{EBB332BB-53A4-4560-A444-A0AFF437694A}" dt="2023-03-10T07:44:21.921" v="4339" actId="962"/>
        <pc:sldMkLst>
          <pc:docMk/>
          <pc:sldMk cId="3038811027" sldId="263"/>
        </pc:sldMkLst>
        <pc:spChg chg="mod">
          <ac:chgData name="Vegard Haugstvedt" userId="2adca064f439bc98" providerId="LiveId" clId="{EBB332BB-53A4-4560-A444-A0AFF437694A}" dt="2023-03-09T08:45:34.297" v="595" actId="20577"/>
          <ac:spMkLst>
            <pc:docMk/>
            <pc:sldMk cId="3038811027" sldId="263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21.921" v="4339" actId="962"/>
          <ac:spMkLst>
            <pc:docMk/>
            <pc:sldMk cId="3038811027" sldId="263"/>
            <ac:spMk id="3" creationId="{98288884-2EA0-D3A7-A8D4-6FF470A090F9}"/>
          </ac:spMkLst>
        </pc:spChg>
      </pc:sldChg>
      <pc:sldChg chg="modSp mod setBg modAnim">
        <pc:chgData name="Vegard Haugstvedt" userId="2adca064f439bc98" providerId="LiveId" clId="{EBB332BB-53A4-4560-A444-A0AFF437694A}" dt="2023-03-10T07:44:29.327" v="4341" actId="962"/>
        <pc:sldMkLst>
          <pc:docMk/>
          <pc:sldMk cId="2774646566" sldId="264"/>
        </pc:sldMkLst>
        <pc:spChg chg="mod">
          <ac:chgData name="Vegard Haugstvedt" userId="2adca064f439bc98" providerId="LiveId" clId="{EBB332BB-53A4-4560-A444-A0AFF437694A}" dt="2023-03-09T09:06:52.161" v="2145" actId="20577"/>
          <ac:spMkLst>
            <pc:docMk/>
            <pc:sldMk cId="2774646566" sldId="264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29.327" v="4341" actId="962"/>
          <ac:spMkLst>
            <pc:docMk/>
            <pc:sldMk cId="2774646566" sldId="264"/>
            <ac:spMk id="3" creationId="{98288884-2EA0-D3A7-A8D4-6FF470A090F9}"/>
          </ac:spMkLst>
        </pc:spChg>
      </pc:sldChg>
      <pc:sldChg chg="modSp mod setBg modAnim">
        <pc:chgData name="Vegard Haugstvedt" userId="2adca064f439bc98" providerId="LiveId" clId="{EBB332BB-53A4-4560-A444-A0AFF437694A}" dt="2023-03-10T07:44:33.300" v="4342" actId="962"/>
        <pc:sldMkLst>
          <pc:docMk/>
          <pc:sldMk cId="436535087" sldId="266"/>
        </pc:sldMkLst>
        <pc:spChg chg="mod">
          <ac:chgData name="Vegard Haugstvedt" userId="2adca064f439bc98" providerId="LiveId" clId="{EBB332BB-53A4-4560-A444-A0AFF437694A}" dt="2023-03-09T09:36:13.407" v="3184" actId="14100"/>
          <ac:spMkLst>
            <pc:docMk/>
            <pc:sldMk cId="436535087" sldId="266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33.300" v="4342" actId="962"/>
          <ac:spMkLst>
            <pc:docMk/>
            <pc:sldMk cId="436535087" sldId="266"/>
            <ac:spMk id="3" creationId="{98288884-2EA0-D3A7-A8D4-6FF470A090F9}"/>
          </ac:spMkLst>
        </pc:spChg>
      </pc:sldChg>
      <pc:sldChg chg="modSp mod ord modAnim">
        <pc:chgData name="Vegard Haugstvedt" userId="2adca064f439bc98" providerId="LiveId" clId="{EBB332BB-53A4-4560-A444-A0AFF437694A}" dt="2023-03-10T07:44:44.411" v="4346" actId="962"/>
        <pc:sldMkLst>
          <pc:docMk/>
          <pc:sldMk cId="1231344895" sldId="267"/>
        </pc:sldMkLst>
        <pc:spChg chg="mod">
          <ac:chgData name="Vegard Haugstvedt" userId="2adca064f439bc98" providerId="LiveId" clId="{EBB332BB-53A4-4560-A444-A0AFF437694A}" dt="2023-03-09T09:40:20.871" v="3486" actId="27636"/>
          <ac:spMkLst>
            <pc:docMk/>
            <pc:sldMk cId="1231344895" sldId="267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44.411" v="4346" actId="962"/>
          <ac:spMkLst>
            <pc:docMk/>
            <pc:sldMk cId="1231344895" sldId="267"/>
            <ac:spMk id="3" creationId="{98288884-2EA0-D3A7-A8D4-6FF470A090F9}"/>
          </ac:spMkLst>
        </pc:spChg>
      </pc:sldChg>
      <pc:sldChg chg="modSp del mod">
        <pc:chgData name="Vegard Haugstvedt" userId="2adca064f439bc98" providerId="LiveId" clId="{EBB332BB-53A4-4560-A444-A0AFF437694A}" dt="2023-03-09T12:44:56.459" v="3876" actId="47"/>
        <pc:sldMkLst>
          <pc:docMk/>
          <pc:sldMk cId="4104732202" sldId="268"/>
        </pc:sldMkLst>
        <pc:spChg chg="mod">
          <ac:chgData name="Vegard Haugstvedt" userId="2adca064f439bc98" providerId="LiveId" clId="{EBB332BB-53A4-4560-A444-A0AFF437694A}" dt="2023-03-09T11:09:17.603" v="3623" actId="207"/>
          <ac:spMkLst>
            <pc:docMk/>
            <pc:sldMk cId="4104732202" sldId="268"/>
            <ac:spMk id="3" creationId="{98288884-2EA0-D3A7-A8D4-6FF470A090F9}"/>
          </ac:spMkLst>
        </pc:spChg>
        <pc:spChg chg="mod">
          <ac:chgData name="Vegard Haugstvedt" userId="2adca064f439bc98" providerId="LiveId" clId="{EBB332BB-53A4-4560-A444-A0AFF437694A}" dt="2023-03-09T09:42:47.564" v="3586" actId="21"/>
          <ac:spMkLst>
            <pc:docMk/>
            <pc:sldMk cId="4104732202" sldId="268"/>
            <ac:spMk id="4" creationId="{6069D841-DD89-D7C1-9606-2F02C2672E4E}"/>
          </ac:spMkLst>
        </pc:spChg>
      </pc:sldChg>
      <pc:sldChg chg="delSp modSp mod modNotesTx">
        <pc:chgData name="Vegard Haugstvedt" userId="2adca064f439bc98" providerId="LiveId" clId="{EBB332BB-53A4-4560-A444-A0AFF437694A}" dt="2023-03-10T07:46:49.980" v="4356" actId="478"/>
        <pc:sldMkLst>
          <pc:docMk/>
          <pc:sldMk cId="2672861847" sldId="269"/>
        </pc:sldMkLst>
        <pc:spChg chg="del mod">
          <ac:chgData name="Vegard Haugstvedt" userId="2adca064f439bc98" providerId="LiveId" clId="{EBB332BB-53A4-4560-A444-A0AFF437694A}" dt="2023-03-10T07:46:49.980" v="4356" actId="478"/>
          <ac:spMkLst>
            <pc:docMk/>
            <pc:sldMk cId="2672861847" sldId="269"/>
            <ac:spMk id="2" creationId="{CBF585BD-7463-766F-67AC-6D374730B533}"/>
          </ac:spMkLst>
        </pc:spChg>
      </pc:sldChg>
      <pc:sldChg chg="addSp delSp modSp del mod modClrScheme chgLayout">
        <pc:chgData name="Vegard Haugstvedt" userId="2adca064f439bc98" providerId="LiveId" clId="{EBB332BB-53A4-4560-A444-A0AFF437694A}" dt="2023-03-09T13:17:55.204" v="4190" actId="47"/>
        <pc:sldMkLst>
          <pc:docMk/>
          <pc:sldMk cId="4259031462" sldId="270"/>
        </pc:sldMkLst>
        <pc:spChg chg="mod ord">
          <ac:chgData name="Vegard Haugstvedt" userId="2adca064f439bc98" providerId="LiveId" clId="{EBB332BB-53A4-4560-A444-A0AFF437694A}" dt="2023-03-09T13:01:23.897" v="3896" actId="14100"/>
          <ac:spMkLst>
            <pc:docMk/>
            <pc:sldMk cId="4259031462" sldId="270"/>
            <ac:spMk id="2" creationId="{579A2303-B7D4-4162-F668-60CB5D1F9C0F}"/>
          </ac:spMkLst>
        </pc:spChg>
        <pc:spChg chg="del mod ord">
          <ac:chgData name="Vegard Haugstvedt" userId="2adca064f439bc98" providerId="LiveId" clId="{EBB332BB-53A4-4560-A444-A0AFF437694A}" dt="2023-03-09T12:45:15.384" v="3877" actId="700"/>
          <ac:spMkLst>
            <pc:docMk/>
            <pc:sldMk cId="4259031462" sldId="270"/>
            <ac:spMk id="3" creationId="{98288884-2EA0-D3A7-A8D4-6FF470A090F9}"/>
          </ac:spMkLst>
        </pc:spChg>
        <pc:spChg chg="mod ord">
          <ac:chgData name="Vegard Haugstvedt" userId="2adca064f439bc98" providerId="LiveId" clId="{EBB332BB-53A4-4560-A444-A0AFF437694A}" dt="2023-03-09T12:45:15.384" v="3877" actId="700"/>
          <ac:spMkLst>
            <pc:docMk/>
            <pc:sldMk cId="4259031462" sldId="270"/>
            <ac:spMk id="4" creationId="{6069D841-DD89-D7C1-9606-2F02C2672E4E}"/>
          </ac:spMkLst>
        </pc:spChg>
        <pc:spChg chg="add del mod ord">
          <ac:chgData name="Vegard Haugstvedt" userId="2adca064f439bc98" providerId="LiveId" clId="{EBB332BB-53A4-4560-A444-A0AFF437694A}" dt="2023-03-09T13:05:36.360" v="3898" actId="22"/>
          <ac:spMkLst>
            <pc:docMk/>
            <pc:sldMk cId="4259031462" sldId="270"/>
            <ac:spMk id="5" creationId="{CA13ED26-E0B1-9E97-BBAB-2E5D33382981}"/>
          </ac:spMkLst>
        </pc:spChg>
        <pc:spChg chg="add del mod ord">
          <ac:chgData name="Vegard Haugstvedt" userId="2adca064f439bc98" providerId="LiveId" clId="{EBB332BB-53A4-4560-A444-A0AFF437694A}" dt="2023-03-09T13:06:10.661" v="3903" actId="22"/>
          <ac:spMkLst>
            <pc:docMk/>
            <pc:sldMk cId="4259031462" sldId="270"/>
            <ac:spMk id="6" creationId="{994DF00D-53BE-FED2-E666-B631DEF12E26}"/>
          </ac:spMkLst>
        </pc:spChg>
        <pc:spChg chg="add mod ord">
          <ac:chgData name="Vegard Haugstvedt" userId="2adca064f439bc98" providerId="LiveId" clId="{EBB332BB-53A4-4560-A444-A0AFF437694A}" dt="2023-03-09T12:45:15.384" v="3877" actId="700"/>
          <ac:spMkLst>
            <pc:docMk/>
            <pc:sldMk cId="4259031462" sldId="270"/>
            <ac:spMk id="7" creationId="{F9C4573C-420D-BB2C-C371-A903E8C8445B}"/>
          </ac:spMkLst>
        </pc:spChg>
        <pc:spChg chg="add mod ord">
          <ac:chgData name="Vegard Haugstvedt" userId="2adca064f439bc98" providerId="LiveId" clId="{EBB332BB-53A4-4560-A444-A0AFF437694A}" dt="2023-03-09T12:45:29.990" v="3883" actId="20577"/>
          <ac:spMkLst>
            <pc:docMk/>
            <pc:sldMk cId="4259031462" sldId="270"/>
            <ac:spMk id="8" creationId="{3E5FBD3C-9050-9407-17BE-8EFB11BDB73A}"/>
          </ac:spMkLst>
        </pc:spChg>
        <pc:spChg chg="add mod ord">
          <ac:chgData name="Vegard Haugstvedt" userId="2adca064f439bc98" providerId="LiveId" clId="{EBB332BB-53A4-4560-A444-A0AFF437694A}" dt="2023-03-09T12:45:24.529" v="3880" actId="20577"/>
          <ac:spMkLst>
            <pc:docMk/>
            <pc:sldMk cId="4259031462" sldId="270"/>
            <ac:spMk id="9" creationId="{18C910F0-03A5-0CC9-2B40-2C4C21F799D3}"/>
          </ac:spMkLst>
        </pc:spChg>
        <pc:picChg chg="add del mod ord modCrop">
          <ac:chgData name="Vegard Haugstvedt" userId="2adca064f439bc98" providerId="LiveId" clId="{EBB332BB-53A4-4560-A444-A0AFF437694A}" dt="2023-03-09T13:05:36.360" v="3898" actId="22"/>
          <ac:picMkLst>
            <pc:docMk/>
            <pc:sldMk cId="4259031462" sldId="270"/>
            <ac:picMk id="11" creationId="{4C3C2599-8A6C-36FF-3CB3-D73E861F7DAD}"/>
          </ac:picMkLst>
        </pc:picChg>
        <pc:picChg chg="add del mod ord modCrop">
          <ac:chgData name="Vegard Haugstvedt" userId="2adca064f439bc98" providerId="LiveId" clId="{EBB332BB-53A4-4560-A444-A0AFF437694A}" dt="2023-03-09T13:05:40.231" v="3900" actId="22"/>
          <ac:picMkLst>
            <pc:docMk/>
            <pc:sldMk cId="4259031462" sldId="270"/>
            <ac:picMk id="13" creationId="{6009FB9D-6663-411D-6BA4-CC3DBFB71877}"/>
          </ac:picMkLst>
        </pc:picChg>
        <pc:picChg chg="add del mod ord modCrop">
          <ac:chgData name="Vegard Haugstvedt" userId="2adca064f439bc98" providerId="LiveId" clId="{EBB332BB-53A4-4560-A444-A0AFF437694A}" dt="2023-03-09T13:06:02.864" v="3902" actId="22"/>
          <ac:picMkLst>
            <pc:docMk/>
            <pc:sldMk cId="4259031462" sldId="270"/>
            <ac:picMk id="15" creationId="{2CA57601-97EE-BB66-E22F-2BA8D7C2F040}"/>
          </ac:picMkLst>
        </pc:picChg>
        <pc:picChg chg="add mod ord modCrop">
          <ac:chgData name="Vegard Haugstvedt" userId="2adca064f439bc98" providerId="LiveId" clId="{EBB332BB-53A4-4560-A444-A0AFF437694A}" dt="2023-03-09T13:06:10.661" v="3903" actId="22"/>
          <ac:picMkLst>
            <pc:docMk/>
            <pc:sldMk cId="4259031462" sldId="270"/>
            <ac:picMk id="17" creationId="{B2B038BA-19BD-5F6F-A364-F202F9A2D6B1}"/>
          </ac:picMkLst>
        </pc:picChg>
      </pc:sldChg>
      <pc:sldChg chg="modSp add mod modAnim">
        <pc:chgData name="Vegard Haugstvedt" userId="2adca064f439bc98" providerId="LiveId" clId="{EBB332BB-53A4-4560-A444-A0AFF437694A}" dt="2023-03-10T07:55:28.754" v="5514" actId="1035"/>
        <pc:sldMkLst>
          <pc:docMk/>
          <pc:sldMk cId="2164062793" sldId="271"/>
        </pc:sldMkLst>
        <pc:spChg chg="mod">
          <ac:chgData name="Vegard Haugstvedt" userId="2adca064f439bc98" providerId="LiveId" clId="{EBB332BB-53A4-4560-A444-A0AFF437694A}" dt="2023-03-09T12:39:12.106" v="3825" actId="20577"/>
          <ac:spMkLst>
            <pc:docMk/>
            <pc:sldMk cId="2164062793" sldId="271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55:28.754" v="5514" actId="1035"/>
          <ac:spMkLst>
            <pc:docMk/>
            <pc:sldMk cId="2164062793" sldId="271"/>
            <ac:spMk id="3" creationId="{98288884-2EA0-D3A7-A8D4-6FF470A090F9}"/>
          </ac:spMkLst>
        </pc:spChg>
        <pc:spChg chg="mod">
          <ac:chgData name="Vegard Haugstvedt" userId="2adca064f439bc98" providerId="LiveId" clId="{EBB332BB-53A4-4560-A444-A0AFF437694A}" dt="2023-03-10T07:46:58.853" v="4357" actId="1036"/>
          <ac:spMkLst>
            <pc:docMk/>
            <pc:sldMk cId="2164062793" sldId="271"/>
            <ac:spMk id="4" creationId="{6069D841-DD89-D7C1-9606-2F02C2672E4E}"/>
          </ac:spMkLst>
        </pc:spChg>
      </pc:sldChg>
      <pc:sldChg chg="addSp delSp modSp add mod modAnim">
        <pc:chgData name="Vegard Haugstvedt" userId="2adca064f439bc98" providerId="LiveId" clId="{EBB332BB-53A4-4560-A444-A0AFF437694A}" dt="2023-03-10T07:51:01.285" v="4880" actId="962"/>
        <pc:sldMkLst>
          <pc:docMk/>
          <pc:sldMk cId="1226566566" sldId="272"/>
        </pc:sldMkLst>
        <pc:spChg chg="del mod">
          <ac:chgData name="Vegard Haugstvedt" userId="2adca064f439bc98" providerId="LiveId" clId="{EBB332BB-53A4-4560-A444-A0AFF437694A}" dt="2023-03-09T11:34:05.013" v="3670" actId="12084"/>
          <ac:spMkLst>
            <pc:docMk/>
            <pc:sldMk cId="1226566566" sldId="272"/>
            <ac:spMk id="2" creationId="{579A2303-B7D4-4162-F668-60CB5D1F9C0F}"/>
          </ac:spMkLst>
        </pc:spChg>
        <pc:spChg chg="del mod">
          <ac:chgData name="Vegard Haugstvedt" userId="2adca064f439bc98" providerId="LiveId" clId="{EBB332BB-53A4-4560-A444-A0AFF437694A}" dt="2023-03-09T11:34:33.920" v="3681" actId="478"/>
          <ac:spMkLst>
            <pc:docMk/>
            <pc:sldMk cId="1226566566" sldId="272"/>
            <ac:spMk id="3" creationId="{98288884-2EA0-D3A7-A8D4-6FF470A090F9}"/>
          </ac:spMkLst>
        </pc:spChg>
        <pc:spChg chg="mod">
          <ac:chgData name="Vegard Haugstvedt" userId="2adca064f439bc98" providerId="LiveId" clId="{EBB332BB-53A4-4560-A444-A0AFF437694A}" dt="2023-03-09T11:33:50.162" v="3663" actId="20577"/>
          <ac:spMkLst>
            <pc:docMk/>
            <pc:sldMk cId="1226566566" sldId="272"/>
            <ac:spMk id="4" creationId="{6069D841-DD89-D7C1-9606-2F02C2672E4E}"/>
          </ac:spMkLst>
        </pc:spChg>
        <pc:graphicFrameChg chg="add mod">
          <ac:chgData name="Vegard Haugstvedt" userId="2adca064f439bc98" providerId="LiveId" clId="{EBB332BB-53A4-4560-A444-A0AFF437694A}" dt="2023-03-10T07:51:01.285" v="4880" actId="962"/>
          <ac:graphicFrameMkLst>
            <pc:docMk/>
            <pc:sldMk cId="1226566566" sldId="272"/>
            <ac:graphicFrameMk id="5" creationId="{54BC3E91-05D5-DFDD-C133-11B283011C34}"/>
          </ac:graphicFrameMkLst>
        </pc:graphicFrameChg>
      </pc:sldChg>
      <pc:sldChg chg="modSp add mod modAnim">
        <pc:chgData name="Vegard Haugstvedt" userId="2adca064f439bc98" providerId="LiveId" clId="{EBB332BB-53A4-4560-A444-A0AFF437694A}" dt="2023-03-10T07:47:01.900" v="4358" actId="1036"/>
        <pc:sldMkLst>
          <pc:docMk/>
          <pc:sldMk cId="103817244" sldId="273"/>
        </pc:sldMkLst>
        <pc:spChg chg="mod">
          <ac:chgData name="Vegard Haugstvedt" userId="2adca064f439bc98" providerId="LiveId" clId="{EBB332BB-53A4-4560-A444-A0AFF437694A}" dt="2023-03-09T09:35:15.722" v="3109" actId="20577"/>
          <ac:spMkLst>
            <pc:docMk/>
            <pc:sldMk cId="103817244" sldId="273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35.778" v="4343" actId="962"/>
          <ac:spMkLst>
            <pc:docMk/>
            <pc:sldMk cId="103817244" sldId="273"/>
            <ac:spMk id="3" creationId="{98288884-2EA0-D3A7-A8D4-6FF470A090F9}"/>
          </ac:spMkLst>
        </pc:spChg>
        <pc:spChg chg="mod">
          <ac:chgData name="Vegard Haugstvedt" userId="2adca064f439bc98" providerId="LiveId" clId="{EBB332BB-53A4-4560-A444-A0AFF437694A}" dt="2023-03-10T07:47:01.900" v="4358" actId="1036"/>
          <ac:spMkLst>
            <pc:docMk/>
            <pc:sldMk cId="103817244" sldId="273"/>
            <ac:spMk id="4" creationId="{6069D841-DD89-D7C1-9606-2F02C2672E4E}"/>
          </ac:spMkLst>
        </pc:spChg>
      </pc:sldChg>
      <pc:sldChg chg="add del">
        <pc:chgData name="Vegard Haugstvedt" userId="2adca064f439bc98" providerId="LiveId" clId="{EBB332BB-53A4-4560-A444-A0AFF437694A}" dt="2023-03-09T09:24:29.394" v="2609"/>
        <pc:sldMkLst>
          <pc:docMk/>
          <pc:sldMk cId="2984857958" sldId="273"/>
        </pc:sldMkLst>
      </pc:sldChg>
      <pc:sldChg chg="modSp add mod modAnim">
        <pc:chgData name="Vegard Haugstvedt" userId="2adca064f439bc98" providerId="LiveId" clId="{EBB332BB-53A4-4560-A444-A0AFF437694A}" dt="2023-03-10T07:44:37.666" v="4344" actId="962"/>
        <pc:sldMkLst>
          <pc:docMk/>
          <pc:sldMk cId="3625359817" sldId="274"/>
        </pc:sldMkLst>
        <pc:spChg chg="mod">
          <ac:chgData name="Vegard Haugstvedt" userId="2adca064f439bc98" providerId="LiveId" clId="{EBB332BB-53A4-4560-A444-A0AFF437694A}" dt="2023-03-09T09:35:32.935" v="3129" actId="20577"/>
          <ac:spMkLst>
            <pc:docMk/>
            <pc:sldMk cId="3625359817" sldId="274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37.666" v="4344" actId="962"/>
          <ac:spMkLst>
            <pc:docMk/>
            <pc:sldMk cId="3625359817" sldId="274"/>
            <ac:spMk id="3" creationId="{98288884-2EA0-D3A7-A8D4-6FF470A090F9}"/>
          </ac:spMkLst>
        </pc:spChg>
      </pc:sldChg>
      <pc:sldChg chg="modSp add mod modAnim">
        <pc:chgData name="Vegard Haugstvedt" userId="2adca064f439bc98" providerId="LiveId" clId="{EBB332BB-53A4-4560-A444-A0AFF437694A}" dt="2023-03-10T07:44:39.769" v="4345" actId="962"/>
        <pc:sldMkLst>
          <pc:docMk/>
          <pc:sldMk cId="3153074594" sldId="275"/>
        </pc:sldMkLst>
        <pc:spChg chg="mod">
          <ac:chgData name="Vegard Haugstvedt" userId="2adca064f439bc98" providerId="LiveId" clId="{EBB332BB-53A4-4560-A444-A0AFF437694A}" dt="2023-03-09T09:40:45.003" v="3566" actId="20577"/>
          <ac:spMkLst>
            <pc:docMk/>
            <pc:sldMk cId="3153074594" sldId="275"/>
            <ac:spMk id="2" creationId="{579A2303-B7D4-4162-F668-60CB5D1F9C0F}"/>
          </ac:spMkLst>
        </pc:spChg>
        <pc:spChg chg="mod">
          <ac:chgData name="Vegard Haugstvedt" userId="2adca064f439bc98" providerId="LiveId" clId="{EBB332BB-53A4-4560-A444-A0AFF437694A}" dt="2023-03-10T07:44:39.769" v="4345" actId="962"/>
          <ac:spMkLst>
            <pc:docMk/>
            <pc:sldMk cId="3153074594" sldId="275"/>
            <ac:spMk id="3" creationId="{98288884-2EA0-D3A7-A8D4-6FF470A090F9}"/>
          </ac:spMkLst>
        </pc:spChg>
      </pc:sldChg>
      <pc:sldChg chg="addSp delSp modSp new mod">
        <pc:chgData name="Vegard Haugstvedt" userId="2adca064f439bc98" providerId="LiveId" clId="{EBB332BB-53A4-4560-A444-A0AFF437694A}" dt="2023-03-10T07:54:47.711" v="5498" actId="962"/>
        <pc:sldMkLst>
          <pc:docMk/>
          <pc:sldMk cId="1206288606" sldId="276"/>
        </pc:sldMkLst>
        <pc:spChg chg="mod">
          <ac:chgData name="Vegard Haugstvedt" userId="2adca064f439bc98" providerId="LiveId" clId="{EBB332BB-53A4-4560-A444-A0AFF437694A}" dt="2023-03-10T07:45:58.163" v="4353" actId="20577"/>
          <ac:spMkLst>
            <pc:docMk/>
            <pc:sldMk cId="1206288606" sldId="276"/>
            <ac:spMk id="2" creationId="{A95FBD0D-1AB0-8DB2-9CBC-C47F227846DC}"/>
          </ac:spMkLst>
        </pc:spChg>
        <pc:spChg chg="del mod">
          <ac:chgData name="Vegard Haugstvedt" userId="2adca064f439bc98" providerId="LiveId" clId="{EBB332BB-53A4-4560-A444-A0AFF437694A}" dt="2023-03-09T13:11:22.927" v="3913" actId="12084"/>
          <ac:spMkLst>
            <pc:docMk/>
            <pc:sldMk cId="1206288606" sldId="276"/>
            <ac:spMk id="3" creationId="{A7AEB176-B685-267E-3175-732EA23DFA77}"/>
          </ac:spMkLst>
        </pc:spChg>
        <pc:graphicFrameChg chg="add mod modGraphic">
          <ac:chgData name="Vegard Haugstvedt" userId="2adca064f439bc98" providerId="LiveId" clId="{EBB332BB-53A4-4560-A444-A0AFF437694A}" dt="2023-03-10T07:54:47.711" v="5498" actId="962"/>
          <ac:graphicFrameMkLst>
            <pc:docMk/>
            <pc:sldMk cId="1206288606" sldId="276"/>
            <ac:graphicFrameMk id="4" creationId="{1FC76901-83AF-56C4-EE12-8EBC4C00AA12}"/>
          </ac:graphicFrameMkLst>
        </pc:graphicFrameChg>
      </pc:sldChg>
      <pc:sldChg chg="new del">
        <pc:chgData name="Vegard Haugstvedt" userId="2adca064f439bc98" providerId="LiveId" clId="{EBB332BB-53A4-4560-A444-A0AFF437694A}" dt="2023-03-09T11:33:11.171" v="3627" actId="47"/>
        <pc:sldMkLst>
          <pc:docMk/>
          <pc:sldMk cId="3986615997" sldId="276"/>
        </pc:sldMkLst>
      </pc:sldChg>
    </pc:docChg>
  </pc:docChgLst>
  <pc:docChgLst>
    <pc:chgData name="Vegard Haugstvedt" userId="2adca064f439bc98" providerId="LiveId" clId="{AFB0D684-78EB-43EB-B9B3-45DCC1C6D0FC}"/>
    <pc:docChg chg="undo redo custSel addSld delSld modSld sldOrd">
      <pc:chgData name="Vegard Haugstvedt" userId="2adca064f439bc98" providerId="LiveId" clId="{AFB0D684-78EB-43EB-B9B3-45DCC1C6D0FC}" dt="2023-03-29T01:57:07.734" v="4551" actId="20577"/>
      <pc:docMkLst>
        <pc:docMk/>
      </pc:docMkLst>
      <pc:sldChg chg="modNotesTx">
        <pc:chgData name="Vegard Haugstvedt" userId="2adca064f439bc98" providerId="LiveId" clId="{AFB0D684-78EB-43EB-B9B3-45DCC1C6D0FC}" dt="2023-03-29T01:53:07.517" v="3988" actId="20577"/>
        <pc:sldMkLst>
          <pc:docMk/>
          <pc:sldMk cId="500582401" sldId="256"/>
        </pc:sldMkLst>
      </pc:sldChg>
      <pc:sldChg chg="addSp delSp modSp mod delAnim modAnim modNotesTx">
        <pc:chgData name="Vegard Haugstvedt" userId="2adca064f439bc98" providerId="LiveId" clId="{AFB0D684-78EB-43EB-B9B3-45DCC1C6D0FC}" dt="2023-03-29T01:24:32.239" v="1947" actId="20577"/>
        <pc:sldMkLst>
          <pc:docMk/>
          <pc:sldMk cId="1547111236" sldId="259"/>
        </pc:sldMkLst>
        <pc:spChg chg="del mod">
          <ac:chgData name="Vegard Haugstvedt" userId="2adca064f439bc98" providerId="LiveId" clId="{AFB0D684-78EB-43EB-B9B3-45DCC1C6D0FC}" dt="2023-03-28T22:01:14.684" v="162" actId="478"/>
          <ac:spMkLst>
            <pc:docMk/>
            <pc:sldMk cId="1547111236" sldId="259"/>
            <ac:spMk id="2" creationId="{579A2303-B7D4-4162-F668-60CB5D1F9C0F}"/>
          </ac:spMkLst>
        </pc:spChg>
        <pc:spChg chg="mod">
          <ac:chgData name="Vegard Haugstvedt" userId="2adca064f439bc98" providerId="LiveId" clId="{AFB0D684-78EB-43EB-B9B3-45DCC1C6D0FC}" dt="2023-03-28T22:06:22.237" v="240" actId="1076"/>
          <ac:spMkLst>
            <pc:docMk/>
            <pc:sldMk cId="1547111236" sldId="259"/>
            <ac:spMk id="4" creationId="{6069D841-DD89-D7C1-9606-2F02C2672E4E}"/>
          </ac:spMkLst>
        </pc:spChg>
        <pc:spChg chg="add del mod">
          <ac:chgData name="Vegard Haugstvedt" userId="2adca064f439bc98" providerId="LiveId" clId="{AFB0D684-78EB-43EB-B9B3-45DCC1C6D0FC}" dt="2023-03-29T00:36:58.131" v="1261" actId="14100"/>
          <ac:spMkLst>
            <pc:docMk/>
            <pc:sldMk cId="1547111236" sldId="259"/>
            <ac:spMk id="9" creationId="{A42E3EB7-246D-D4C0-00C6-FE38AC7821BD}"/>
          </ac:spMkLst>
        </pc:spChg>
        <pc:spChg chg="add del mod">
          <ac:chgData name="Vegard Haugstvedt" userId="2adca064f439bc98" providerId="LiveId" clId="{AFB0D684-78EB-43EB-B9B3-45DCC1C6D0FC}" dt="2023-03-28T22:03:29.872" v="186" actId="478"/>
          <ac:spMkLst>
            <pc:docMk/>
            <pc:sldMk cId="1547111236" sldId="259"/>
            <ac:spMk id="15" creationId="{298E0697-DDE4-AF57-CCA0-282FFB52ABAE}"/>
          </ac:spMkLst>
        </pc:spChg>
        <pc:spChg chg="add del">
          <ac:chgData name="Vegard Haugstvedt" userId="2adca064f439bc98" providerId="LiveId" clId="{AFB0D684-78EB-43EB-B9B3-45DCC1C6D0FC}" dt="2023-03-28T22:03:48.458" v="188" actId="478"/>
          <ac:spMkLst>
            <pc:docMk/>
            <pc:sldMk cId="1547111236" sldId="259"/>
            <ac:spMk id="16" creationId="{CB7457ED-080F-EBBE-69B0-5C25BEC200AD}"/>
          </ac:spMkLst>
        </pc:spChg>
        <pc:picChg chg="add del mod modCrop">
          <ac:chgData name="Vegard Haugstvedt" userId="2adca064f439bc98" providerId="LiveId" clId="{AFB0D684-78EB-43EB-B9B3-45DCC1C6D0FC}" dt="2023-03-28T21:58:38.469" v="147" actId="478"/>
          <ac:picMkLst>
            <pc:docMk/>
            <pc:sldMk cId="1547111236" sldId="259"/>
            <ac:picMk id="5" creationId="{30A9597F-8D6B-BA1E-2EEC-0EECD2FDAD01}"/>
          </ac:picMkLst>
        </pc:picChg>
        <pc:picChg chg="add del mod ord modCrop">
          <ac:chgData name="Vegard Haugstvedt" userId="2adca064f439bc98" providerId="LiveId" clId="{AFB0D684-78EB-43EB-B9B3-45DCC1C6D0FC}" dt="2023-03-28T21:58:54.574" v="149" actId="22"/>
          <ac:picMkLst>
            <pc:docMk/>
            <pc:sldMk cId="1547111236" sldId="259"/>
            <ac:picMk id="7" creationId="{FA4C8CE5-F577-4920-D913-D193A372A878}"/>
          </ac:picMkLst>
        </pc:picChg>
        <pc:picChg chg="add del mod modCrop">
          <ac:chgData name="Vegard Haugstvedt" userId="2adca064f439bc98" providerId="LiveId" clId="{AFB0D684-78EB-43EB-B9B3-45DCC1C6D0FC}" dt="2023-03-28T22:04:26.767" v="189" actId="478"/>
          <ac:picMkLst>
            <pc:docMk/>
            <pc:sldMk cId="1547111236" sldId="259"/>
            <ac:picMk id="10" creationId="{9285B24A-A94A-EE57-F1E2-F0BD0AE682D6}"/>
          </ac:picMkLst>
        </pc:picChg>
        <pc:picChg chg="add mod modCrop">
          <ac:chgData name="Vegard Haugstvedt" userId="2adca064f439bc98" providerId="LiveId" clId="{AFB0D684-78EB-43EB-B9B3-45DCC1C6D0FC}" dt="2023-03-28T22:05:30.697" v="228" actId="732"/>
          <ac:picMkLst>
            <pc:docMk/>
            <pc:sldMk cId="1547111236" sldId="259"/>
            <ac:picMk id="12" creationId="{073C5EA3-1915-E15F-E6DA-77F4293AE71D}"/>
          </ac:picMkLst>
        </pc:picChg>
        <pc:picChg chg="add mod modCrop">
          <ac:chgData name="Vegard Haugstvedt" userId="2adca064f439bc98" providerId="LiveId" clId="{AFB0D684-78EB-43EB-B9B3-45DCC1C6D0FC}" dt="2023-03-28T22:05:41.319" v="235" actId="732"/>
          <ac:picMkLst>
            <pc:docMk/>
            <pc:sldMk cId="1547111236" sldId="259"/>
            <ac:picMk id="14" creationId="{3729B2AD-0833-D8E4-2478-0F0CDD87BD47}"/>
          </ac:picMkLst>
        </pc:picChg>
        <pc:picChg chg="add mod modCrop">
          <ac:chgData name="Vegard Haugstvedt" userId="2adca064f439bc98" providerId="LiveId" clId="{AFB0D684-78EB-43EB-B9B3-45DCC1C6D0FC}" dt="2023-03-28T22:06:24.737" v="242" actId="1076"/>
          <ac:picMkLst>
            <pc:docMk/>
            <pc:sldMk cId="1547111236" sldId="259"/>
            <ac:picMk id="18" creationId="{665BBD6F-F6B0-E2C8-B203-FF61151D1F6B}"/>
          </ac:picMkLst>
        </pc:picChg>
      </pc:sldChg>
      <pc:sldChg chg="addSp delSp modSp mod modClrScheme modAnim chgLayout modNotesTx">
        <pc:chgData name="Vegard Haugstvedt" userId="2adca064f439bc98" providerId="LiveId" clId="{AFB0D684-78EB-43EB-B9B3-45DCC1C6D0FC}" dt="2023-03-29T01:33:29.451" v="2196" actId="20577"/>
        <pc:sldMkLst>
          <pc:docMk/>
          <pc:sldMk cId="918742786" sldId="260"/>
        </pc:sldMkLst>
        <pc:spChg chg="mod">
          <ac:chgData name="Vegard Haugstvedt" userId="2adca064f439bc98" providerId="LiveId" clId="{AFB0D684-78EB-43EB-B9B3-45DCC1C6D0FC}" dt="2023-03-29T01:06:09.331" v="1403" actId="26606"/>
          <ac:spMkLst>
            <pc:docMk/>
            <pc:sldMk cId="918742786" sldId="260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9T01:06:09.331" v="1403" actId="26606"/>
          <ac:spMkLst>
            <pc:docMk/>
            <pc:sldMk cId="918742786" sldId="260"/>
            <ac:spMk id="3" creationId="{98288884-2EA0-D3A7-A8D4-6FF470A090F9}"/>
          </ac:spMkLst>
        </pc:spChg>
        <pc:spChg chg="mod">
          <ac:chgData name="Vegard Haugstvedt" userId="2adca064f439bc98" providerId="LiveId" clId="{AFB0D684-78EB-43EB-B9B3-45DCC1C6D0FC}" dt="2023-03-29T01:06:09.331" v="1403" actId="26606"/>
          <ac:spMkLst>
            <pc:docMk/>
            <pc:sldMk cId="918742786" sldId="260"/>
            <ac:spMk id="4" creationId="{6069D841-DD89-D7C1-9606-2F02C2672E4E}"/>
          </ac:spMkLst>
        </pc:spChg>
        <pc:spChg chg="add del mod">
          <ac:chgData name="Vegard Haugstvedt" userId="2adca064f439bc98" providerId="LiveId" clId="{AFB0D684-78EB-43EB-B9B3-45DCC1C6D0FC}" dt="2023-03-29T01:06:32.127" v="1406" actId="478"/>
          <ac:spMkLst>
            <pc:docMk/>
            <pc:sldMk cId="918742786" sldId="260"/>
            <ac:spMk id="8" creationId="{48411B78-2627-BC80-943D-F3ED8A8EAEE7}"/>
          </ac:spMkLst>
        </pc:spChg>
        <pc:spChg chg="add del mod">
          <ac:chgData name="Vegard Haugstvedt" userId="2adca064f439bc98" providerId="LiveId" clId="{AFB0D684-78EB-43EB-B9B3-45DCC1C6D0FC}" dt="2023-03-29T01:06:28.013" v="1404" actId="931"/>
          <ac:spMkLst>
            <pc:docMk/>
            <pc:sldMk cId="918742786" sldId="260"/>
            <ac:spMk id="9" creationId="{CA135E7D-976D-A9B2-8A7E-268AA3AC7CF4}"/>
          </ac:spMkLst>
        </pc:spChg>
        <pc:picChg chg="add del mod">
          <ac:chgData name="Vegard Haugstvedt" userId="2adca064f439bc98" providerId="LiveId" clId="{AFB0D684-78EB-43EB-B9B3-45DCC1C6D0FC}" dt="2023-03-29T01:06:31.198" v="1405" actId="478"/>
          <ac:picMkLst>
            <pc:docMk/>
            <pc:sldMk cId="918742786" sldId="260"/>
            <ac:picMk id="6" creationId="{63319E91-AE71-8EA1-049C-089A95F78E94}"/>
          </ac:picMkLst>
        </pc:picChg>
        <pc:picChg chg="add del mod">
          <ac:chgData name="Vegard Haugstvedt" userId="2adca064f439bc98" providerId="LiveId" clId="{AFB0D684-78EB-43EB-B9B3-45DCC1C6D0FC}" dt="2023-03-29T01:06:57.012" v="1411" actId="478"/>
          <ac:picMkLst>
            <pc:docMk/>
            <pc:sldMk cId="918742786" sldId="260"/>
            <ac:picMk id="11" creationId="{5390B9CA-9D86-3F70-A563-B532DD28DE49}"/>
          </ac:picMkLst>
        </pc:picChg>
        <pc:picChg chg="add del mod ord">
          <ac:chgData name="Vegard Haugstvedt" userId="2adca064f439bc98" providerId="LiveId" clId="{AFB0D684-78EB-43EB-B9B3-45DCC1C6D0FC}" dt="2023-03-29T01:07:26.220" v="1416" actId="1076"/>
          <ac:picMkLst>
            <pc:docMk/>
            <pc:sldMk cId="918742786" sldId="260"/>
            <ac:picMk id="13" creationId="{C592A590-361D-5BDE-3452-7326496BB471}"/>
          </ac:picMkLst>
        </pc:picChg>
      </pc:sldChg>
      <pc:sldChg chg="del">
        <pc:chgData name="Vegard Haugstvedt" userId="2adca064f439bc98" providerId="LiveId" clId="{AFB0D684-78EB-43EB-B9B3-45DCC1C6D0FC}" dt="2023-03-28T22:43:21.921" v="308" actId="47"/>
        <pc:sldMkLst>
          <pc:docMk/>
          <pc:sldMk cId="2938199561" sldId="261"/>
        </pc:sldMkLst>
      </pc:sldChg>
      <pc:sldChg chg="del">
        <pc:chgData name="Vegard Haugstvedt" userId="2adca064f439bc98" providerId="LiveId" clId="{AFB0D684-78EB-43EB-B9B3-45DCC1C6D0FC}" dt="2023-03-28T23:07:04.292" v="639" actId="47"/>
        <pc:sldMkLst>
          <pc:docMk/>
          <pc:sldMk cId="1058092865" sldId="262"/>
        </pc:sldMkLst>
      </pc:sldChg>
      <pc:sldChg chg="addSp delSp modSp mod modAnim modNotesTx">
        <pc:chgData name="Vegard Haugstvedt" userId="2adca064f439bc98" providerId="LiveId" clId="{AFB0D684-78EB-43EB-B9B3-45DCC1C6D0FC}" dt="2023-03-29T01:27:33.758" v="2083" actId="20577"/>
        <pc:sldMkLst>
          <pc:docMk/>
          <pc:sldMk cId="3038811027" sldId="263"/>
        </pc:sldMkLst>
        <pc:spChg chg="mod">
          <ac:chgData name="Vegard Haugstvedt" userId="2adca064f439bc98" providerId="LiveId" clId="{AFB0D684-78EB-43EB-B9B3-45DCC1C6D0FC}" dt="2023-03-28T23:15:33.524" v="710" actId="14100"/>
          <ac:spMkLst>
            <pc:docMk/>
            <pc:sldMk cId="3038811027" sldId="263"/>
            <ac:spMk id="2" creationId="{579A2303-B7D4-4162-F668-60CB5D1F9C0F}"/>
          </ac:spMkLst>
        </pc:spChg>
        <pc:spChg chg="add del">
          <ac:chgData name="Vegard Haugstvedt" userId="2adca064f439bc98" providerId="LiveId" clId="{AFB0D684-78EB-43EB-B9B3-45DCC1C6D0FC}" dt="2023-03-28T23:12:39.625" v="657" actId="931"/>
          <ac:spMkLst>
            <pc:docMk/>
            <pc:sldMk cId="3038811027" sldId="263"/>
            <ac:spMk id="3" creationId="{98288884-2EA0-D3A7-A8D4-6FF470A090F9}"/>
          </ac:spMkLst>
        </pc:spChg>
        <pc:spChg chg="add del mod">
          <ac:chgData name="Vegard Haugstvedt" userId="2adca064f439bc98" providerId="LiveId" clId="{AFB0D684-78EB-43EB-B9B3-45DCC1C6D0FC}" dt="2023-03-28T23:12:42.539" v="659" actId="478"/>
          <ac:spMkLst>
            <pc:docMk/>
            <pc:sldMk cId="3038811027" sldId="263"/>
            <ac:spMk id="14" creationId="{88146B32-B367-A573-F5B0-562FB8F80A5D}"/>
          </ac:spMkLst>
        </pc:spChg>
        <pc:picChg chg="add mod">
          <ac:chgData name="Vegard Haugstvedt" userId="2adca064f439bc98" providerId="LiveId" clId="{AFB0D684-78EB-43EB-B9B3-45DCC1C6D0FC}" dt="2023-03-28T23:15:11.193" v="707" actId="1076"/>
          <ac:picMkLst>
            <pc:docMk/>
            <pc:sldMk cId="3038811027" sldId="263"/>
            <ac:picMk id="6" creationId="{F3F798DC-37E5-F271-7441-07A0A7B2CB06}"/>
          </ac:picMkLst>
        </pc:picChg>
        <pc:picChg chg="add del mod">
          <ac:chgData name="Vegard Haugstvedt" userId="2adca064f439bc98" providerId="LiveId" clId="{AFB0D684-78EB-43EB-B9B3-45DCC1C6D0FC}" dt="2023-03-28T23:12:08.143" v="654" actId="931"/>
          <ac:picMkLst>
            <pc:docMk/>
            <pc:sldMk cId="3038811027" sldId="263"/>
            <ac:picMk id="8" creationId="{87460255-FE7C-8095-EB4C-FBAE529E6BFB}"/>
          </ac:picMkLst>
        </pc:picChg>
        <pc:picChg chg="add del mod">
          <ac:chgData name="Vegard Haugstvedt" userId="2adca064f439bc98" providerId="LiveId" clId="{AFB0D684-78EB-43EB-B9B3-45DCC1C6D0FC}" dt="2023-03-28T23:12:21.940" v="656" actId="931"/>
          <ac:picMkLst>
            <pc:docMk/>
            <pc:sldMk cId="3038811027" sldId="263"/>
            <ac:picMk id="10" creationId="{44C49D30-328C-E274-FB09-7B9438CCFC24}"/>
          </ac:picMkLst>
        </pc:picChg>
        <pc:picChg chg="add del mod">
          <ac:chgData name="Vegard Haugstvedt" userId="2adca064f439bc98" providerId="LiveId" clId="{AFB0D684-78EB-43EB-B9B3-45DCC1C6D0FC}" dt="2023-03-28T23:12:40.933" v="658" actId="478"/>
          <ac:picMkLst>
            <pc:docMk/>
            <pc:sldMk cId="3038811027" sldId="263"/>
            <ac:picMk id="12" creationId="{E4FBF57D-DCBB-4607-14D1-8B93C0F79C23}"/>
          </ac:picMkLst>
        </pc:picChg>
        <pc:picChg chg="add mod">
          <ac:chgData name="Vegard Haugstvedt" userId="2adca064f439bc98" providerId="LiveId" clId="{AFB0D684-78EB-43EB-B9B3-45DCC1C6D0FC}" dt="2023-03-28T23:13:58.212" v="678" actId="14100"/>
          <ac:picMkLst>
            <pc:docMk/>
            <pc:sldMk cId="3038811027" sldId="263"/>
            <ac:picMk id="16" creationId="{7CA6A563-EB4C-D7C3-3A55-261546F33FED}"/>
          </ac:picMkLst>
        </pc:picChg>
      </pc:sldChg>
      <pc:sldChg chg="delSp modSp mod ord modClrScheme modAnim chgLayout modNotesTx">
        <pc:chgData name="Vegard Haugstvedt" userId="2adca064f439bc98" providerId="LiveId" clId="{AFB0D684-78EB-43EB-B9B3-45DCC1C6D0FC}" dt="2023-03-29T01:30:20.330" v="2141" actId="20577"/>
        <pc:sldMkLst>
          <pc:docMk/>
          <pc:sldMk cId="2774646566" sldId="264"/>
        </pc:sldMkLst>
        <pc:spChg chg="mod ord">
          <ac:chgData name="Vegard Haugstvedt" userId="2adca064f439bc98" providerId="LiveId" clId="{AFB0D684-78EB-43EB-B9B3-45DCC1C6D0FC}" dt="2023-03-29T00:52:54.297" v="1357" actId="1076"/>
          <ac:spMkLst>
            <pc:docMk/>
            <pc:sldMk cId="2774646566" sldId="264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8T23:54:13.182" v="969" actId="478"/>
          <ac:spMkLst>
            <pc:docMk/>
            <pc:sldMk cId="2774646566" sldId="264"/>
            <ac:spMk id="3" creationId="{98288884-2EA0-D3A7-A8D4-6FF470A090F9}"/>
          </ac:spMkLst>
        </pc:spChg>
        <pc:spChg chg="mod ord">
          <ac:chgData name="Vegard Haugstvedt" userId="2adca064f439bc98" providerId="LiveId" clId="{AFB0D684-78EB-43EB-B9B3-45DCC1C6D0FC}" dt="2023-03-29T00:52:27.987" v="1353" actId="700"/>
          <ac:spMkLst>
            <pc:docMk/>
            <pc:sldMk cId="2774646566" sldId="264"/>
            <ac:spMk id="4" creationId="{6069D841-DD89-D7C1-9606-2F02C2672E4E}"/>
          </ac:spMkLst>
        </pc:spChg>
      </pc:sldChg>
      <pc:sldChg chg="addSp delSp modSp mod modClrScheme modAnim chgLayout modNotesTx">
        <pc:chgData name="Vegard Haugstvedt" userId="2adca064f439bc98" providerId="LiveId" clId="{AFB0D684-78EB-43EB-B9B3-45DCC1C6D0FC}" dt="2023-03-29T01:40:49.356" v="2605" actId="5793"/>
        <pc:sldMkLst>
          <pc:docMk/>
          <pc:sldMk cId="436535087" sldId="266"/>
        </pc:sldMkLst>
        <pc:spChg chg="mod ord">
          <ac:chgData name="Vegard Haugstvedt" userId="2adca064f439bc98" providerId="LiveId" clId="{AFB0D684-78EB-43EB-B9B3-45DCC1C6D0FC}" dt="2023-03-29T01:40:49.356" v="2605" actId="5793"/>
          <ac:spMkLst>
            <pc:docMk/>
            <pc:sldMk cId="436535087" sldId="266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9T00:04:31.784" v="1032" actId="478"/>
          <ac:spMkLst>
            <pc:docMk/>
            <pc:sldMk cId="436535087" sldId="266"/>
            <ac:spMk id="3" creationId="{98288884-2EA0-D3A7-A8D4-6FF470A090F9}"/>
          </ac:spMkLst>
        </pc:spChg>
        <pc:spChg chg="mod">
          <ac:chgData name="Vegard Haugstvedt" userId="2adca064f439bc98" providerId="LiveId" clId="{AFB0D684-78EB-43EB-B9B3-45DCC1C6D0FC}" dt="2023-03-29T00:11:19.999" v="1037" actId="26606"/>
          <ac:spMkLst>
            <pc:docMk/>
            <pc:sldMk cId="436535087" sldId="266"/>
            <ac:spMk id="4" creationId="{6069D841-DD89-D7C1-9606-2F02C2672E4E}"/>
          </ac:spMkLst>
        </pc:spChg>
        <pc:picChg chg="add mod">
          <ac:chgData name="Vegard Haugstvedt" userId="2adca064f439bc98" providerId="LiveId" clId="{AFB0D684-78EB-43EB-B9B3-45DCC1C6D0FC}" dt="2023-03-29T00:18:29.882" v="1052" actId="14826"/>
          <ac:picMkLst>
            <pc:docMk/>
            <pc:sldMk cId="436535087" sldId="266"/>
            <ac:picMk id="6" creationId="{004E8882-81E1-0847-3F61-9F5A2A5DCFE3}"/>
          </ac:picMkLst>
        </pc:picChg>
        <pc:picChg chg="add mod">
          <ac:chgData name="Vegard Haugstvedt" userId="2adca064f439bc98" providerId="LiveId" clId="{AFB0D684-78EB-43EB-B9B3-45DCC1C6D0FC}" dt="2023-03-29T00:16:11.194" v="1044" actId="14100"/>
          <ac:picMkLst>
            <pc:docMk/>
            <pc:sldMk cId="436535087" sldId="266"/>
            <ac:picMk id="8" creationId="{5457EA1D-B03E-8B78-8E85-BFE4C35F5228}"/>
          </ac:picMkLst>
        </pc:picChg>
      </pc:sldChg>
      <pc:sldChg chg="delSp modSp mod modClrScheme modAnim chgLayout modNotesTx">
        <pc:chgData name="Vegard Haugstvedt" userId="2adca064f439bc98" providerId="LiveId" clId="{AFB0D684-78EB-43EB-B9B3-45DCC1C6D0FC}" dt="2023-03-29T01:32:51.462" v="2178" actId="20577"/>
        <pc:sldMkLst>
          <pc:docMk/>
          <pc:sldMk cId="1231344895" sldId="267"/>
        </pc:sldMkLst>
        <pc:spChg chg="mod ord">
          <ac:chgData name="Vegard Haugstvedt" userId="2adca064f439bc98" providerId="LiveId" clId="{AFB0D684-78EB-43EB-B9B3-45DCC1C6D0FC}" dt="2023-03-29T01:04:57.024" v="1402" actId="26606"/>
          <ac:spMkLst>
            <pc:docMk/>
            <pc:sldMk cId="1231344895" sldId="267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9T01:04:19.767" v="1396" actId="478"/>
          <ac:spMkLst>
            <pc:docMk/>
            <pc:sldMk cId="1231344895" sldId="267"/>
            <ac:spMk id="3" creationId="{98288884-2EA0-D3A7-A8D4-6FF470A090F9}"/>
          </ac:spMkLst>
        </pc:spChg>
        <pc:spChg chg="mod">
          <ac:chgData name="Vegard Haugstvedt" userId="2adca064f439bc98" providerId="LiveId" clId="{AFB0D684-78EB-43EB-B9B3-45DCC1C6D0FC}" dt="2023-03-29T01:04:57.024" v="1402" actId="26606"/>
          <ac:spMkLst>
            <pc:docMk/>
            <pc:sldMk cId="1231344895" sldId="267"/>
            <ac:spMk id="4" creationId="{6069D841-DD89-D7C1-9606-2F02C2672E4E}"/>
          </ac:spMkLst>
        </pc:spChg>
      </pc:sldChg>
      <pc:sldChg chg="modNotesTx">
        <pc:chgData name="Vegard Haugstvedt" userId="2adca064f439bc98" providerId="LiveId" clId="{AFB0D684-78EB-43EB-B9B3-45DCC1C6D0FC}" dt="2023-03-29T01:37:32.763" v="2525" actId="20577"/>
        <pc:sldMkLst>
          <pc:docMk/>
          <pc:sldMk cId="2672861847" sldId="269"/>
        </pc:sldMkLst>
      </pc:sldChg>
      <pc:sldChg chg="del">
        <pc:chgData name="Vegard Haugstvedt" userId="2adca064f439bc98" providerId="LiveId" clId="{AFB0D684-78EB-43EB-B9B3-45DCC1C6D0FC}" dt="2023-03-28T23:25:39.268" v="797" actId="47"/>
        <pc:sldMkLst>
          <pc:docMk/>
          <pc:sldMk cId="2164062793" sldId="271"/>
        </pc:sldMkLst>
      </pc:sldChg>
      <pc:sldChg chg="addSp delSp modSp mod modAnim modNotesTx">
        <pc:chgData name="Vegard Haugstvedt" userId="2adca064f439bc98" providerId="LiveId" clId="{AFB0D684-78EB-43EB-B9B3-45DCC1C6D0FC}" dt="2023-03-29T01:45:53.777" v="3168" actId="20577"/>
        <pc:sldMkLst>
          <pc:docMk/>
          <pc:sldMk cId="1226566566" sldId="272"/>
        </pc:sldMkLst>
        <pc:graphicFrameChg chg="mod">
          <ac:chgData name="Vegard Haugstvedt" userId="2adca064f439bc98" providerId="LiveId" clId="{AFB0D684-78EB-43EB-B9B3-45DCC1C6D0FC}" dt="2023-03-29T00:03:43.926" v="1031" actId="120"/>
          <ac:graphicFrameMkLst>
            <pc:docMk/>
            <pc:sldMk cId="1226566566" sldId="272"/>
            <ac:graphicFrameMk id="5" creationId="{54BC3E91-05D5-DFDD-C133-11B283011C34}"/>
          </ac:graphicFrameMkLst>
        </pc:graphicFrameChg>
        <pc:picChg chg="add mod">
          <ac:chgData name="Vegard Haugstvedt" userId="2adca064f439bc98" providerId="LiveId" clId="{AFB0D684-78EB-43EB-B9B3-45DCC1C6D0FC}" dt="2023-03-28T23:57:11.762" v="983" actId="1076"/>
          <ac:picMkLst>
            <pc:docMk/>
            <pc:sldMk cId="1226566566" sldId="272"/>
            <ac:picMk id="3" creationId="{6C7EB3B5-E27F-849C-94B1-DF1D7782E911}"/>
          </ac:picMkLst>
        </pc:picChg>
        <pc:picChg chg="add mod">
          <ac:chgData name="Vegard Haugstvedt" userId="2adca064f439bc98" providerId="LiveId" clId="{AFB0D684-78EB-43EB-B9B3-45DCC1C6D0FC}" dt="2023-03-28T23:57:57.047" v="985" actId="1076"/>
          <ac:picMkLst>
            <pc:docMk/>
            <pc:sldMk cId="1226566566" sldId="272"/>
            <ac:picMk id="7" creationId="{C181BEDE-CEC0-520C-AE9F-EC034E15F8D3}"/>
          </ac:picMkLst>
        </pc:picChg>
        <pc:picChg chg="add mod">
          <ac:chgData name="Vegard Haugstvedt" userId="2adca064f439bc98" providerId="LiveId" clId="{AFB0D684-78EB-43EB-B9B3-45DCC1C6D0FC}" dt="2023-03-28T23:58:18.966" v="987" actId="1076"/>
          <ac:picMkLst>
            <pc:docMk/>
            <pc:sldMk cId="1226566566" sldId="272"/>
            <ac:picMk id="9" creationId="{EA3FD4AD-960A-E4E3-48CC-A6BFD5B79072}"/>
          </ac:picMkLst>
        </pc:picChg>
        <pc:picChg chg="add del mod">
          <ac:chgData name="Vegard Haugstvedt" userId="2adca064f439bc98" providerId="LiveId" clId="{AFB0D684-78EB-43EB-B9B3-45DCC1C6D0FC}" dt="2023-03-28T23:59:48.885" v="994" actId="478"/>
          <ac:picMkLst>
            <pc:docMk/>
            <pc:sldMk cId="1226566566" sldId="272"/>
            <ac:picMk id="11" creationId="{49D1A574-BA15-5C28-CD93-4423AB5B60A8}"/>
          </ac:picMkLst>
        </pc:picChg>
        <pc:picChg chg="add mod">
          <ac:chgData name="Vegard Haugstvedt" userId="2adca064f439bc98" providerId="LiveId" clId="{AFB0D684-78EB-43EB-B9B3-45DCC1C6D0FC}" dt="2023-03-28T23:59:21.688" v="991" actId="1076"/>
          <ac:picMkLst>
            <pc:docMk/>
            <pc:sldMk cId="1226566566" sldId="272"/>
            <ac:picMk id="13" creationId="{0B33CC8B-45F8-63C2-0A3E-34E63A85A165}"/>
          </ac:picMkLst>
        </pc:picChg>
        <pc:picChg chg="add mod">
          <ac:chgData name="Vegard Haugstvedt" userId="2adca064f439bc98" providerId="LiveId" clId="{AFB0D684-78EB-43EB-B9B3-45DCC1C6D0FC}" dt="2023-03-28T23:59:59.547" v="995" actId="1076"/>
          <ac:picMkLst>
            <pc:docMk/>
            <pc:sldMk cId="1226566566" sldId="272"/>
            <ac:picMk id="15" creationId="{46A0B4DC-E38B-C09F-251D-B4A4DE1FFE49}"/>
          </ac:picMkLst>
        </pc:picChg>
        <pc:picChg chg="add mod">
          <ac:chgData name="Vegard Haugstvedt" userId="2adca064f439bc98" providerId="LiveId" clId="{AFB0D684-78EB-43EB-B9B3-45DCC1C6D0FC}" dt="2023-03-29T00:00:41.319" v="997" actId="1076"/>
          <ac:picMkLst>
            <pc:docMk/>
            <pc:sldMk cId="1226566566" sldId="272"/>
            <ac:picMk id="17" creationId="{BDE92B46-2833-426F-11C2-38D3A79922FF}"/>
          </ac:picMkLst>
        </pc:picChg>
        <pc:picChg chg="add mod">
          <ac:chgData name="Vegard Haugstvedt" userId="2adca064f439bc98" providerId="LiveId" clId="{AFB0D684-78EB-43EB-B9B3-45DCC1C6D0FC}" dt="2023-03-29T00:01:01.576" v="999" actId="1076"/>
          <ac:picMkLst>
            <pc:docMk/>
            <pc:sldMk cId="1226566566" sldId="272"/>
            <ac:picMk id="19" creationId="{DD57B735-9111-132C-B5E8-20FCA71BF859}"/>
          </ac:picMkLst>
        </pc:picChg>
      </pc:sldChg>
      <pc:sldChg chg="addSp delSp modSp mod modClrScheme modAnim chgLayout modNotesTx">
        <pc:chgData name="Vegard Haugstvedt" userId="2adca064f439bc98" providerId="LiveId" clId="{AFB0D684-78EB-43EB-B9B3-45DCC1C6D0FC}" dt="2023-03-29T01:42:09.030" v="2743" actId="20577"/>
        <pc:sldMkLst>
          <pc:docMk/>
          <pc:sldMk cId="103817244" sldId="273"/>
        </pc:sldMkLst>
        <pc:spChg chg="mod ord">
          <ac:chgData name="Vegard Haugstvedt" userId="2adca064f439bc98" providerId="LiveId" clId="{AFB0D684-78EB-43EB-B9B3-45DCC1C6D0FC}" dt="2023-03-29T01:40:19.876" v="2600" actId="12"/>
          <ac:spMkLst>
            <pc:docMk/>
            <pc:sldMk cId="103817244" sldId="273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9T00:21:56.461" v="1053" actId="478"/>
          <ac:spMkLst>
            <pc:docMk/>
            <pc:sldMk cId="103817244" sldId="273"/>
            <ac:spMk id="3" creationId="{98288884-2EA0-D3A7-A8D4-6FF470A090F9}"/>
          </ac:spMkLst>
        </pc:spChg>
        <pc:spChg chg="mod">
          <ac:chgData name="Vegard Haugstvedt" userId="2adca064f439bc98" providerId="LiveId" clId="{AFB0D684-78EB-43EB-B9B3-45DCC1C6D0FC}" dt="2023-03-29T00:22:00.234" v="1055" actId="26606"/>
          <ac:spMkLst>
            <pc:docMk/>
            <pc:sldMk cId="103817244" sldId="273"/>
            <ac:spMk id="4" creationId="{6069D841-DD89-D7C1-9606-2F02C2672E4E}"/>
          </ac:spMkLst>
        </pc:spChg>
        <pc:picChg chg="add mod">
          <ac:chgData name="Vegard Haugstvedt" userId="2adca064f439bc98" providerId="LiveId" clId="{AFB0D684-78EB-43EB-B9B3-45DCC1C6D0FC}" dt="2023-03-29T00:22:12.289" v="1057" actId="14100"/>
          <ac:picMkLst>
            <pc:docMk/>
            <pc:sldMk cId="103817244" sldId="273"/>
            <ac:picMk id="6" creationId="{DF32F9A4-0A1A-DA4C-D781-A45174F3B154}"/>
          </ac:picMkLst>
        </pc:picChg>
        <pc:picChg chg="add mod">
          <ac:chgData name="Vegard Haugstvedt" userId="2adca064f439bc98" providerId="LiveId" clId="{AFB0D684-78EB-43EB-B9B3-45DCC1C6D0FC}" dt="2023-03-29T00:25:18.807" v="1109" actId="1076"/>
          <ac:picMkLst>
            <pc:docMk/>
            <pc:sldMk cId="103817244" sldId="273"/>
            <ac:picMk id="7" creationId="{2E61FE41-2B32-8AB7-6B65-F40EC2058137}"/>
          </ac:picMkLst>
        </pc:picChg>
      </pc:sldChg>
      <pc:sldChg chg="addSp delSp modSp mod modAnim modNotesTx">
        <pc:chgData name="Vegard Haugstvedt" userId="2adca064f439bc98" providerId="LiveId" clId="{AFB0D684-78EB-43EB-B9B3-45DCC1C6D0FC}" dt="2023-03-29T01:32:17.509" v="2169" actId="20577"/>
        <pc:sldMkLst>
          <pc:docMk/>
          <pc:sldMk cId="3625359817" sldId="274"/>
        </pc:sldMkLst>
        <pc:spChg chg="del">
          <ac:chgData name="Vegard Haugstvedt" userId="2adca064f439bc98" providerId="LiveId" clId="{AFB0D684-78EB-43EB-B9B3-45DCC1C6D0FC}" dt="2023-03-29T00:27:14.460" v="1122" actId="478"/>
          <ac:spMkLst>
            <pc:docMk/>
            <pc:sldMk cId="3625359817" sldId="274"/>
            <ac:spMk id="3" creationId="{98288884-2EA0-D3A7-A8D4-6FF470A090F9}"/>
          </ac:spMkLst>
        </pc:spChg>
        <pc:picChg chg="add mod">
          <ac:chgData name="Vegard Haugstvedt" userId="2adca064f439bc98" providerId="LiveId" clId="{AFB0D684-78EB-43EB-B9B3-45DCC1C6D0FC}" dt="2023-03-29T00:28:04.918" v="1126" actId="1076"/>
          <ac:picMkLst>
            <pc:docMk/>
            <pc:sldMk cId="3625359817" sldId="274"/>
            <ac:picMk id="6" creationId="{34486EA2-717A-32A0-636C-E7D2AD50A491}"/>
          </ac:picMkLst>
        </pc:picChg>
      </pc:sldChg>
      <pc:sldChg chg="addSp delSp modSp mod modAnim modNotesTx">
        <pc:chgData name="Vegard Haugstvedt" userId="2adca064f439bc98" providerId="LiveId" clId="{AFB0D684-78EB-43EB-B9B3-45DCC1C6D0FC}" dt="2023-03-29T01:33:02.873" v="2185" actId="20577"/>
        <pc:sldMkLst>
          <pc:docMk/>
          <pc:sldMk cId="3153074594" sldId="275"/>
        </pc:sldMkLst>
        <pc:spChg chg="mod">
          <ac:chgData name="Vegard Haugstvedt" userId="2adca064f439bc98" providerId="LiveId" clId="{AFB0D684-78EB-43EB-B9B3-45DCC1C6D0FC}" dt="2023-03-29T01:02:14.514" v="1390" actId="113"/>
          <ac:spMkLst>
            <pc:docMk/>
            <pc:sldMk cId="3153074594" sldId="275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9T01:00:49.618" v="1373" actId="478"/>
          <ac:spMkLst>
            <pc:docMk/>
            <pc:sldMk cId="3153074594" sldId="275"/>
            <ac:spMk id="3" creationId="{98288884-2EA0-D3A7-A8D4-6FF470A090F9}"/>
          </ac:spMkLst>
        </pc:spChg>
        <pc:picChg chg="add del mod">
          <ac:chgData name="Vegard Haugstvedt" userId="2adca064f439bc98" providerId="LiveId" clId="{AFB0D684-78EB-43EB-B9B3-45DCC1C6D0FC}" dt="2023-03-29T01:02:18.184" v="1391" actId="478"/>
          <ac:picMkLst>
            <pc:docMk/>
            <pc:sldMk cId="3153074594" sldId="275"/>
            <ac:picMk id="6" creationId="{0461D408-36E2-1D47-B7BA-C0CE94136D70}"/>
          </ac:picMkLst>
        </pc:picChg>
        <pc:picChg chg="add mod">
          <ac:chgData name="Vegard Haugstvedt" userId="2adca064f439bc98" providerId="LiveId" clId="{AFB0D684-78EB-43EB-B9B3-45DCC1C6D0FC}" dt="2023-03-29T01:04:01.414" v="1395" actId="1076"/>
          <ac:picMkLst>
            <pc:docMk/>
            <pc:sldMk cId="3153074594" sldId="275"/>
            <ac:picMk id="8" creationId="{5ACD1E23-0BD0-F891-2F1C-8EA31D3A0A52}"/>
          </ac:picMkLst>
        </pc:picChg>
      </pc:sldChg>
      <pc:sldChg chg="modSp mod modNotesTx">
        <pc:chgData name="Vegard Haugstvedt" userId="2adca064f439bc98" providerId="LiveId" clId="{AFB0D684-78EB-43EB-B9B3-45DCC1C6D0FC}" dt="2023-03-29T01:34:39.355" v="2214" actId="20577"/>
        <pc:sldMkLst>
          <pc:docMk/>
          <pc:sldMk cId="1206288606" sldId="276"/>
        </pc:sldMkLst>
        <pc:spChg chg="mod">
          <ac:chgData name="Vegard Haugstvedt" userId="2adca064f439bc98" providerId="LiveId" clId="{AFB0D684-78EB-43EB-B9B3-45DCC1C6D0FC}" dt="2023-03-29T01:09:14.450" v="1461" actId="20577"/>
          <ac:spMkLst>
            <pc:docMk/>
            <pc:sldMk cId="1206288606" sldId="276"/>
            <ac:spMk id="2" creationId="{A95FBD0D-1AB0-8DB2-9CBC-C47F227846DC}"/>
          </ac:spMkLst>
        </pc:spChg>
      </pc:sldChg>
      <pc:sldChg chg="add del">
        <pc:chgData name="Vegard Haugstvedt" userId="2adca064f439bc98" providerId="LiveId" clId="{AFB0D684-78EB-43EB-B9B3-45DCC1C6D0FC}" dt="2023-03-28T22:43:49.042" v="310" actId="47"/>
        <pc:sldMkLst>
          <pc:docMk/>
          <pc:sldMk cId="2917015162" sldId="277"/>
        </pc:sldMkLst>
      </pc:sldChg>
      <pc:sldChg chg="addSp delSp modSp add mod modClrScheme modAnim chgLayout modNotesTx">
        <pc:chgData name="Vegard Haugstvedt" userId="2adca064f439bc98" providerId="LiveId" clId="{AFB0D684-78EB-43EB-B9B3-45DCC1C6D0FC}" dt="2023-03-29T01:25:15.284" v="1985" actId="20577"/>
        <pc:sldMkLst>
          <pc:docMk/>
          <pc:sldMk cId="3805641082" sldId="278"/>
        </pc:sldMkLst>
        <pc:spChg chg="mod ord">
          <ac:chgData name="Vegard Haugstvedt" userId="2adca064f439bc98" providerId="LiveId" clId="{AFB0D684-78EB-43EB-B9B3-45DCC1C6D0FC}" dt="2023-03-29T00:44:40.459" v="1308" actId="5793"/>
          <ac:spMkLst>
            <pc:docMk/>
            <pc:sldMk cId="3805641082" sldId="278"/>
            <ac:spMk id="2" creationId="{579A2303-B7D4-4162-F668-60CB5D1F9C0F}"/>
          </ac:spMkLst>
        </pc:spChg>
        <pc:spChg chg="del mod ord">
          <ac:chgData name="Vegard Haugstvedt" userId="2adca064f439bc98" providerId="LiveId" clId="{AFB0D684-78EB-43EB-B9B3-45DCC1C6D0FC}" dt="2023-03-28T22:33:31.722" v="248" actId="700"/>
          <ac:spMkLst>
            <pc:docMk/>
            <pc:sldMk cId="3805641082" sldId="278"/>
            <ac:spMk id="3" creationId="{98288884-2EA0-D3A7-A8D4-6FF470A090F9}"/>
          </ac:spMkLst>
        </pc:spChg>
        <pc:spChg chg="mod ord">
          <ac:chgData name="Vegard Haugstvedt" userId="2adca064f439bc98" providerId="LiveId" clId="{AFB0D684-78EB-43EB-B9B3-45DCC1C6D0FC}" dt="2023-03-28T22:35:26.027" v="273" actId="26606"/>
          <ac:spMkLst>
            <pc:docMk/>
            <pc:sldMk cId="3805641082" sldId="278"/>
            <ac:spMk id="4" creationId="{6069D841-DD89-D7C1-9606-2F02C2672E4E}"/>
          </ac:spMkLst>
        </pc:spChg>
        <pc:spChg chg="add del mod ord">
          <ac:chgData name="Vegard Haugstvedt" userId="2adca064f439bc98" providerId="LiveId" clId="{AFB0D684-78EB-43EB-B9B3-45DCC1C6D0FC}" dt="2023-03-28T22:33:50.096" v="251" actId="478"/>
          <ac:spMkLst>
            <pc:docMk/>
            <pc:sldMk cId="3805641082" sldId="278"/>
            <ac:spMk id="5" creationId="{C856B5E3-FEE6-E083-4A36-F52C87B5DB85}"/>
          </ac:spMkLst>
        </pc:spChg>
        <pc:picChg chg="add del mod ord modCrop">
          <ac:chgData name="Vegard Haugstvedt" userId="2adca064f439bc98" providerId="LiveId" clId="{AFB0D684-78EB-43EB-B9B3-45DCC1C6D0FC}" dt="2023-03-28T22:33:49.070" v="250" actId="22"/>
          <ac:picMkLst>
            <pc:docMk/>
            <pc:sldMk cId="3805641082" sldId="278"/>
            <ac:picMk id="7" creationId="{14E40D77-A1FD-2456-AD3D-8856C842126A}"/>
          </ac:picMkLst>
        </pc:picChg>
        <pc:picChg chg="add del mod">
          <ac:chgData name="Vegard Haugstvedt" userId="2adca064f439bc98" providerId="LiveId" clId="{AFB0D684-78EB-43EB-B9B3-45DCC1C6D0FC}" dt="2023-03-28T22:42:34.330" v="303" actId="478"/>
          <ac:picMkLst>
            <pc:docMk/>
            <pc:sldMk cId="3805641082" sldId="278"/>
            <ac:picMk id="9" creationId="{5F0EDB26-5C7F-3BCF-57ED-20E758EEF6C0}"/>
          </ac:picMkLst>
        </pc:picChg>
        <pc:picChg chg="add mod">
          <ac:chgData name="Vegard Haugstvedt" userId="2adca064f439bc98" providerId="LiveId" clId="{AFB0D684-78EB-43EB-B9B3-45DCC1C6D0FC}" dt="2023-03-28T22:38:16.234" v="290" actId="1076"/>
          <ac:picMkLst>
            <pc:docMk/>
            <pc:sldMk cId="3805641082" sldId="278"/>
            <ac:picMk id="11" creationId="{54EA2389-BBD4-DF03-B071-7F396CD086AE}"/>
          </ac:picMkLst>
        </pc:picChg>
        <pc:picChg chg="add mod">
          <ac:chgData name="Vegard Haugstvedt" userId="2adca064f439bc98" providerId="LiveId" clId="{AFB0D684-78EB-43EB-B9B3-45DCC1C6D0FC}" dt="2023-03-28T22:43:10.154" v="307" actId="1076"/>
          <ac:picMkLst>
            <pc:docMk/>
            <pc:sldMk cId="3805641082" sldId="278"/>
            <ac:picMk id="13" creationId="{8BE4EBD9-0344-186B-2A30-AAD0461E5D0A}"/>
          </ac:picMkLst>
        </pc:picChg>
      </pc:sldChg>
      <pc:sldChg chg="addSp delSp modSp add mod modAnim modNotesTx">
        <pc:chgData name="Vegard Haugstvedt" userId="2adca064f439bc98" providerId="LiveId" clId="{AFB0D684-78EB-43EB-B9B3-45DCC1C6D0FC}" dt="2023-03-29T01:57:07.734" v="4551" actId="20577"/>
        <pc:sldMkLst>
          <pc:docMk/>
          <pc:sldMk cId="781565701" sldId="279"/>
        </pc:sldMkLst>
        <pc:spChg chg="mod ord">
          <ac:chgData name="Vegard Haugstvedt" userId="2adca064f439bc98" providerId="LiveId" clId="{AFB0D684-78EB-43EB-B9B3-45DCC1C6D0FC}" dt="2023-03-29T01:57:07.734" v="4551" actId="20577"/>
          <ac:spMkLst>
            <pc:docMk/>
            <pc:sldMk cId="781565701" sldId="279"/>
            <ac:spMk id="2" creationId="{579A2303-B7D4-4162-F668-60CB5D1F9C0F}"/>
          </ac:spMkLst>
        </pc:spChg>
        <pc:picChg chg="add del">
          <ac:chgData name="Vegard Haugstvedt" userId="2adca064f439bc98" providerId="LiveId" clId="{AFB0D684-78EB-43EB-B9B3-45DCC1C6D0FC}" dt="2023-03-28T22:36:35.695" v="277" actId="22"/>
          <ac:picMkLst>
            <pc:docMk/>
            <pc:sldMk cId="781565701" sldId="279"/>
            <ac:picMk id="5" creationId="{4588E653-50FF-67E0-6783-BF2D3C4A2421}"/>
          </ac:picMkLst>
        </pc:picChg>
        <pc:picChg chg="add mod">
          <ac:chgData name="Vegard Haugstvedt" userId="2adca064f439bc98" providerId="LiveId" clId="{AFB0D684-78EB-43EB-B9B3-45DCC1C6D0FC}" dt="2023-03-28T22:36:54.235" v="283" actId="1076"/>
          <ac:picMkLst>
            <pc:docMk/>
            <pc:sldMk cId="781565701" sldId="279"/>
            <ac:picMk id="7" creationId="{214C1D1C-C4C9-F7BF-626E-1E515C28B30D}"/>
          </ac:picMkLst>
        </pc:picChg>
        <pc:picChg chg="del">
          <ac:chgData name="Vegard Haugstvedt" userId="2adca064f439bc98" providerId="LiveId" clId="{AFB0D684-78EB-43EB-B9B3-45DCC1C6D0FC}" dt="2023-03-28T22:36:38.941" v="278" actId="478"/>
          <ac:picMkLst>
            <pc:docMk/>
            <pc:sldMk cId="781565701" sldId="279"/>
            <ac:picMk id="9" creationId="{5F0EDB26-5C7F-3BCF-57ED-20E758EEF6C0}"/>
          </ac:picMkLst>
        </pc:picChg>
        <pc:picChg chg="add mod">
          <ac:chgData name="Vegard Haugstvedt" userId="2adca064f439bc98" providerId="LiveId" clId="{AFB0D684-78EB-43EB-B9B3-45DCC1C6D0FC}" dt="2023-03-28T22:41:37.749" v="302" actId="14100"/>
          <ac:picMkLst>
            <pc:docMk/>
            <pc:sldMk cId="781565701" sldId="279"/>
            <ac:picMk id="10" creationId="{0CD46089-7D0B-1E68-50BB-26EF51B8BF49}"/>
          </ac:picMkLst>
        </pc:picChg>
      </pc:sldChg>
      <pc:sldChg chg="addSp delSp modSp add mod modAnim modNotesTx">
        <pc:chgData name="Vegard Haugstvedt" userId="2adca064f439bc98" providerId="LiveId" clId="{AFB0D684-78EB-43EB-B9B3-45DCC1C6D0FC}" dt="2023-03-29T01:55:36.954" v="4287" actId="20577"/>
        <pc:sldMkLst>
          <pc:docMk/>
          <pc:sldMk cId="2086027080" sldId="280"/>
        </pc:sldMkLst>
        <pc:spChg chg="mod">
          <ac:chgData name="Vegard Haugstvedt" userId="2adca064f439bc98" providerId="LiveId" clId="{AFB0D684-78EB-43EB-B9B3-45DCC1C6D0FC}" dt="2023-03-29T01:54:31.817" v="4088" actId="20577"/>
          <ac:spMkLst>
            <pc:docMk/>
            <pc:sldMk cId="2086027080" sldId="280"/>
            <ac:spMk id="2" creationId="{579A2303-B7D4-4162-F668-60CB5D1F9C0F}"/>
          </ac:spMkLst>
        </pc:spChg>
        <pc:picChg chg="add del mod">
          <ac:chgData name="Vegard Haugstvedt" userId="2adca064f439bc98" providerId="LiveId" clId="{AFB0D684-78EB-43EB-B9B3-45DCC1C6D0FC}" dt="2023-03-28T22:39:10.571" v="293" actId="478"/>
          <ac:picMkLst>
            <pc:docMk/>
            <pc:sldMk cId="2086027080" sldId="280"/>
            <ac:picMk id="5" creationId="{9F614F0B-3AFD-FFEE-ACCF-F96C5B76B3B6}"/>
          </ac:picMkLst>
        </pc:picChg>
        <pc:picChg chg="add mod">
          <ac:chgData name="Vegard Haugstvedt" userId="2adca064f439bc98" providerId="LiveId" clId="{AFB0D684-78EB-43EB-B9B3-45DCC1C6D0FC}" dt="2023-03-29T00:43:35.099" v="1298" actId="1037"/>
          <ac:picMkLst>
            <pc:docMk/>
            <pc:sldMk cId="2086027080" sldId="280"/>
            <ac:picMk id="7" creationId="{FC34AE44-F9C3-DFCA-EDD7-A70B2A9A9319}"/>
          </ac:picMkLst>
        </pc:picChg>
      </pc:sldChg>
      <pc:sldChg chg="addSp delSp modSp add del mod modClrScheme modAnim chgLayout modNotesTx">
        <pc:chgData name="Vegard Haugstvedt" userId="2adca064f439bc98" providerId="LiveId" clId="{AFB0D684-78EB-43EB-B9B3-45DCC1C6D0FC}" dt="2023-03-29T01:25:58.476" v="2036" actId="20577"/>
        <pc:sldMkLst>
          <pc:docMk/>
          <pc:sldMk cId="3345551246" sldId="281"/>
        </pc:sldMkLst>
        <pc:spChg chg="mod ord">
          <ac:chgData name="Vegard Haugstvedt" userId="2adca064f439bc98" providerId="LiveId" clId="{AFB0D684-78EB-43EB-B9B3-45DCC1C6D0FC}" dt="2023-03-28T23:06:21.595" v="626" actId="113"/>
          <ac:spMkLst>
            <pc:docMk/>
            <pc:sldMk cId="3345551246" sldId="281"/>
            <ac:spMk id="2" creationId="{579A2303-B7D4-4162-F668-60CB5D1F9C0F}"/>
          </ac:spMkLst>
        </pc:spChg>
        <pc:spChg chg="add del">
          <ac:chgData name="Vegard Haugstvedt" userId="2adca064f439bc98" providerId="LiveId" clId="{AFB0D684-78EB-43EB-B9B3-45DCC1C6D0FC}" dt="2023-03-28T22:52:06.506" v="324" actId="26606"/>
          <ac:spMkLst>
            <pc:docMk/>
            <pc:sldMk cId="3345551246" sldId="281"/>
            <ac:spMk id="3" creationId="{98288884-2EA0-D3A7-A8D4-6FF470A090F9}"/>
          </ac:spMkLst>
        </pc:spChg>
        <pc:spChg chg="mod">
          <ac:chgData name="Vegard Haugstvedt" userId="2adca064f439bc98" providerId="LiveId" clId="{AFB0D684-78EB-43EB-B9B3-45DCC1C6D0FC}" dt="2023-03-28T22:52:06.506" v="324" actId="26606"/>
          <ac:spMkLst>
            <pc:docMk/>
            <pc:sldMk cId="3345551246" sldId="281"/>
            <ac:spMk id="4" creationId="{6069D841-DD89-D7C1-9606-2F02C2672E4E}"/>
          </ac:spMkLst>
        </pc:spChg>
        <pc:picChg chg="add del mod">
          <ac:chgData name="Vegard Haugstvedt" userId="2adca064f439bc98" providerId="LiveId" clId="{AFB0D684-78EB-43EB-B9B3-45DCC1C6D0FC}" dt="2023-03-28T22:54:02.860" v="353" actId="478"/>
          <ac:picMkLst>
            <pc:docMk/>
            <pc:sldMk cId="3345551246" sldId="281"/>
            <ac:picMk id="6" creationId="{ED0DB5D1-4CB7-787D-28E8-7E1C47028559}"/>
          </ac:picMkLst>
        </pc:picChg>
        <pc:picChg chg="add del">
          <ac:chgData name="Vegard Haugstvedt" userId="2adca064f439bc98" providerId="LiveId" clId="{AFB0D684-78EB-43EB-B9B3-45DCC1C6D0FC}" dt="2023-03-28T22:52:50.199" v="336" actId="22"/>
          <ac:picMkLst>
            <pc:docMk/>
            <pc:sldMk cId="3345551246" sldId="281"/>
            <ac:picMk id="8" creationId="{5134A348-8873-4E1B-536A-4EB826DF3483}"/>
          </ac:picMkLst>
        </pc:picChg>
        <pc:picChg chg="add mod">
          <ac:chgData name="Vegard Haugstvedt" userId="2adca064f439bc98" providerId="LiveId" clId="{AFB0D684-78EB-43EB-B9B3-45DCC1C6D0FC}" dt="2023-03-29T00:46:25.643" v="1320" actId="1076"/>
          <ac:picMkLst>
            <pc:docMk/>
            <pc:sldMk cId="3345551246" sldId="281"/>
            <ac:picMk id="9" creationId="{A3CDD29A-3BBC-7469-F353-FEA177C82C48}"/>
          </ac:picMkLst>
        </pc:picChg>
        <pc:picChg chg="add mod">
          <ac:chgData name="Vegard Haugstvedt" userId="2adca064f439bc98" providerId="LiveId" clId="{AFB0D684-78EB-43EB-B9B3-45DCC1C6D0FC}" dt="2023-03-28T22:54:06.620" v="355" actId="1076"/>
          <ac:picMkLst>
            <pc:docMk/>
            <pc:sldMk cId="3345551246" sldId="281"/>
            <ac:picMk id="11" creationId="{DB780E71-EDCB-F9A4-1FF6-A46FE3E9CE28}"/>
          </ac:picMkLst>
        </pc:picChg>
      </pc:sldChg>
      <pc:sldChg chg="add del">
        <pc:chgData name="Vegard Haugstvedt" userId="2adca064f439bc98" providerId="LiveId" clId="{AFB0D684-78EB-43EB-B9B3-45DCC1C6D0FC}" dt="2023-03-28T22:51:22.536" v="315"/>
        <pc:sldMkLst>
          <pc:docMk/>
          <pc:sldMk cId="93760268" sldId="282"/>
        </pc:sldMkLst>
      </pc:sldChg>
      <pc:sldChg chg="addSp delSp modSp add mod delAnim modAnim modNotesTx">
        <pc:chgData name="Vegard Haugstvedt" userId="2adca064f439bc98" providerId="LiveId" clId="{AFB0D684-78EB-43EB-B9B3-45DCC1C6D0FC}" dt="2023-03-29T01:26:10.147" v="2055" actId="20577"/>
        <pc:sldMkLst>
          <pc:docMk/>
          <pc:sldMk cId="3489577640" sldId="282"/>
        </pc:sldMkLst>
        <pc:spChg chg="mod">
          <ac:chgData name="Vegard Haugstvedt" userId="2adca064f439bc98" providerId="LiveId" clId="{AFB0D684-78EB-43EB-B9B3-45DCC1C6D0FC}" dt="2023-03-28T23:06:54.402" v="638" actId="20577"/>
          <ac:spMkLst>
            <pc:docMk/>
            <pc:sldMk cId="3489577640" sldId="282"/>
            <ac:spMk id="2" creationId="{579A2303-B7D4-4162-F668-60CB5D1F9C0F}"/>
          </ac:spMkLst>
        </pc:spChg>
        <pc:picChg chg="add del mod">
          <ac:chgData name="Vegard Haugstvedt" userId="2adca064f439bc98" providerId="LiveId" clId="{AFB0D684-78EB-43EB-B9B3-45DCC1C6D0FC}" dt="2023-03-28T22:55:55.952" v="366" actId="478"/>
          <ac:picMkLst>
            <pc:docMk/>
            <pc:sldMk cId="3489577640" sldId="282"/>
            <ac:picMk id="5" creationId="{3FF630B7-EFC2-430C-5056-8E690D1A1242}"/>
          </ac:picMkLst>
        </pc:picChg>
        <pc:picChg chg="del">
          <ac:chgData name="Vegard Haugstvedt" userId="2adca064f439bc98" providerId="LiveId" clId="{AFB0D684-78EB-43EB-B9B3-45DCC1C6D0FC}" dt="2023-03-28T22:54:47.455" v="356" actId="478"/>
          <ac:picMkLst>
            <pc:docMk/>
            <pc:sldMk cId="3489577640" sldId="282"/>
            <ac:picMk id="6" creationId="{ED0DB5D1-4CB7-787D-28E8-7E1C47028559}"/>
          </ac:picMkLst>
        </pc:picChg>
        <pc:picChg chg="add del">
          <ac:chgData name="Vegard Haugstvedt" userId="2adca064f439bc98" providerId="LiveId" clId="{AFB0D684-78EB-43EB-B9B3-45DCC1C6D0FC}" dt="2023-03-28T22:56:18.495" v="368" actId="478"/>
          <ac:picMkLst>
            <pc:docMk/>
            <pc:sldMk cId="3489577640" sldId="282"/>
            <ac:picMk id="8" creationId="{AAD8A09F-A48E-6F40-0B38-C2F707BC635A}"/>
          </ac:picMkLst>
        </pc:picChg>
        <pc:picChg chg="add del">
          <ac:chgData name="Vegard Haugstvedt" userId="2adca064f439bc98" providerId="LiveId" clId="{AFB0D684-78EB-43EB-B9B3-45DCC1C6D0FC}" dt="2023-03-28T22:56:21.759" v="370" actId="478"/>
          <ac:picMkLst>
            <pc:docMk/>
            <pc:sldMk cId="3489577640" sldId="282"/>
            <ac:picMk id="10" creationId="{C13DC95C-BA38-2852-6222-846F28ECB94C}"/>
          </ac:picMkLst>
        </pc:picChg>
        <pc:picChg chg="add mod">
          <ac:chgData name="Vegard Haugstvedt" userId="2adca064f439bc98" providerId="LiveId" clId="{AFB0D684-78EB-43EB-B9B3-45DCC1C6D0FC}" dt="2023-03-28T23:05:31.672" v="620" actId="14100"/>
          <ac:picMkLst>
            <pc:docMk/>
            <pc:sldMk cId="3489577640" sldId="282"/>
            <ac:picMk id="12" creationId="{AC89F6FA-5024-C2FE-75A5-A54043D449E0}"/>
          </ac:picMkLst>
        </pc:picChg>
        <pc:picChg chg="add del mod">
          <ac:chgData name="Vegard Haugstvedt" userId="2adca064f439bc98" providerId="LiveId" clId="{AFB0D684-78EB-43EB-B9B3-45DCC1C6D0FC}" dt="2023-03-28T23:03:50.716" v="602" actId="478"/>
          <ac:picMkLst>
            <pc:docMk/>
            <pc:sldMk cId="3489577640" sldId="282"/>
            <ac:picMk id="13" creationId="{4E517616-21D5-5B64-EEBB-C01ED4062238}"/>
          </ac:picMkLst>
        </pc:picChg>
        <pc:picChg chg="add mod">
          <ac:chgData name="Vegard Haugstvedt" userId="2adca064f439bc98" providerId="LiveId" clId="{AFB0D684-78EB-43EB-B9B3-45DCC1C6D0FC}" dt="2023-03-28T23:04:14.218" v="606" actId="1076"/>
          <ac:picMkLst>
            <pc:docMk/>
            <pc:sldMk cId="3489577640" sldId="282"/>
            <ac:picMk id="14" creationId="{E3C7E12A-2C72-AE86-8D55-254F3DE3E090}"/>
          </ac:picMkLst>
        </pc:picChg>
      </pc:sldChg>
      <pc:sldChg chg="delSp modSp add mod modAnim modNotesTx">
        <pc:chgData name="Vegard Haugstvedt" userId="2adca064f439bc98" providerId="LiveId" clId="{AFB0D684-78EB-43EB-B9B3-45DCC1C6D0FC}" dt="2023-03-29T01:26:19.917" v="2070" actId="20577"/>
        <pc:sldMkLst>
          <pc:docMk/>
          <pc:sldMk cId="928844419" sldId="283"/>
        </pc:sldMkLst>
        <pc:spChg chg="mod">
          <ac:chgData name="Vegard Haugstvedt" userId="2adca064f439bc98" providerId="LiveId" clId="{AFB0D684-78EB-43EB-B9B3-45DCC1C6D0FC}" dt="2023-03-28T23:06:10.786" v="624" actId="113"/>
          <ac:spMkLst>
            <pc:docMk/>
            <pc:sldMk cId="928844419" sldId="283"/>
            <ac:spMk id="2" creationId="{579A2303-B7D4-4162-F668-60CB5D1F9C0F}"/>
          </ac:spMkLst>
        </pc:spChg>
        <pc:spChg chg="mod">
          <ac:chgData name="Vegard Haugstvedt" userId="2adca064f439bc98" providerId="LiveId" clId="{AFB0D684-78EB-43EB-B9B3-45DCC1C6D0FC}" dt="2023-03-28T23:04:43.741" v="616" actId="1076"/>
          <ac:spMkLst>
            <pc:docMk/>
            <pc:sldMk cId="928844419" sldId="283"/>
            <ac:spMk id="4" creationId="{6069D841-DD89-D7C1-9606-2F02C2672E4E}"/>
          </ac:spMkLst>
        </pc:spChg>
        <pc:picChg chg="del mod">
          <ac:chgData name="Vegard Haugstvedt" userId="2adca064f439bc98" providerId="LiveId" clId="{AFB0D684-78EB-43EB-B9B3-45DCC1C6D0FC}" dt="2023-03-29T00:47:41.790" v="1327" actId="478"/>
          <ac:picMkLst>
            <pc:docMk/>
            <pc:sldMk cId="928844419" sldId="283"/>
            <ac:picMk id="12" creationId="{AC89F6FA-5024-C2FE-75A5-A54043D449E0}"/>
          </ac:picMkLst>
        </pc:picChg>
        <pc:picChg chg="mod">
          <ac:chgData name="Vegard Haugstvedt" userId="2adca064f439bc98" providerId="LiveId" clId="{AFB0D684-78EB-43EB-B9B3-45DCC1C6D0FC}" dt="2023-03-28T23:05:20.919" v="619" actId="1076"/>
          <ac:picMkLst>
            <pc:docMk/>
            <pc:sldMk cId="928844419" sldId="283"/>
            <ac:picMk id="13" creationId="{4E517616-21D5-5B64-EEBB-C01ED4062238}"/>
          </ac:picMkLst>
        </pc:picChg>
        <pc:picChg chg="del mod">
          <ac:chgData name="Vegard Haugstvedt" userId="2adca064f439bc98" providerId="LiveId" clId="{AFB0D684-78EB-43EB-B9B3-45DCC1C6D0FC}" dt="2023-03-28T23:04:38.459" v="614" actId="478"/>
          <ac:picMkLst>
            <pc:docMk/>
            <pc:sldMk cId="928844419" sldId="283"/>
            <ac:picMk id="14" creationId="{E3C7E12A-2C72-AE86-8D55-254F3DE3E090}"/>
          </ac:picMkLst>
        </pc:picChg>
      </pc:sldChg>
      <pc:sldChg chg="add del">
        <pc:chgData name="Vegard Haugstvedt" userId="2adca064f439bc98" providerId="LiveId" clId="{AFB0D684-78EB-43EB-B9B3-45DCC1C6D0FC}" dt="2023-03-28T22:57:53.505" v="471" actId="47"/>
        <pc:sldMkLst>
          <pc:docMk/>
          <pc:sldMk cId="1088342032" sldId="283"/>
        </pc:sldMkLst>
      </pc:sldChg>
      <pc:sldChg chg="add del">
        <pc:chgData name="Vegard Haugstvedt" userId="2adca064f439bc98" providerId="LiveId" clId="{AFB0D684-78EB-43EB-B9B3-45DCC1C6D0FC}" dt="2023-03-28T23:15:56.115" v="712" actId="47"/>
        <pc:sldMkLst>
          <pc:docMk/>
          <pc:sldMk cId="558237652" sldId="284"/>
        </pc:sldMkLst>
      </pc:sldChg>
      <pc:sldChg chg="modSp add mod modNotesTx">
        <pc:chgData name="Vegard Haugstvedt" userId="2adca064f439bc98" providerId="LiveId" clId="{AFB0D684-78EB-43EB-B9B3-45DCC1C6D0FC}" dt="2023-03-29T01:27:44.175" v="2096" actId="20577"/>
        <pc:sldMkLst>
          <pc:docMk/>
          <pc:sldMk cId="2146213711" sldId="285"/>
        </pc:sldMkLst>
        <pc:spChg chg="mod">
          <ac:chgData name="Vegard Haugstvedt" userId="2adca064f439bc98" providerId="LiveId" clId="{AFB0D684-78EB-43EB-B9B3-45DCC1C6D0FC}" dt="2023-03-28T23:15:47.350" v="711" actId="14100"/>
          <ac:spMkLst>
            <pc:docMk/>
            <pc:sldMk cId="2146213711" sldId="285"/>
            <ac:spMk id="2" creationId="{579A2303-B7D4-4162-F668-60CB5D1F9C0F}"/>
          </ac:spMkLst>
        </pc:spChg>
        <pc:picChg chg="mod">
          <ac:chgData name="Vegard Haugstvedt" userId="2adca064f439bc98" providerId="LiveId" clId="{AFB0D684-78EB-43EB-B9B3-45DCC1C6D0FC}" dt="2023-03-28T23:15:01.251" v="706" actId="1076"/>
          <ac:picMkLst>
            <pc:docMk/>
            <pc:sldMk cId="2146213711" sldId="285"/>
            <ac:picMk id="6" creationId="{F3F798DC-37E5-F271-7441-07A0A7B2CB06}"/>
          </ac:picMkLst>
        </pc:picChg>
      </pc:sldChg>
      <pc:sldChg chg="addSp delSp modSp add mod ord modNotesTx">
        <pc:chgData name="Vegard Haugstvedt" userId="2adca064f439bc98" providerId="LiveId" clId="{AFB0D684-78EB-43EB-B9B3-45DCC1C6D0FC}" dt="2023-03-29T01:27:52.093" v="2109" actId="20577"/>
        <pc:sldMkLst>
          <pc:docMk/>
          <pc:sldMk cId="2852514272" sldId="286"/>
        </pc:sldMkLst>
        <pc:spChg chg="mod">
          <ac:chgData name="Vegard Haugstvedt" userId="2adca064f439bc98" providerId="LiveId" clId="{AFB0D684-78EB-43EB-B9B3-45DCC1C6D0FC}" dt="2023-03-29T00:49:52.653" v="1331" actId="14100"/>
          <ac:spMkLst>
            <pc:docMk/>
            <pc:sldMk cId="2852514272" sldId="286"/>
            <ac:spMk id="2" creationId="{579A2303-B7D4-4162-F668-60CB5D1F9C0F}"/>
          </ac:spMkLst>
        </pc:spChg>
        <pc:picChg chg="add mod">
          <ac:chgData name="Vegard Haugstvedt" userId="2adca064f439bc98" providerId="LiveId" clId="{AFB0D684-78EB-43EB-B9B3-45DCC1C6D0FC}" dt="2023-03-28T23:17:33.858" v="718" actId="1076"/>
          <ac:picMkLst>
            <pc:docMk/>
            <pc:sldMk cId="2852514272" sldId="286"/>
            <ac:picMk id="5" creationId="{35D0AFEC-8A87-CA07-6C83-6D9A90C890DD}"/>
          </ac:picMkLst>
        </pc:picChg>
        <pc:picChg chg="del">
          <ac:chgData name="Vegard Haugstvedt" userId="2adca064f439bc98" providerId="LiveId" clId="{AFB0D684-78EB-43EB-B9B3-45DCC1C6D0FC}" dt="2023-03-28T23:17:30.567" v="717" actId="478"/>
          <ac:picMkLst>
            <pc:docMk/>
            <pc:sldMk cId="2852514272" sldId="286"/>
            <ac:picMk id="6" creationId="{F3F798DC-37E5-F271-7441-07A0A7B2CB06}"/>
          </ac:picMkLst>
        </pc:picChg>
        <pc:picChg chg="add mod">
          <ac:chgData name="Vegard Haugstvedt" userId="2adca064f439bc98" providerId="LiveId" clId="{AFB0D684-78EB-43EB-B9B3-45DCC1C6D0FC}" dt="2023-03-28T23:17:54.700" v="719" actId="1076"/>
          <ac:picMkLst>
            <pc:docMk/>
            <pc:sldMk cId="2852514272" sldId="286"/>
            <ac:picMk id="8" creationId="{F6F43A92-C759-DD84-AD02-24A04362F754}"/>
          </ac:picMkLst>
        </pc:picChg>
        <pc:picChg chg="add del">
          <ac:chgData name="Vegard Haugstvedt" userId="2adca064f439bc98" providerId="LiveId" clId="{AFB0D684-78EB-43EB-B9B3-45DCC1C6D0FC}" dt="2023-03-28T23:22:37.222" v="766" actId="22"/>
          <ac:picMkLst>
            <pc:docMk/>
            <pc:sldMk cId="2852514272" sldId="286"/>
            <ac:picMk id="10" creationId="{3008DCD7-1A58-3191-B9FE-F941C440900D}"/>
          </ac:picMkLst>
        </pc:picChg>
      </pc:sldChg>
      <pc:sldChg chg="addSp delSp modSp add mod modNotesTx">
        <pc:chgData name="Vegard Haugstvedt" userId="2adca064f439bc98" providerId="LiveId" clId="{AFB0D684-78EB-43EB-B9B3-45DCC1C6D0FC}" dt="2023-03-29T01:28:07.158" v="2114" actId="20577"/>
        <pc:sldMkLst>
          <pc:docMk/>
          <pc:sldMk cId="3159459112" sldId="287"/>
        </pc:sldMkLst>
        <pc:spChg chg="mod">
          <ac:chgData name="Vegard Haugstvedt" userId="2adca064f439bc98" providerId="LiveId" clId="{AFB0D684-78EB-43EB-B9B3-45DCC1C6D0FC}" dt="2023-03-29T00:50:10.987" v="1336" actId="14100"/>
          <ac:spMkLst>
            <pc:docMk/>
            <pc:sldMk cId="3159459112" sldId="287"/>
            <ac:spMk id="2" creationId="{579A2303-B7D4-4162-F668-60CB5D1F9C0F}"/>
          </ac:spMkLst>
        </pc:spChg>
        <pc:spChg chg="mod">
          <ac:chgData name="Vegard Haugstvedt" userId="2adca064f439bc98" providerId="LiveId" clId="{AFB0D684-78EB-43EB-B9B3-45DCC1C6D0FC}" dt="2023-03-29T00:50:06.560" v="1334" actId="1076"/>
          <ac:spMkLst>
            <pc:docMk/>
            <pc:sldMk cId="3159459112" sldId="287"/>
            <ac:spMk id="4" creationId="{6069D841-DD89-D7C1-9606-2F02C2672E4E}"/>
          </ac:spMkLst>
        </pc:spChg>
        <pc:picChg chg="del">
          <ac:chgData name="Vegard Haugstvedt" userId="2adca064f439bc98" providerId="LiveId" clId="{AFB0D684-78EB-43EB-B9B3-45DCC1C6D0FC}" dt="2023-03-28T23:20:27.444" v="756" actId="478"/>
          <ac:picMkLst>
            <pc:docMk/>
            <pc:sldMk cId="3159459112" sldId="287"/>
            <ac:picMk id="5" creationId="{35D0AFEC-8A87-CA07-6C83-6D9A90C890DD}"/>
          </ac:picMkLst>
        </pc:picChg>
        <pc:picChg chg="add mod">
          <ac:chgData name="Vegard Haugstvedt" userId="2adca064f439bc98" providerId="LiveId" clId="{AFB0D684-78EB-43EB-B9B3-45DCC1C6D0FC}" dt="2023-03-28T23:22:29.684" v="764" actId="1076"/>
          <ac:picMkLst>
            <pc:docMk/>
            <pc:sldMk cId="3159459112" sldId="287"/>
            <ac:picMk id="6" creationId="{14A3A082-8279-B436-CDD7-B7734A58DFBD}"/>
          </ac:picMkLst>
        </pc:picChg>
        <pc:picChg chg="del">
          <ac:chgData name="Vegard Haugstvedt" userId="2adca064f439bc98" providerId="LiveId" clId="{AFB0D684-78EB-43EB-B9B3-45DCC1C6D0FC}" dt="2023-03-28T23:20:27.444" v="756" actId="478"/>
          <ac:picMkLst>
            <pc:docMk/>
            <pc:sldMk cId="3159459112" sldId="287"/>
            <ac:picMk id="8" creationId="{F6F43A92-C759-DD84-AD02-24A04362F754}"/>
          </ac:picMkLst>
        </pc:picChg>
      </pc:sldChg>
      <pc:sldChg chg="addSp delSp modSp add mod ord modNotesTx">
        <pc:chgData name="Vegard Haugstvedt" userId="2adca064f439bc98" providerId="LiveId" clId="{AFB0D684-78EB-43EB-B9B3-45DCC1C6D0FC}" dt="2023-03-29T01:28:13.189" v="2118" actId="20577"/>
        <pc:sldMkLst>
          <pc:docMk/>
          <pc:sldMk cId="4096385047" sldId="288"/>
        </pc:sldMkLst>
        <pc:spChg chg="mod">
          <ac:chgData name="Vegard Haugstvedt" userId="2adca064f439bc98" providerId="LiveId" clId="{AFB0D684-78EB-43EB-B9B3-45DCC1C6D0FC}" dt="2023-03-29T00:50:18.484" v="1337" actId="14100"/>
          <ac:spMkLst>
            <pc:docMk/>
            <pc:sldMk cId="4096385047" sldId="288"/>
            <ac:spMk id="2" creationId="{579A2303-B7D4-4162-F668-60CB5D1F9C0F}"/>
          </ac:spMkLst>
        </pc:spChg>
        <pc:picChg chg="del">
          <ac:chgData name="Vegard Haugstvedt" userId="2adca064f439bc98" providerId="LiveId" clId="{AFB0D684-78EB-43EB-B9B3-45DCC1C6D0FC}" dt="2023-03-28T23:23:32.112" v="776" actId="478"/>
          <ac:picMkLst>
            <pc:docMk/>
            <pc:sldMk cId="4096385047" sldId="288"/>
            <ac:picMk id="5" creationId="{35D0AFEC-8A87-CA07-6C83-6D9A90C890DD}"/>
          </ac:picMkLst>
        </pc:picChg>
        <pc:picChg chg="add mod">
          <ac:chgData name="Vegard Haugstvedt" userId="2adca064f439bc98" providerId="LiveId" clId="{AFB0D684-78EB-43EB-B9B3-45DCC1C6D0FC}" dt="2023-03-28T23:23:34.921" v="778" actId="1076"/>
          <ac:picMkLst>
            <pc:docMk/>
            <pc:sldMk cId="4096385047" sldId="288"/>
            <ac:picMk id="6" creationId="{CD5229ED-1404-C93F-0793-75D6E38DE577}"/>
          </ac:picMkLst>
        </pc:picChg>
        <pc:picChg chg="del">
          <ac:chgData name="Vegard Haugstvedt" userId="2adca064f439bc98" providerId="LiveId" clId="{AFB0D684-78EB-43EB-B9B3-45DCC1C6D0FC}" dt="2023-03-28T23:23:31.434" v="775" actId="478"/>
          <ac:picMkLst>
            <pc:docMk/>
            <pc:sldMk cId="4096385047" sldId="288"/>
            <ac:picMk id="8" creationId="{F6F43A92-C759-DD84-AD02-24A04362F754}"/>
          </ac:picMkLst>
        </pc:picChg>
      </pc:sldChg>
      <pc:sldChg chg="delSp modSp add mod ord modNotesTx">
        <pc:chgData name="Vegard Haugstvedt" userId="2adca064f439bc98" providerId="LiveId" clId="{AFB0D684-78EB-43EB-B9B3-45DCC1C6D0FC}" dt="2023-03-29T01:28:22.617" v="2123" actId="20577"/>
        <pc:sldMkLst>
          <pc:docMk/>
          <pc:sldMk cId="1916891015" sldId="289"/>
        </pc:sldMkLst>
        <pc:spChg chg="mod">
          <ac:chgData name="Vegard Haugstvedt" userId="2adca064f439bc98" providerId="LiveId" clId="{AFB0D684-78EB-43EB-B9B3-45DCC1C6D0FC}" dt="2023-03-29T00:50:27.406" v="1338" actId="14100"/>
          <ac:spMkLst>
            <pc:docMk/>
            <pc:sldMk cId="1916891015" sldId="289"/>
            <ac:spMk id="2" creationId="{579A2303-B7D4-4162-F668-60CB5D1F9C0F}"/>
          </ac:spMkLst>
        </pc:spChg>
        <pc:picChg chg="del">
          <ac:chgData name="Vegard Haugstvedt" userId="2adca064f439bc98" providerId="LiveId" clId="{AFB0D684-78EB-43EB-B9B3-45DCC1C6D0FC}" dt="2023-03-28T23:24:12.564" v="791" actId="478"/>
          <ac:picMkLst>
            <pc:docMk/>
            <pc:sldMk cId="1916891015" sldId="289"/>
            <ac:picMk id="5" creationId="{35D0AFEC-8A87-CA07-6C83-6D9A90C890DD}"/>
          </ac:picMkLst>
        </pc:picChg>
        <pc:picChg chg="del">
          <ac:chgData name="Vegard Haugstvedt" userId="2adca064f439bc98" providerId="LiveId" clId="{AFB0D684-78EB-43EB-B9B3-45DCC1C6D0FC}" dt="2023-03-28T23:24:11.900" v="790" actId="478"/>
          <ac:picMkLst>
            <pc:docMk/>
            <pc:sldMk cId="1916891015" sldId="289"/>
            <ac:picMk id="8" creationId="{F6F43A92-C759-DD84-AD02-24A04362F754}"/>
          </ac:picMkLst>
        </pc:picChg>
        <pc:picChg chg="del mod">
          <ac:chgData name="Vegard Haugstvedt" userId="2adca064f439bc98" providerId="LiveId" clId="{AFB0D684-78EB-43EB-B9B3-45DCC1C6D0FC}" dt="2023-03-28T23:24:13.134" v="793" actId="478"/>
          <ac:picMkLst>
            <pc:docMk/>
            <pc:sldMk cId="1916891015" sldId="289"/>
            <ac:picMk id="16" creationId="{7CA6A563-EB4C-D7C3-3A55-261546F33FED}"/>
          </ac:picMkLst>
        </pc:picChg>
      </pc:sldChg>
      <pc:sldChg chg="addSp delSp modSp add mod modAnim modNotesTx">
        <pc:chgData name="Vegard Haugstvedt" userId="2adca064f439bc98" providerId="LiveId" clId="{AFB0D684-78EB-43EB-B9B3-45DCC1C6D0FC}" dt="2023-03-29T01:49:57.670" v="3636" actId="20577"/>
        <pc:sldMkLst>
          <pc:docMk/>
          <pc:sldMk cId="3303389514" sldId="290"/>
        </pc:sldMkLst>
        <pc:spChg chg="mod">
          <ac:chgData name="Vegard Haugstvedt" userId="2adca064f439bc98" providerId="LiveId" clId="{AFB0D684-78EB-43EB-B9B3-45DCC1C6D0FC}" dt="2023-03-29T01:49:57.670" v="3636" actId="20577"/>
          <ac:spMkLst>
            <pc:docMk/>
            <pc:sldMk cId="3303389514" sldId="290"/>
            <ac:spMk id="2" creationId="{579A2303-B7D4-4162-F668-60CB5D1F9C0F}"/>
          </ac:spMkLst>
        </pc:spChg>
        <pc:spChg chg="del">
          <ac:chgData name="Vegard Haugstvedt" userId="2adca064f439bc98" providerId="LiveId" clId="{AFB0D684-78EB-43EB-B9B3-45DCC1C6D0FC}" dt="2023-03-28T23:46:55.061" v="799" actId="478"/>
          <ac:spMkLst>
            <pc:docMk/>
            <pc:sldMk cId="3303389514" sldId="290"/>
            <ac:spMk id="3" creationId="{98288884-2EA0-D3A7-A8D4-6FF470A090F9}"/>
          </ac:spMkLst>
        </pc:spChg>
        <pc:picChg chg="add del mod">
          <ac:chgData name="Vegard Haugstvedt" userId="2adca064f439bc98" providerId="LiveId" clId="{AFB0D684-78EB-43EB-B9B3-45DCC1C6D0FC}" dt="2023-03-28T23:48:01.027" v="809" actId="478"/>
          <ac:picMkLst>
            <pc:docMk/>
            <pc:sldMk cId="3303389514" sldId="290"/>
            <ac:picMk id="6" creationId="{F0A7CB0F-42CC-78E1-ED4D-8CA392C06059}"/>
          </ac:picMkLst>
        </pc:picChg>
        <pc:picChg chg="add del mod">
          <ac:chgData name="Vegard Haugstvedt" userId="2adca064f439bc98" providerId="LiveId" clId="{AFB0D684-78EB-43EB-B9B3-45DCC1C6D0FC}" dt="2023-03-28T23:50:55.134" v="832" actId="478"/>
          <ac:picMkLst>
            <pc:docMk/>
            <pc:sldMk cId="3303389514" sldId="290"/>
            <ac:picMk id="8" creationId="{B99AD267-93CE-4209-6EAA-9DC3E5C101D7}"/>
          </ac:picMkLst>
        </pc:picChg>
        <pc:picChg chg="add mod ord">
          <ac:chgData name="Vegard Haugstvedt" userId="2adca064f439bc98" providerId="LiveId" clId="{AFB0D684-78EB-43EB-B9B3-45DCC1C6D0FC}" dt="2023-03-28T23:51:02.590" v="835" actId="167"/>
          <ac:picMkLst>
            <pc:docMk/>
            <pc:sldMk cId="3303389514" sldId="290"/>
            <ac:picMk id="10" creationId="{11AE89C7-45F8-2ADC-D929-B83F178BFD7F}"/>
          </ac:picMkLst>
        </pc:picChg>
        <pc:picChg chg="add mod">
          <ac:chgData name="Vegard Haugstvedt" userId="2adca064f439bc98" providerId="LiveId" clId="{AFB0D684-78EB-43EB-B9B3-45DCC1C6D0FC}" dt="2023-03-28T23:53:42.531" v="963" actId="1076"/>
          <ac:picMkLst>
            <pc:docMk/>
            <pc:sldMk cId="3303389514" sldId="290"/>
            <ac:picMk id="11" creationId="{ED87EAAB-5817-9F7C-CB50-7EBECC0166EC}"/>
          </ac:picMkLst>
        </pc:picChg>
      </pc:sldChg>
      <pc:sldChg chg="addSp delSp modSp add mod ord modAnim modNotesTx">
        <pc:chgData name="Vegard Haugstvedt" userId="2adca064f439bc98" providerId="LiveId" clId="{AFB0D684-78EB-43EB-B9B3-45DCC1C6D0FC}" dt="2023-03-29T01:49:48.157" v="3634" actId="20577"/>
        <pc:sldMkLst>
          <pc:docMk/>
          <pc:sldMk cId="1517658469" sldId="291"/>
        </pc:sldMkLst>
        <pc:spChg chg="mod">
          <ac:chgData name="Vegard Haugstvedt" userId="2adca064f439bc98" providerId="LiveId" clId="{AFB0D684-78EB-43EB-B9B3-45DCC1C6D0FC}" dt="2023-03-29T01:49:48.157" v="3634" actId="20577"/>
          <ac:spMkLst>
            <pc:docMk/>
            <pc:sldMk cId="1517658469" sldId="291"/>
            <ac:spMk id="2" creationId="{579A2303-B7D4-4162-F668-60CB5D1F9C0F}"/>
          </ac:spMkLst>
        </pc:spChg>
        <pc:picChg chg="add del mod ord">
          <ac:chgData name="Vegard Haugstvedt" userId="2adca064f439bc98" providerId="LiveId" clId="{AFB0D684-78EB-43EB-B9B3-45DCC1C6D0FC}" dt="2023-03-28T23:50:50.175" v="831" actId="478"/>
          <ac:picMkLst>
            <pc:docMk/>
            <pc:sldMk cId="1517658469" sldId="291"/>
            <ac:picMk id="5" creationId="{963B17F2-01D4-0CDE-DB72-C43D0E8C4C64}"/>
          </ac:picMkLst>
        </pc:picChg>
        <pc:picChg chg="add del mod ord">
          <ac:chgData name="Vegard Haugstvedt" userId="2adca064f439bc98" providerId="LiveId" clId="{AFB0D684-78EB-43EB-B9B3-45DCC1C6D0FC}" dt="2023-03-28T23:50:49.664" v="830" actId="22"/>
          <ac:picMkLst>
            <pc:docMk/>
            <pc:sldMk cId="1517658469" sldId="291"/>
            <ac:picMk id="7" creationId="{CD410713-5F92-EE37-F6BD-E2D2F9129F81}"/>
          </ac:picMkLst>
        </pc:picChg>
        <pc:picChg chg="del">
          <ac:chgData name="Vegard Haugstvedt" userId="2adca064f439bc98" providerId="LiveId" clId="{AFB0D684-78EB-43EB-B9B3-45DCC1C6D0FC}" dt="2023-03-28T23:49:38.095" v="820" actId="478"/>
          <ac:picMkLst>
            <pc:docMk/>
            <pc:sldMk cId="1517658469" sldId="291"/>
            <ac:picMk id="8" creationId="{B99AD267-93CE-4209-6EAA-9DC3E5C101D7}"/>
          </ac:picMkLst>
        </pc:picChg>
        <pc:picChg chg="add mod">
          <ac:chgData name="Vegard Haugstvedt" userId="2adca064f439bc98" providerId="LiveId" clId="{AFB0D684-78EB-43EB-B9B3-45DCC1C6D0FC}" dt="2023-03-28T23:52:56.440" v="923" actId="1076"/>
          <ac:picMkLst>
            <pc:docMk/>
            <pc:sldMk cId="1517658469" sldId="291"/>
            <ac:picMk id="9" creationId="{0FFA9612-47DA-7B83-4EB8-006557B4FA4D}"/>
          </ac:picMkLst>
        </pc:picChg>
      </pc:sldChg>
      <pc:sldChg chg="addSp delSp modSp add mod ord modAnim modNotesTx">
        <pc:chgData name="Vegard Haugstvedt" userId="2adca064f439bc98" providerId="LiveId" clId="{AFB0D684-78EB-43EB-B9B3-45DCC1C6D0FC}" dt="2023-03-29T01:49:51.917" v="3635" actId="20577"/>
        <pc:sldMkLst>
          <pc:docMk/>
          <pc:sldMk cId="3336510617" sldId="292"/>
        </pc:sldMkLst>
        <pc:spChg chg="mod">
          <ac:chgData name="Vegard Haugstvedt" userId="2adca064f439bc98" providerId="LiveId" clId="{AFB0D684-78EB-43EB-B9B3-45DCC1C6D0FC}" dt="2023-03-29T01:49:51.917" v="3635" actId="20577"/>
          <ac:spMkLst>
            <pc:docMk/>
            <pc:sldMk cId="3336510617" sldId="292"/>
            <ac:spMk id="2" creationId="{579A2303-B7D4-4162-F668-60CB5D1F9C0F}"/>
          </ac:spMkLst>
        </pc:spChg>
        <pc:picChg chg="add mod ord">
          <ac:chgData name="Vegard Haugstvedt" userId="2adca064f439bc98" providerId="LiveId" clId="{AFB0D684-78EB-43EB-B9B3-45DCC1C6D0FC}" dt="2023-03-28T23:51:44.663" v="843" actId="167"/>
          <ac:picMkLst>
            <pc:docMk/>
            <pc:sldMk cId="3336510617" sldId="292"/>
            <ac:picMk id="5" creationId="{63BB589D-6FF2-D278-6683-3A0CD2CF5AAC}"/>
          </ac:picMkLst>
        </pc:picChg>
        <pc:picChg chg="add mod">
          <ac:chgData name="Vegard Haugstvedt" userId="2adca064f439bc98" providerId="LiveId" clId="{AFB0D684-78EB-43EB-B9B3-45DCC1C6D0FC}" dt="2023-03-28T23:53:31.658" v="959" actId="1076"/>
          <ac:picMkLst>
            <pc:docMk/>
            <pc:sldMk cId="3336510617" sldId="292"/>
            <ac:picMk id="6" creationId="{C565864E-36C3-A71B-C69E-844C4914F8B9}"/>
          </ac:picMkLst>
        </pc:picChg>
        <pc:picChg chg="add del mod">
          <ac:chgData name="Vegard Haugstvedt" userId="2adca064f439bc98" providerId="LiveId" clId="{AFB0D684-78EB-43EB-B9B3-45DCC1C6D0FC}" dt="2023-03-28T23:53:36.124" v="961" actId="478"/>
          <ac:picMkLst>
            <pc:docMk/>
            <pc:sldMk cId="3336510617" sldId="292"/>
            <ac:picMk id="7" creationId="{D3809407-95C3-EEB1-E79A-F21541636662}"/>
          </ac:picMkLst>
        </pc:picChg>
        <pc:picChg chg="del">
          <ac:chgData name="Vegard Haugstvedt" userId="2adca064f439bc98" providerId="LiveId" clId="{AFB0D684-78EB-43EB-B9B3-45DCC1C6D0FC}" dt="2023-03-28T23:51:15.809" v="840" actId="478"/>
          <ac:picMkLst>
            <pc:docMk/>
            <pc:sldMk cId="3336510617" sldId="292"/>
            <ac:picMk id="8" creationId="{B99AD267-93CE-4209-6EAA-9DC3E5C101D7}"/>
          </ac:picMkLst>
        </pc:picChg>
      </pc:sldChg>
      <pc:sldChg chg="addSp delSp modSp add mod modAnim modNotesTx">
        <pc:chgData name="Vegard Haugstvedt" userId="2adca064f439bc98" providerId="LiveId" clId="{AFB0D684-78EB-43EB-B9B3-45DCC1C6D0FC}" dt="2023-03-29T01:43:44.288" v="2867" actId="20577"/>
        <pc:sldMkLst>
          <pc:docMk/>
          <pc:sldMk cId="1773306075" sldId="293"/>
        </pc:sldMkLst>
        <pc:spChg chg="mod">
          <ac:chgData name="Vegard Haugstvedt" userId="2adca064f439bc98" providerId="LiveId" clId="{AFB0D684-78EB-43EB-B9B3-45DCC1C6D0FC}" dt="2023-03-29T01:40:24.257" v="2601" actId="12"/>
          <ac:spMkLst>
            <pc:docMk/>
            <pc:sldMk cId="1773306075" sldId="293"/>
            <ac:spMk id="2" creationId="{579A2303-B7D4-4162-F668-60CB5D1F9C0F}"/>
          </ac:spMkLst>
        </pc:spChg>
        <pc:spChg chg="add del">
          <ac:chgData name="Vegard Haugstvedt" userId="2adca064f439bc98" providerId="LiveId" clId="{AFB0D684-78EB-43EB-B9B3-45DCC1C6D0FC}" dt="2023-03-29T01:32:00.785" v="2158" actId="22"/>
          <ac:spMkLst>
            <pc:docMk/>
            <pc:sldMk cId="1773306075" sldId="293"/>
            <ac:spMk id="7" creationId="{8B9D9EF3-47BF-EF75-FE5E-39813F29E624}"/>
          </ac:spMkLst>
        </pc:spChg>
        <pc:picChg chg="add mod">
          <ac:chgData name="Vegard Haugstvedt" userId="2adca064f439bc98" providerId="LiveId" clId="{AFB0D684-78EB-43EB-B9B3-45DCC1C6D0FC}" dt="2023-03-29T00:25:46.421" v="1116" actId="1076"/>
          <ac:picMkLst>
            <pc:docMk/>
            <pc:sldMk cId="1773306075" sldId="293"/>
            <ac:picMk id="3" creationId="{5A0D5A2C-E35C-BA54-C148-0714C6C46784}"/>
          </ac:picMkLst>
        </pc:picChg>
      </pc:sldChg>
      <pc:sldChg chg="add del">
        <pc:chgData name="Vegard Haugstvedt" userId="2adca064f439bc98" providerId="LiveId" clId="{AFB0D684-78EB-43EB-B9B3-45DCC1C6D0FC}" dt="2023-03-29T00:04:46.423" v="1034" actId="47"/>
        <pc:sldMkLst>
          <pc:docMk/>
          <pc:sldMk cId="2633351657" sldId="293"/>
        </pc:sldMkLst>
      </pc:sldChg>
      <pc:sldChg chg="delSp add del mod modAnim">
        <pc:chgData name="Vegard Haugstvedt" userId="2adca064f439bc98" providerId="LiveId" clId="{AFB0D684-78EB-43EB-B9B3-45DCC1C6D0FC}" dt="2023-03-29T00:30:12.792" v="1132" actId="47"/>
        <pc:sldMkLst>
          <pc:docMk/>
          <pc:sldMk cId="3873185828" sldId="294"/>
        </pc:sldMkLst>
        <pc:picChg chg="del">
          <ac:chgData name="Vegard Haugstvedt" userId="2adca064f439bc98" providerId="LiveId" clId="{AFB0D684-78EB-43EB-B9B3-45DCC1C6D0FC}" dt="2023-03-29T00:28:46.494" v="1131" actId="478"/>
          <ac:picMkLst>
            <pc:docMk/>
            <pc:sldMk cId="3873185828" sldId="294"/>
            <ac:picMk id="6" creationId="{34486EA2-717A-32A0-636C-E7D2AD50A491}"/>
          </ac:picMkLst>
        </pc:picChg>
      </pc:sldChg>
      <pc:sldChg chg="addSp delSp modSp new mod modClrScheme chgLayout modNotesTx">
        <pc:chgData name="Vegard Haugstvedt" userId="2adca064f439bc98" providerId="LiveId" clId="{AFB0D684-78EB-43EB-B9B3-45DCC1C6D0FC}" dt="2023-03-29T01:54:16.216" v="4087" actId="20577"/>
        <pc:sldMkLst>
          <pc:docMk/>
          <pc:sldMk cId="4194374044" sldId="294"/>
        </pc:sldMkLst>
        <pc:spChg chg="mod ord">
          <ac:chgData name="Vegard Haugstvedt" userId="2adca064f439bc98" providerId="LiveId" clId="{AFB0D684-78EB-43EB-B9B3-45DCC1C6D0FC}" dt="2023-03-29T00:42:01.822" v="1290" actId="2710"/>
          <ac:spMkLst>
            <pc:docMk/>
            <pc:sldMk cId="4194374044" sldId="294"/>
            <ac:spMk id="2" creationId="{125AD746-1B2B-0F6C-6468-F9E9454341D0}"/>
          </ac:spMkLst>
        </pc:spChg>
        <pc:spChg chg="mod ord">
          <ac:chgData name="Vegard Haugstvedt" userId="2adca064f439bc98" providerId="LiveId" clId="{AFB0D684-78EB-43EB-B9B3-45DCC1C6D0FC}" dt="2023-03-29T00:36:23.215" v="1258" actId="26606"/>
          <ac:spMkLst>
            <pc:docMk/>
            <pc:sldMk cId="4194374044" sldId="294"/>
            <ac:spMk id="3" creationId="{8926B5C7-C2CF-B0CE-6A73-496DA6BDB0C1}"/>
          </ac:spMkLst>
        </pc:spChg>
        <pc:spChg chg="mod">
          <ac:chgData name="Vegard Haugstvedt" userId="2adca064f439bc98" providerId="LiveId" clId="{AFB0D684-78EB-43EB-B9B3-45DCC1C6D0FC}" dt="2023-03-29T00:38:30.957" v="1274" actId="27803"/>
          <ac:spMkLst>
            <pc:docMk/>
            <pc:sldMk cId="4194374044" sldId="294"/>
            <ac:spMk id="7" creationId="{20BE05BC-BA2D-D9B9-C3AD-A89172094A6A}"/>
          </ac:spMkLst>
        </pc:spChg>
        <pc:spChg chg="mod">
          <ac:chgData name="Vegard Haugstvedt" userId="2adca064f439bc98" providerId="LiveId" clId="{AFB0D684-78EB-43EB-B9B3-45DCC1C6D0FC}" dt="2023-03-29T00:38:30.957" v="1274" actId="27803"/>
          <ac:spMkLst>
            <pc:docMk/>
            <pc:sldMk cId="4194374044" sldId="294"/>
            <ac:spMk id="8" creationId="{4274EE6A-73AC-EFD5-79AE-F3BBA1DB9C6A}"/>
          </ac:spMkLst>
        </pc:spChg>
        <pc:spChg chg="mod">
          <ac:chgData name="Vegard Haugstvedt" userId="2adca064f439bc98" providerId="LiveId" clId="{AFB0D684-78EB-43EB-B9B3-45DCC1C6D0FC}" dt="2023-03-29T00:38:30.957" v="1274" actId="27803"/>
          <ac:spMkLst>
            <pc:docMk/>
            <pc:sldMk cId="4194374044" sldId="294"/>
            <ac:spMk id="9" creationId="{9B7C0395-30E5-3B85-5181-754648CF5DF7}"/>
          </ac:spMkLst>
        </pc:spChg>
        <pc:spChg chg="add del mod">
          <ac:chgData name="Vegard Haugstvedt" userId="2adca064f439bc98" providerId="LiveId" clId="{AFB0D684-78EB-43EB-B9B3-45DCC1C6D0FC}" dt="2023-03-29T00:36:23.215" v="1258" actId="26606"/>
          <ac:spMkLst>
            <pc:docMk/>
            <pc:sldMk cId="4194374044" sldId="294"/>
            <ac:spMk id="1031" creationId="{80699535-6E79-F371-E221-8905B7821BC3}"/>
          </ac:spMkLst>
        </pc:spChg>
        <pc:grpChg chg="mod">
          <ac:chgData name="Vegard Haugstvedt" userId="2adca064f439bc98" providerId="LiveId" clId="{AFB0D684-78EB-43EB-B9B3-45DCC1C6D0FC}" dt="2023-03-29T00:38:30.957" v="1274" actId="27803"/>
          <ac:grpSpMkLst>
            <pc:docMk/>
            <pc:sldMk cId="4194374044" sldId="294"/>
            <ac:grpSpMk id="6" creationId="{0B33F9C4-FF2C-70DD-75BE-325D391E1E11}"/>
          </ac:grpSpMkLst>
        </pc:grpChg>
        <pc:picChg chg="add del mod">
          <ac:chgData name="Vegard Haugstvedt" userId="2adca064f439bc98" providerId="LiveId" clId="{AFB0D684-78EB-43EB-B9B3-45DCC1C6D0FC}" dt="2023-03-29T00:38:30.957" v="1274" actId="27803"/>
          <ac:picMkLst>
            <pc:docMk/>
            <pc:sldMk cId="4194374044" sldId="294"/>
            <ac:picMk id="5" creationId="{342A3578-0AB8-09AD-F147-217CE3EEF644}"/>
          </ac:picMkLst>
        </pc:picChg>
        <pc:picChg chg="add mod ord">
          <ac:chgData name="Vegard Haugstvedt" userId="2adca064f439bc98" providerId="LiveId" clId="{AFB0D684-78EB-43EB-B9B3-45DCC1C6D0FC}" dt="2023-03-29T00:37:13.197" v="1263" actId="14100"/>
          <ac:picMkLst>
            <pc:docMk/>
            <pc:sldMk cId="4194374044" sldId="294"/>
            <ac:picMk id="1026" creationId="{D03E81B9-6C7A-74C7-9C14-1B93BFA0757F}"/>
          </ac:picMkLst>
        </pc:picChg>
      </pc:sldChg>
      <pc:sldChg chg="modSp add mod modAnim modNotesTx">
        <pc:chgData name="Vegard Haugstvedt" userId="2adca064f439bc98" providerId="LiveId" clId="{AFB0D684-78EB-43EB-B9B3-45DCC1C6D0FC}" dt="2023-03-29T01:33:11.272" v="2190" actId="20577"/>
        <pc:sldMkLst>
          <pc:docMk/>
          <pc:sldMk cId="22072772" sldId="295"/>
        </pc:sldMkLst>
        <pc:spChg chg="mod">
          <ac:chgData name="Vegard Haugstvedt" userId="2adca064f439bc98" providerId="LiveId" clId="{AFB0D684-78EB-43EB-B9B3-45DCC1C6D0FC}" dt="2023-03-29T01:01:54.230" v="1385" actId="1076"/>
          <ac:spMkLst>
            <pc:docMk/>
            <pc:sldMk cId="22072772" sldId="295"/>
            <ac:spMk id="2" creationId="{579A2303-B7D4-4162-F668-60CB5D1F9C0F}"/>
          </ac:spMkLst>
        </pc:spChg>
        <pc:picChg chg="mod">
          <ac:chgData name="Vegard Haugstvedt" userId="2adca064f439bc98" providerId="LiveId" clId="{AFB0D684-78EB-43EB-B9B3-45DCC1C6D0FC}" dt="2023-03-29T01:01:43.609" v="1383" actId="14100"/>
          <ac:picMkLst>
            <pc:docMk/>
            <pc:sldMk cId="22072772" sldId="295"/>
            <ac:picMk id="6" creationId="{0461D408-36E2-1D47-B7BA-C0CE94136D70}"/>
          </ac:picMkLst>
        </pc:picChg>
      </pc:sldChg>
      <pc:sldChg chg="addSp delSp modSp new mod modClrScheme chgLayout modNotesTx">
        <pc:chgData name="Vegard Haugstvedt" userId="2adca064f439bc98" providerId="LiveId" clId="{AFB0D684-78EB-43EB-B9B3-45DCC1C6D0FC}" dt="2023-03-29T01:35:01.396" v="2221" actId="6549"/>
        <pc:sldMkLst>
          <pc:docMk/>
          <pc:sldMk cId="3601102139" sldId="296"/>
        </pc:sldMkLst>
        <pc:spChg chg="mod">
          <ac:chgData name="Vegard Haugstvedt" userId="2adca064f439bc98" providerId="LiveId" clId="{AFB0D684-78EB-43EB-B9B3-45DCC1C6D0FC}" dt="2023-03-29T01:17:28.534" v="1664" actId="26606"/>
          <ac:spMkLst>
            <pc:docMk/>
            <pc:sldMk cId="3601102139" sldId="296"/>
            <ac:spMk id="2" creationId="{C2022549-3DAA-E48F-ADC2-16ACB379BF9A}"/>
          </ac:spMkLst>
        </pc:spChg>
        <pc:spChg chg="add del mod">
          <ac:chgData name="Vegard Haugstvedt" userId="2adca064f439bc98" providerId="LiveId" clId="{AFB0D684-78EB-43EB-B9B3-45DCC1C6D0FC}" dt="2023-03-29T01:17:28.534" v="1664" actId="26606"/>
          <ac:spMkLst>
            <pc:docMk/>
            <pc:sldMk cId="3601102139" sldId="296"/>
            <ac:spMk id="3" creationId="{C171B4ED-6322-2D70-D20F-3E43D4716904}"/>
          </ac:spMkLst>
        </pc:spChg>
        <pc:spChg chg="add del mod">
          <ac:chgData name="Vegard Haugstvedt" userId="2adca064f439bc98" providerId="LiveId" clId="{AFB0D684-78EB-43EB-B9B3-45DCC1C6D0FC}" dt="2023-03-29T01:17:31.983" v="1665" actId="478"/>
          <ac:spMkLst>
            <pc:docMk/>
            <pc:sldMk cId="3601102139" sldId="296"/>
            <ac:spMk id="8" creationId="{0FF70C67-94DE-5D24-8BD2-75ECADC1E297}"/>
          </ac:spMkLst>
        </pc:spChg>
        <pc:spChg chg="add del mod">
          <ac:chgData name="Vegard Haugstvedt" userId="2adca064f439bc98" providerId="LiveId" clId="{AFB0D684-78EB-43EB-B9B3-45DCC1C6D0FC}" dt="2023-03-29T01:17:28.528" v="1663" actId="26606"/>
          <ac:spMkLst>
            <pc:docMk/>
            <pc:sldMk cId="3601102139" sldId="296"/>
            <ac:spMk id="9" creationId="{48627C8B-7E59-63A9-80BE-9F36DE426D4E}"/>
          </ac:spMkLst>
        </pc:spChg>
        <pc:spChg chg="add mod">
          <ac:chgData name="Vegard Haugstvedt" userId="2adca064f439bc98" providerId="LiveId" clId="{AFB0D684-78EB-43EB-B9B3-45DCC1C6D0FC}" dt="2023-03-29T01:18:42.725" v="1669" actId="948"/>
          <ac:spMkLst>
            <pc:docMk/>
            <pc:sldMk cId="3601102139" sldId="296"/>
            <ac:spMk id="11" creationId="{C171B4ED-6322-2D70-D20F-3E43D4716904}"/>
          </ac:spMkLst>
        </pc:spChg>
        <pc:graphicFrameChg chg="add del mod">
          <ac:chgData name="Vegard Haugstvedt" userId="2adca064f439bc98" providerId="LiveId" clId="{AFB0D684-78EB-43EB-B9B3-45DCC1C6D0FC}" dt="2023-03-29T01:17:28.528" v="1663" actId="26606"/>
          <ac:graphicFrameMkLst>
            <pc:docMk/>
            <pc:sldMk cId="3601102139" sldId="296"/>
            <ac:graphicFrameMk id="5" creationId="{AAB5A4E7-89FF-DBC2-F37E-BAF65E55101E}"/>
          </ac:graphicFrameMkLst>
        </pc:graphicFrameChg>
      </pc:sldChg>
      <pc:sldChg chg="new del">
        <pc:chgData name="Vegard Haugstvedt" userId="2adca064f439bc98" providerId="LiveId" clId="{AFB0D684-78EB-43EB-B9B3-45DCC1C6D0FC}" dt="2023-03-29T01:19:21.986" v="1672" actId="47"/>
        <pc:sldMkLst>
          <pc:docMk/>
          <pc:sldMk cId="41346916" sldId="297"/>
        </pc:sldMkLst>
      </pc:sldChg>
      <pc:sldChg chg="addSp delSp modSp new mod modNotesTx">
        <pc:chgData name="Vegard Haugstvedt" userId="2adca064f439bc98" providerId="LiveId" clId="{AFB0D684-78EB-43EB-B9B3-45DCC1C6D0FC}" dt="2023-03-29T01:36:16.470" v="2406" actId="20577"/>
        <pc:sldMkLst>
          <pc:docMk/>
          <pc:sldMk cId="1318553991" sldId="298"/>
        </pc:sldMkLst>
        <pc:spChg chg="mod">
          <ac:chgData name="Vegard Haugstvedt" userId="2adca064f439bc98" providerId="LiveId" clId="{AFB0D684-78EB-43EB-B9B3-45DCC1C6D0FC}" dt="2023-03-29T01:20:25.799" v="1764" actId="403"/>
          <ac:spMkLst>
            <pc:docMk/>
            <pc:sldMk cId="1318553991" sldId="298"/>
            <ac:spMk id="2" creationId="{550FBBFC-A56E-0D9B-00D7-D0129F29A837}"/>
          </ac:spMkLst>
        </pc:spChg>
        <pc:spChg chg="add del">
          <ac:chgData name="Vegard Haugstvedt" userId="2adca064f439bc98" providerId="LiveId" clId="{AFB0D684-78EB-43EB-B9B3-45DCC1C6D0FC}" dt="2023-03-29T01:20:53.101" v="1766" actId="22"/>
          <ac:spMkLst>
            <pc:docMk/>
            <pc:sldMk cId="1318553991" sldId="298"/>
            <ac:spMk id="4" creationId="{5CB3A329-2D8B-413C-3D51-1017235A49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0B151-744E-4075-AF4C-5799469434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8AFB8EC-EEA1-402D-AE4B-0CD6A6FF3912}">
      <dgm:prSet/>
      <dgm:spPr/>
      <dgm:t>
        <a:bodyPr/>
        <a:lstStyle/>
        <a:p>
          <a:r>
            <a:rPr lang="nb-NO" dirty="0"/>
            <a:t>Kontaktdetaljer</a:t>
          </a:r>
        </a:p>
      </dgm:t>
      <dgm:extLst>
        <a:ext uri="{E40237B7-FDA0-4F09-8148-C483321AD2D9}">
          <dgm14:cNvPr xmlns:dgm14="http://schemas.microsoft.com/office/drawing/2010/diagram" id="0" name="" descr="Kontaktdetaljer"/>
        </a:ext>
      </dgm:extLst>
    </dgm:pt>
    <dgm:pt modelId="{494B0D71-35B5-4BE9-940F-1C64948F5BEE}" type="parTrans" cxnId="{0E6AE996-A8FB-49D1-9E0B-E8C408F54E4D}">
      <dgm:prSet/>
      <dgm:spPr/>
      <dgm:t>
        <a:bodyPr/>
        <a:lstStyle/>
        <a:p>
          <a:endParaRPr lang="nb-NO"/>
        </a:p>
      </dgm:t>
    </dgm:pt>
    <dgm:pt modelId="{F9F73C27-B872-4B92-931F-16398F8DD408}" type="sibTrans" cxnId="{0E6AE996-A8FB-49D1-9E0B-E8C408F54E4D}">
      <dgm:prSet/>
      <dgm:spPr/>
      <dgm:t>
        <a:bodyPr/>
        <a:lstStyle/>
        <a:p>
          <a:endParaRPr lang="nb-NO"/>
        </a:p>
      </dgm:t>
    </dgm:pt>
    <dgm:pt modelId="{31658D6C-F167-4E11-825F-FA693ED107CE}">
      <dgm:prSet/>
      <dgm:spPr/>
      <dgm:t>
        <a:bodyPr/>
        <a:lstStyle/>
        <a:p>
          <a:pPr>
            <a:buNone/>
          </a:pPr>
          <a:r>
            <a:rPr lang="nb-NO" dirty="0"/>
            <a:t>Telefonnummer, e-postadresse</a:t>
          </a:r>
        </a:p>
      </dgm:t>
      <dgm:extLst>
        <a:ext uri="{E40237B7-FDA0-4F09-8148-C483321AD2D9}">
          <dgm14:cNvPr xmlns:dgm14="http://schemas.microsoft.com/office/drawing/2010/diagram" id="0" name="" descr="Telefonnumer, e-postadresse"/>
        </a:ext>
      </dgm:extLst>
    </dgm:pt>
    <dgm:pt modelId="{5C15E5EE-7900-4592-849C-C010F6D564A8}" type="parTrans" cxnId="{B933B436-01B2-4FD2-AD85-E6E2457E123A}">
      <dgm:prSet/>
      <dgm:spPr/>
      <dgm:t>
        <a:bodyPr/>
        <a:lstStyle/>
        <a:p>
          <a:endParaRPr lang="nb-NO"/>
        </a:p>
      </dgm:t>
    </dgm:pt>
    <dgm:pt modelId="{0F9C2683-1EFE-4D49-B5C7-ED54F21F43F2}" type="sibTrans" cxnId="{B933B436-01B2-4FD2-AD85-E6E2457E123A}">
      <dgm:prSet/>
      <dgm:spPr/>
      <dgm:t>
        <a:bodyPr/>
        <a:lstStyle/>
        <a:p>
          <a:endParaRPr lang="nb-NO"/>
        </a:p>
      </dgm:t>
    </dgm:pt>
    <dgm:pt modelId="{B5B6EE98-2A92-4E96-B587-A34B2D4AAF5B}">
      <dgm:prSet/>
      <dgm:spPr/>
      <dgm:t>
        <a:bodyPr/>
        <a:lstStyle/>
        <a:p>
          <a:r>
            <a:rPr lang="nb-NO" dirty="0"/>
            <a:t>Kontakt med et menneske</a:t>
          </a:r>
        </a:p>
      </dgm:t>
      <dgm:extLst>
        <a:ext uri="{E40237B7-FDA0-4F09-8148-C483321AD2D9}">
          <dgm14:cNvPr xmlns:dgm14="http://schemas.microsoft.com/office/drawing/2010/diagram" id="0" name="" descr="Kontakt med et menneske"/>
        </a:ext>
      </dgm:extLst>
    </dgm:pt>
    <dgm:pt modelId="{081CF7B9-F84F-4E9A-AFE5-A9ACA85C2A3C}" type="parTrans" cxnId="{8B481DB0-A2C4-4D5F-9444-C9163991A7B1}">
      <dgm:prSet/>
      <dgm:spPr/>
      <dgm:t>
        <a:bodyPr/>
        <a:lstStyle/>
        <a:p>
          <a:endParaRPr lang="nb-NO"/>
        </a:p>
      </dgm:t>
    </dgm:pt>
    <dgm:pt modelId="{F885962A-DA60-42D5-ADF6-4011EA1C0EF6}" type="sibTrans" cxnId="{8B481DB0-A2C4-4D5F-9444-C9163991A7B1}">
      <dgm:prSet/>
      <dgm:spPr/>
      <dgm:t>
        <a:bodyPr/>
        <a:lstStyle/>
        <a:p>
          <a:endParaRPr lang="nb-NO"/>
        </a:p>
      </dgm:t>
    </dgm:pt>
    <dgm:pt modelId="{13C240B3-A507-443A-8FCB-526F6CC4EE36}">
      <dgm:prSet/>
      <dgm:spPr/>
      <dgm:t>
        <a:bodyPr/>
        <a:lstStyle/>
        <a:p>
          <a:pPr algn="l">
            <a:buNone/>
          </a:pPr>
          <a:r>
            <a:rPr lang="nb-NO" dirty="0"/>
            <a:t>Meldingssystem, chat, kontaktskjema eller sosiale medier</a:t>
          </a:r>
        </a:p>
      </dgm:t>
      <dgm:extLst>
        <a:ext uri="{E40237B7-FDA0-4F09-8148-C483321AD2D9}">
          <dgm14:cNvPr xmlns:dgm14="http://schemas.microsoft.com/office/drawing/2010/diagram" id="0" name="" descr="Meldingssystem, chat, kontaktskjema eller sosiale medier"/>
        </a:ext>
      </dgm:extLst>
    </dgm:pt>
    <dgm:pt modelId="{5B40D7A5-A163-4A91-81A6-5D0847C61D7C}" type="parTrans" cxnId="{CFF0CCC7-778D-4EE6-A16C-2CCC5F8831BA}">
      <dgm:prSet/>
      <dgm:spPr/>
      <dgm:t>
        <a:bodyPr/>
        <a:lstStyle/>
        <a:p>
          <a:endParaRPr lang="nb-NO"/>
        </a:p>
      </dgm:t>
    </dgm:pt>
    <dgm:pt modelId="{00B91EE9-515C-42D5-86A8-690AF0AAFD2C}" type="sibTrans" cxnId="{CFF0CCC7-778D-4EE6-A16C-2CCC5F8831BA}">
      <dgm:prSet/>
      <dgm:spPr/>
      <dgm:t>
        <a:bodyPr/>
        <a:lstStyle/>
        <a:p>
          <a:endParaRPr lang="nb-NO"/>
        </a:p>
      </dgm:t>
    </dgm:pt>
    <dgm:pt modelId="{06E9C30F-D368-4D33-AB2F-FE7C6B038B20}">
      <dgm:prSet/>
      <dgm:spPr/>
      <dgm:t>
        <a:bodyPr/>
        <a:lstStyle/>
        <a:p>
          <a:r>
            <a:rPr lang="nb-NO" dirty="0"/>
            <a:t>Selvhjelp</a:t>
          </a:r>
        </a:p>
      </dgm:t>
      <dgm:extLst>
        <a:ext uri="{E40237B7-FDA0-4F09-8148-C483321AD2D9}">
          <dgm14:cNvPr xmlns:dgm14="http://schemas.microsoft.com/office/drawing/2010/diagram" id="0" name="" descr="Selvhjelp"/>
        </a:ext>
      </dgm:extLst>
    </dgm:pt>
    <dgm:pt modelId="{64337599-B896-4708-97E7-46B7F0AD198A}" type="parTrans" cxnId="{A5FFA833-9B1F-45FC-A616-3C0AE6A1C2EE}">
      <dgm:prSet/>
      <dgm:spPr/>
      <dgm:t>
        <a:bodyPr/>
        <a:lstStyle/>
        <a:p>
          <a:endParaRPr lang="nb-NO"/>
        </a:p>
      </dgm:t>
    </dgm:pt>
    <dgm:pt modelId="{4896AB2E-9BDB-4F9A-84BC-F8A7FBC49952}" type="sibTrans" cxnId="{A5FFA833-9B1F-45FC-A616-3C0AE6A1C2EE}">
      <dgm:prSet/>
      <dgm:spPr/>
      <dgm:t>
        <a:bodyPr/>
        <a:lstStyle/>
        <a:p>
          <a:endParaRPr lang="nb-NO"/>
        </a:p>
      </dgm:t>
    </dgm:pt>
    <dgm:pt modelId="{08566403-A467-472E-9D73-79A1FADBF110}">
      <dgm:prSet/>
      <dgm:spPr/>
      <dgm:t>
        <a:bodyPr/>
        <a:lstStyle/>
        <a:p>
          <a:pPr>
            <a:buNone/>
          </a:pPr>
          <a:r>
            <a:rPr lang="nb-NO" dirty="0"/>
            <a:t>FAQ, hjelpesider</a:t>
          </a:r>
        </a:p>
      </dgm:t>
      <dgm:extLst>
        <a:ext uri="{E40237B7-FDA0-4F09-8148-C483321AD2D9}">
          <dgm14:cNvPr xmlns:dgm14="http://schemas.microsoft.com/office/drawing/2010/diagram" id="0" name="" descr="FAQ, hjelpesider"/>
        </a:ext>
      </dgm:extLst>
    </dgm:pt>
    <dgm:pt modelId="{293ED8C3-016E-4482-B715-E8352D549AA3}" type="parTrans" cxnId="{90990053-ADAB-4E22-AF75-8E99FA7EA4C5}">
      <dgm:prSet/>
      <dgm:spPr/>
      <dgm:t>
        <a:bodyPr/>
        <a:lstStyle/>
        <a:p>
          <a:endParaRPr lang="nb-NO"/>
        </a:p>
      </dgm:t>
    </dgm:pt>
    <dgm:pt modelId="{A1483C14-730A-4A1F-BAA4-5B26692DB48F}" type="sibTrans" cxnId="{90990053-ADAB-4E22-AF75-8E99FA7EA4C5}">
      <dgm:prSet/>
      <dgm:spPr/>
      <dgm:t>
        <a:bodyPr/>
        <a:lstStyle/>
        <a:p>
          <a:endParaRPr lang="nb-NO"/>
        </a:p>
      </dgm:t>
    </dgm:pt>
    <dgm:pt modelId="{12243262-1229-4093-AB3D-29E61F1D7FFC}">
      <dgm:prSet/>
      <dgm:spPr/>
      <dgm:t>
        <a:bodyPr/>
        <a:lstStyle/>
        <a:p>
          <a:r>
            <a:rPr lang="nb-NO" dirty="0"/>
            <a:t>Helautomatisert hjelp</a:t>
          </a:r>
        </a:p>
      </dgm:t>
      <dgm:extLst>
        <a:ext uri="{E40237B7-FDA0-4F09-8148-C483321AD2D9}">
          <dgm14:cNvPr xmlns:dgm14="http://schemas.microsoft.com/office/drawing/2010/diagram" id="0" name="" descr="Helautomatisert hjelp"/>
        </a:ext>
      </dgm:extLst>
    </dgm:pt>
    <dgm:pt modelId="{EC61D6FF-4B6B-4405-A427-4B35C50DEAD8}" type="parTrans" cxnId="{B1A1B3EA-B9D5-41FC-BAEB-ED6C41DFA33F}">
      <dgm:prSet/>
      <dgm:spPr/>
      <dgm:t>
        <a:bodyPr/>
        <a:lstStyle/>
        <a:p>
          <a:endParaRPr lang="nb-NO"/>
        </a:p>
      </dgm:t>
    </dgm:pt>
    <dgm:pt modelId="{80681A81-2E93-40E6-B11C-1421400FE4A2}" type="sibTrans" cxnId="{B1A1B3EA-B9D5-41FC-BAEB-ED6C41DFA33F}">
      <dgm:prSet/>
      <dgm:spPr/>
      <dgm:t>
        <a:bodyPr/>
        <a:lstStyle/>
        <a:p>
          <a:endParaRPr lang="nb-NO"/>
        </a:p>
      </dgm:t>
    </dgm:pt>
    <dgm:pt modelId="{5ADC6734-36F0-46F0-BFA1-1658B8EEAB79}">
      <dgm:prSet/>
      <dgm:spPr/>
      <dgm:t>
        <a:bodyPr/>
        <a:lstStyle/>
        <a:p>
          <a:pPr>
            <a:buNone/>
          </a:pPr>
          <a:r>
            <a:rPr lang="nb-NO" dirty="0"/>
            <a:t>Chatbot</a:t>
          </a:r>
        </a:p>
      </dgm:t>
      <dgm:extLst>
        <a:ext uri="{E40237B7-FDA0-4F09-8148-C483321AD2D9}">
          <dgm14:cNvPr xmlns:dgm14="http://schemas.microsoft.com/office/drawing/2010/diagram" id="0" name="" descr="Chatbot"/>
        </a:ext>
      </dgm:extLst>
    </dgm:pt>
    <dgm:pt modelId="{A4BDB286-BA19-4D6A-A1A9-0209B691C160}" type="parTrans" cxnId="{2F90639A-3B4C-4238-B7B2-0AA601819260}">
      <dgm:prSet/>
      <dgm:spPr/>
      <dgm:t>
        <a:bodyPr/>
        <a:lstStyle/>
        <a:p>
          <a:endParaRPr lang="nb-NO"/>
        </a:p>
      </dgm:t>
    </dgm:pt>
    <dgm:pt modelId="{46E34FF9-F7AF-4393-8AEB-3851C9F3D21E}" type="sibTrans" cxnId="{2F90639A-3B4C-4238-B7B2-0AA601819260}">
      <dgm:prSet/>
      <dgm:spPr/>
      <dgm:t>
        <a:bodyPr/>
        <a:lstStyle/>
        <a:p>
          <a:endParaRPr lang="nb-NO"/>
        </a:p>
      </dgm:t>
    </dgm:pt>
    <dgm:pt modelId="{2003DDA6-9940-4925-9372-6E563E42A167}" type="pres">
      <dgm:prSet presAssocID="{6410B151-744E-4075-AF4C-579946943463}" presName="Name0" presStyleCnt="0">
        <dgm:presLayoutVars>
          <dgm:dir/>
          <dgm:animLvl val="lvl"/>
          <dgm:resizeHandles val="exact"/>
        </dgm:presLayoutVars>
      </dgm:prSet>
      <dgm:spPr/>
    </dgm:pt>
    <dgm:pt modelId="{D2555921-7657-4E8E-AC23-A26234A7DDC9}" type="pres">
      <dgm:prSet presAssocID="{B8AFB8EC-EEA1-402D-AE4B-0CD6A6FF3912}" presName="linNode" presStyleCnt="0"/>
      <dgm:spPr/>
    </dgm:pt>
    <dgm:pt modelId="{461CF148-31A0-4F0D-BA98-BDE13B915416}" type="pres">
      <dgm:prSet presAssocID="{B8AFB8EC-EEA1-402D-AE4B-0CD6A6FF3912}" presName="parentText" presStyleLbl="node1" presStyleIdx="0" presStyleCnt="4" custLinFactNeighborY="0">
        <dgm:presLayoutVars>
          <dgm:chMax val="1"/>
          <dgm:bulletEnabled val="1"/>
        </dgm:presLayoutVars>
      </dgm:prSet>
      <dgm:spPr/>
    </dgm:pt>
    <dgm:pt modelId="{78318101-9E8C-4E44-8C61-5A83417051A8}" type="pres">
      <dgm:prSet presAssocID="{B8AFB8EC-EEA1-402D-AE4B-0CD6A6FF3912}" presName="descendantText" presStyleLbl="alignAccFollowNode1" presStyleIdx="0" presStyleCnt="4" custLinFactNeighborY="0">
        <dgm:presLayoutVars>
          <dgm:bulletEnabled val="1"/>
        </dgm:presLayoutVars>
      </dgm:prSet>
      <dgm:spPr/>
    </dgm:pt>
    <dgm:pt modelId="{CC391939-4AAA-445A-B2D5-3D10C51A4346}" type="pres">
      <dgm:prSet presAssocID="{F9F73C27-B872-4B92-931F-16398F8DD408}" presName="sp" presStyleCnt="0"/>
      <dgm:spPr/>
    </dgm:pt>
    <dgm:pt modelId="{0F0C41A5-2543-4DA8-BE06-D666D5566031}" type="pres">
      <dgm:prSet presAssocID="{B5B6EE98-2A92-4E96-B587-A34B2D4AAF5B}" presName="linNode" presStyleCnt="0"/>
      <dgm:spPr/>
    </dgm:pt>
    <dgm:pt modelId="{0CDCD63B-6F92-4130-B705-D9428EA0AEDE}" type="pres">
      <dgm:prSet presAssocID="{B5B6EE98-2A92-4E96-B587-A34B2D4AAF5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69779B9-C99D-4BDD-AB6E-0404D5073EC8}" type="pres">
      <dgm:prSet presAssocID="{B5B6EE98-2A92-4E96-B587-A34B2D4AAF5B}" presName="descendantText" presStyleLbl="alignAccFollowNode1" presStyleIdx="1" presStyleCnt="4">
        <dgm:presLayoutVars>
          <dgm:bulletEnabled val="1"/>
        </dgm:presLayoutVars>
      </dgm:prSet>
      <dgm:spPr/>
    </dgm:pt>
    <dgm:pt modelId="{E8A26105-67B3-4ACD-9B1A-4FFB14698D01}" type="pres">
      <dgm:prSet presAssocID="{F885962A-DA60-42D5-ADF6-4011EA1C0EF6}" presName="sp" presStyleCnt="0"/>
      <dgm:spPr/>
    </dgm:pt>
    <dgm:pt modelId="{24A51E11-EABA-406F-8168-6AC185B000BB}" type="pres">
      <dgm:prSet presAssocID="{06E9C30F-D368-4D33-AB2F-FE7C6B038B20}" presName="linNode" presStyleCnt="0"/>
      <dgm:spPr/>
    </dgm:pt>
    <dgm:pt modelId="{3E775C43-28FD-4D88-A2F9-F99C129F9144}" type="pres">
      <dgm:prSet presAssocID="{06E9C30F-D368-4D33-AB2F-FE7C6B038B2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A6F6B18-4371-463E-B1E4-70B367E34663}" type="pres">
      <dgm:prSet presAssocID="{06E9C30F-D368-4D33-AB2F-FE7C6B038B20}" presName="descendantText" presStyleLbl="alignAccFollowNode1" presStyleIdx="2" presStyleCnt="4">
        <dgm:presLayoutVars>
          <dgm:bulletEnabled val="1"/>
        </dgm:presLayoutVars>
      </dgm:prSet>
      <dgm:spPr/>
    </dgm:pt>
    <dgm:pt modelId="{49F1183E-1A27-4032-A6F6-7336411BBEE5}" type="pres">
      <dgm:prSet presAssocID="{4896AB2E-9BDB-4F9A-84BC-F8A7FBC49952}" presName="sp" presStyleCnt="0"/>
      <dgm:spPr/>
    </dgm:pt>
    <dgm:pt modelId="{B8950BC2-AF28-4C62-AE17-4CF38B04EF0E}" type="pres">
      <dgm:prSet presAssocID="{12243262-1229-4093-AB3D-29E61F1D7FFC}" presName="linNode" presStyleCnt="0"/>
      <dgm:spPr/>
    </dgm:pt>
    <dgm:pt modelId="{FD8D3629-F929-469C-9B5D-A03F29F775AA}" type="pres">
      <dgm:prSet presAssocID="{12243262-1229-4093-AB3D-29E61F1D7FF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9DA9D63-6CFC-4CB1-90B8-87F0BD4B864D}" type="pres">
      <dgm:prSet presAssocID="{12243262-1229-4093-AB3D-29E61F1D7FFC}" presName="descendantText" presStyleLbl="alignAccFollowNode1" presStyleIdx="3" presStyleCnt="4" custLinFactNeighborY="0">
        <dgm:presLayoutVars>
          <dgm:bulletEnabled val="1"/>
        </dgm:presLayoutVars>
      </dgm:prSet>
      <dgm:spPr/>
    </dgm:pt>
  </dgm:ptLst>
  <dgm:cxnLst>
    <dgm:cxn modelId="{B2A26422-52AD-4FAF-8EE6-65923B32ED3A}" type="presOf" srcId="{5ADC6734-36F0-46F0-BFA1-1658B8EEAB79}" destId="{19DA9D63-6CFC-4CB1-90B8-87F0BD4B864D}" srcOrd="0" destOrd="0" presId="urn:microsoft.com/office/officeart/2005/8/layout/vList5"/>
    <dgm:cxn modelId="{A5FFA833-9B1F-45FC-A616-3C0AE6A1C2EE}" srcId="{6410B151-744E-4075-AF4C-579946943463}" destId="{06E9C30F-D368-4D33-AB2F-FE7C6B038B20}" srcOrd="2" destOrd="0" parTransId="{64337599-B896-4708-97E7-46B7F0AD198A}" sibTransId="{4896AB2E-9BDB-4F9A-84BC-F8A7FBC49952}"/>
    <dgm:cxn modelId="{B933B436-01B2-4FD2-AD85-E6E2457E123A}" srcId="{B8AFB8EC-EEA1-402D-AE4B-0CD6A6FF3912}" destId="{31658D6C-F167-4E11-825F-FA693ED107CE}" srcOrd="0" destOrd="0" parTransId="{5C15E5EE-7900-4592-849C-C010F6D564A8}" sibTransId="{0F9C2683-1EFE-4D49-B5C7-ED54F21F43F2}"/>
    <dgm:cxn modelId="{37D37D5F-18C8-48DD-8191-8371939F3478}" type="presOf" srcId="{B8AFB8EC-EEA1-402D-AE4B-0CD6A6FF3912}" destId="{461CF148-31A0-4F0D-BA98-BDE13B915416}" srcOrd="0" destOrd="0" presId="urn:microsoft.com/office/officeart/2005/8/layout/vList5"/>
    <dgm:cxn modelId="{A998F149-D76E-4729-920C-2D7432630C6F}" type="presOf" srcId="{12243262-1229-4093-AB3D-29E61F1D7FFC}" destId="{FD8D3629-F929-469C-9B5D-A03F29F775AA}" srcOrd="0" destOrd="0" presId="urn:microsoft.com/office/officeart/2005/8/layout/vList5"/>
    <dgm:cxn modelId="{90990053-ADAB-4E22-AF75-8E99FA7EA4C5}" srcId="{06E9C30F-D368-4D33-AB2F-FE7C6B038B20}" destId="{08566403-A467-472E-9D73-79A1FADBF110}" srcOrd="0" destOrd="0" parTransId="{293ED8C3-016E-4482-B715-E8352D549AA3}" sibTransId="{A1483C14-730A-4A1F-BAA4-5B26692DB48F}"/>
    <dgm:cxn modelId="{4D79D283-70F4-40BF-AD8B-8DA8058EA357}" type="presOf" srcId="{B5B6EE98-2A92-4E96-B587-A34B2D4AAF5B}" destId="{0CDCD63B-6F92-4130-B705-D9428EA0AEDE}" srcOrd="0" destOrd="0" presId="urn:microsoft.com/office/officeart/2005/8/layout/vList5"/>
    <dgm:cxn modelId="{0E6AE996-A8FB-49D1-9E0B-E8C408F54E4D}" srcId="{6410B151-744E-4075-AF4C-579946943463}" destId="{B8AFB8EC-EEA1-402D-AE4B-0CD6A6FF3912}" srcOrd="0" destOrd="0" parTransId="{494B0D71-35B5-4BE9-940F-1C64948F5BEE}" sibTransId="{F9F73C27-B872-4B92-931F-16398F8DD408}"/>
    <dgm:cxn modelId="{2F90639A-3B4C-4238-B7B2-0AA601819260}" srcId="{12243262-1229-4093-AB3D-29E61F1D7FFC}" destId="{5ADC6734-36F0-46F0-BFA1-1658B8EEAB79}" srcOrd="0" destOrd="0" parTransId="{A4BDB286-BA19-4D6A-A1A9-0209B691C160}" sibTransId="{46E34FF9-F7AF-4393-8AEB-3851C9F3D21E}"/>
    <dgm:cxn modelId="{8B481DB0-A2C4-4D5F-9444-C9163991A7B1}" srcId="{6410B151-744E-4075-AF4C-579946943463}" destId="{B5B6EE98-2A92-4E96-B587-A34B2D4AAF5B}" srcOrd="1" destOrd="0" parTransId="{081CF7B9-F84F-4E9A-AFE5-A9ACA85C2A3C}" sibTransId="{F885962A-DA60-42D5-ADF6-4011EA1C0EF6}"/>
    <dgm:cxn modelId="{BF658DB5-29E3-4B21-BADA-CBD1CFBD59AA}" type="presOf" srcId="{31658D6C-F167-4E11-825F-FA693ED107CE}" destId="{78318101-9E8C-4E44-8C61-5A83417051A8}" srcOrd="0" destOrd="0" presId="urn:microsoft.com/office/officeart/2005/8/layout/vList5"/>
    <dgm:cxn modelId="{DC1ECEC6-9FC6-4FCB-BA6C-8713215915F9}" type="presOf" srcId="{08566403-A467-472E-9D73-79A1FADBF110}" destId="{AA6F6B18-4371-463E-B1E4-70B367E34663}" srcOrd="0" destOrd="0" presId="urn:microsoft.com/office/officeart/2005/8/layout/vList5"/>
    <dgm:cxn modelId="{CFF0CCC7-778D-4EE6-A16C-2CCC5F8831BA}" srcId="{B5B6EE98-2A92-4E96-B587-A34B2D4AAF5B}" destId="{13C240B3-A507-443A-8FCB-526F6CC4EE36}" srcOrd="0" destOrd="0" parTransId="{5B40D7A5-A163-4A91-81A6-5D0847C61D7C}" sibTransId="{00B91EE9-515C-42D5-86A8-690AF0AAFD2C}"/>
    <dgm:cxn modelId="{5715F0D9-C65E-4622-80B4-BEC1E84616E8}" type="presOf" srcId="{06E9C30F-D368-4D33-AB2F-FE7C6B038B20}" destId="{3E775C43-28FD-4D88-A2F9-F99C129F9144}" srcOrd="0" destOrd="0" presId="urn:microsoft.com/office/officeart/2005/8/layout/vList5"/>
    <dgm:cxn modelId="{FC210EDC-7475-44EF-ACC5-706EAFAE2670}" type="presOf" srcId="{6410B151-744E-4075-AF4C-579946943463}" destId="{2003DDA6-9940-4925-9372-6E563E42A167}" srcOrd="0" destOrd="0" presId="urn:microsoft.com/office/officeart/2005/8/layout/vList5"/>
    <dgm:cxn modelId="{B1A1B3EA-B9D5-41FC-BAEB-ED6C41DFA33F}" srcId="{6410B151-744E-4075-AF4C-579946943463}" destId="{12243262-1229-4093-AB3D-29E61F1D7FFC}" srcOrd="3" destOrd="0" parTransId="{EC61D6FF-4B6B-4405-A427-4B35C50DEAD8}" sibTransId="{80681A81-2E93-40E6-B11C-1421400FE4A2}"/>
    <dgm:cxn modelId="{C40DD1EB-1D88-4A56-956A-8610DD7D1514}" type="presOf" srcId="{13C240B3-A507-443A-8FCB-526F6CC4EE36}" destId="{869779B9-C99D-4BDD-AB6E-0404D5073EC8}" srcOrd="0" destOrd="0" presId="urn:microsoft.com/office/officeart/2005/8/layout/vList5"/>
    <dgm:cxn modelId="{70BCAF76-C14F-472E-AFDE-80A0ACF491A1}" type="presParOf" srcId="{2003DDA6-9940-4925-9372-6E563E42A167}" destId="{D2555921-7657-4E8E-AC23-A26234A7DDC9}" srcOrd="0" destOrd="0" presId="urn:microsoft.com/office/officeart/2005/8/layout/vList5"/>
    <dgm:cxn modelId="{538F8503-8F70-4123-A0D3-772580C578D0}" type="presParOf" srcId="{D2555921-7657-4E8E-AC23-A26234A7DDC9}" destId="{461CF148-31A0-4F0D-BA98-BDE13B915416}" srcOrd="0" destOrd="0" presId="urn:microsoft.com/office/officeart/2005/8/layout/vList5"/>
    <dgm:cxn modelId="{B200A2E5-1139-4DAF-8963-7D8B06037B05}" type="presParOf" srcId="{D2555921-7657-4E8E-AC23-A26234A7DDC9}" destId="{78318101-9E8C-4E44-8C61-5A83417051A8}" srcOrd="1" destOrd="0" presId="urn:microsoft.com/office/officeart/2005/8/layout/vList5"/>
    <dgm:cxn modelId="{F4C6785A-252F-4A4C-8D05-9B75B97EB288}" type="presParOf" srcId="{2003DDA6-9940-4925-9372-6E563E42A167}" destId="{CC391939-4AAA-445A-B2D5-3D10C51A4346}" srcOrd="1" destOrd="0" presId="urn:microsoft.com/office/officeart/2005/8/layout/vList5"/>
    <dgm:cxn modelId="{FC4E926A-C00D-4AE4-B8AE-E214E437E550}" type="presParOf" srcId="{2003DDA6-9940-4925-9372-6E563E42A167}" destId="{0F0C41A5-2543-4DA8-BE06-D666D5566031}" srcOrd="2" destOrd="0" presId="urn:microsoft.com/office/officeart/2005/8/layout/vList5"/>
    <dgm:cxn modelId="{1E052401-5C8B-4965-9917-443314A40E6A}" type="presParOf" srcId="{0F0C41A5-2543-4DA8-BE06-D666D5566031}" destId="{0CDCD63B-6F92-4130-B705-D9428EA0AEDE}" srcOrd="0" destOrd="0" presId="urn:microsoft.com/office/officeart/2005/8/layout/vList5"/>
    <dgm:cxn modelId="{FB1792A0-E0BF-481E-8936-2610FA7FD4E4}" type="presParOf" srcId="{0F0C41A5-2543-4DA8-BE06-D666D5566031}" destId="{869779B9-C99D-4BDD-AB6E-0404D5073EC8}" srcOrd="1" destOrd="0" presId="urn:microsoft.com/office/officeart/2005/8/layout/vList5"/>
    <dgm:cxn modelId="{7FAA3DAE-D033-444E-9576-C181B83EE4F0}" type="presParOf" srcId="{2003DDA6-9940-4925-9372-6E563E42A167}" destId="{E8A26105-67B3-4ACD-9B1A-4FFB14698D01}" srcOrd="3" destOrd="0" presId="urn:microsoft.com/office/officeart/2005/8/layout/vList5"/>
    <dgm:cxn modelId="{0CF59286-1910-4D74-B710-20ED589C03FC}" type="presParOf" srcId="{2003DDA6-9940-4925-9372-6E563E42A167}" destId="{24A51E11-EABA-406F-8168-6AC185B000BB}" srcOrd="4" destOrd="0" presId="urn:microsoft.com/office/officeart/2005/8/layout/vList5"/>
    <dgm:cxn modelId="{7E7ADD44-5376-442C-BBC7-0F24C48EDB3A}" type="presParOf" srcId="{24A51E11-EABA-406F-8168-6AC185B000BB}" destId="{3E775C43-28FD-4D88-A2F9-F99C129F9144}" srcOrd="0" destOrd="0" presId="urn:microsoft.com/office/officeart/2005/8/layout/vList5"/>
    <dgm:cxn modelId="{DF5FE958-7374-4A90-BA66-397E57A2962C}" type="presParOf" srcId="{24A51E11-EABA-406F-8168-6AC185B000BB}" destId="{AA6F6B18-4371-463E-B1E4-70B367E34663}" srcOrd="1" destOrd="0" presId="urn:microsoft.com/office/officeart/2005/8/layout/vList5"/>
    <dgm:cxn modelId="{FE0EED31-0B6B-4651-8AE9-FAE719E99B3C}" type="presParOf" srcId="{2003DDA6-9940-4925-9372-6E563E42A167}" destId="{49F1183E-1A27-4032-A6F6-7336411BBEE5}" srcOrd="5" destOrd="0" presId="urn:microsoft.com/office/officeart/2005/8/layout/vList5"/>
    <dgm:cxn modelId="{450A7C79-A8CB-42AF-BEE3-B3C82950006F}" type="presParOf" srcId="{2003DDA6-9940-4925-9372-6E563E42A167}" destId="{B8950BC2-AF28-4C62-AE17-4CF38B04EF0E}" srcOrd="6" destOrd="0" presId="urn:microsoft.com/office/officeart/2005/8/layout/vList5"/>
    <dgm:cxn modelId="{536D99E8-401C-4813-8B50-952DB96C2735}" type="presParOf" srcId="{B8950BC2-AF28-4C62-AE17-4CF38B04EF0E}" destId="{FD8D3629-F929-469C-9B5D-A03F29F775AA}" srcOrd="0" destOrd="0" presId="urn:microsoft.com/office/officeart/2005/8/layout/vList5"/>
    <dgm:cxn modelId="{2012B922-C431-478E-BA58-27237544B0BE}" type="presParOf" srcId="{B8950BC2-AF28-4C62-AE17-4CF38B04EF0E}" destId="{19DA9D63-6CFC-4CB1-90B8-87F0BD4B86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29BEC-AECF-4A40-AAC7-E2AE6A68295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64FD24-EDEB-492C-9007-5CB464F8250E}">
      <dgm:prSet phldrT="[Tekst]" custT="1"/>
      <dgm:spPr/>
      <dgm:t>
        <a:bodyPr/>
        <a:lstStyle/>
        <a:p>
          <a:r>
            <a:rPr lang="nb-NO" sz="3900" dirty="0"/>
            <a:t>WCAG 2.1</a:t>
          </a:r>
        </a:p>
        <a:p>
          <a:r>
            <a:rPr lang="nb-NO" sz="2800" dirty="0"/>
            <a:t>2018</a:t>
          </a:r>
          <a:endParaRPr lang="nb-NO" sz="4000" dirty="0"/>
        </a:p>
      </dgm:t>
    </dgm:pt>
    <dgm:pt modelId="{CA92EC5A-912E-4C70-9DD3-B7B70E651D89}" type="parTrans" cxnId="{38BFB6B6-7080-4D80-88E1-1FB27E991819}">
      <dgm:prSet/>
      <dgm:spPr/>
      <dgm:t>
        <a:bodyPr/>
        <a:lstStyle/>
        <a:p>
          <a:endParaRPr lang="nb-NO"/>
        </a:p>
      </dgm:t>
    </dgm:pt>
    <dgm:pt modelId="{3638222A-E0E6-4B73-9518-2D1B5E4EB655}" type="sibTrans" cxnId="{38BFB6B6-7080-4D80-88E1-1FB27E991819}">
      <dgm:prSet/>
      <dgm:spPr/>
      <dgm:t>
        <a:bodyPr/>
        <a:lstStyle/>
        <a:p>
          <a:endParaRPr lang="nb-NO"/>
        </a:p>
      </dgm:t>
    </dgm:pt>
    <dgm:pt modelId="{6E849696-8BE5-40FE-8C40-5AECBC695F47}">
      <dgm:prSet phldrT="[Tekst]" custT="1"/>
      <dgm:spPr/>
      <dgm:t>
        <a:bodyPr/>
        <a:lstStyle/>
        <a:p>
          <a:r>
            <a:rPr lang="nb-NO" sz="3900" dirty="0"/>
            <a:t>WCAG 2.2</a:t>
          </a:r>
        </a:p>
        <a:p>
          <a:r>
            <a:rPr lang="nb-NO" sz="2800" dirty="0"/>
            <a:t>2022(?)</a:t>
          </a:r>
        </a:p>
      </dgm:t>
    </dgm:pt>
    <dgm:pt modelId="{88267F94-6C0E-4650-9899-69AF3CF9F841}" type="parTrans" cxnId="{FEFDD3F2-8AC9-4D6D-AE69-D27B66DB1881}">
      <dgm:prSet/>
      <dgm:spPr/>
      <dgm:t>
        <a:bodyPr/>
        <a:lstStyle/>
        <a:p>
          <a:endParaRPr lang="nb-NO"/>
        </a:p>
      </dgm:t>
    </dgm:pt>
    <dgm:pt modelId="{DA119185-128E-47EA-ABD8-EFB95FC14777}" type="sibTrans" cxnId="{FEFDD3F2-8AC9-4D6D-AE69-D27B66DB1881}">
      <dgm:prSet/>
      <dgm:spPr/>
      <dgm:t>
        <a:bodyPr/>
        <a:lstStyle/>
        <a:p>
          <a:endParaRPr lang="nb-NO"/>
        </a:p>
      </dgm:t>
    </dgm:pt>
    <dgm:pt modelId="{4E19F932-6C02-4B0C-9CE4-4D8807BD1B7B}">
      <dgm:prSet phldrT="[Tekst]" custT="1"/>
      <dgm:spPr/>
      <dgm:t>
        <a:bodyPr/>
        <a:lstStyle/>
        <a:p>
          <a:r>
            <a:rPr lang="nb-NO" sz="3900" dirty="0"/>
            <a:t>WCAG 3.0</a:t>
          </a:r>
        </a:p>
        <a:p>
          <a:r>
            <a:rPr lang="nb-NO" sz="2800" dirty="0"/>
            <a:t>(2026-?)</a:t>
          </a:r>
        </a:p>
      </dgm:t>
    </dgm:pt>
    <dgm:pt modelId="{0F5FE1E8-96BF-4F6A-9E56-3A74ECFA3151}" type="parTrans" cxnId="{EE92D1B9-7ED9-4EE5-94C0-42C239FC81E8}">
      <dgm:prSet/>
      <dgm:spPr/>
      <dgm:t>
        <a:bodyPr/>
        <a:lstStyle/>
        <a:p>
          <a:endParaRPr lang="nb-NO"/>
        </a:p>
      </dgm:t>
    </dgm:pt>
    <dgm:pt modelId="{C8CBE349-D9FC-4782-947D-ACAAE7FF26E1}" type="sibTrans" cxnId="{EE92D1B9-7ED9-4EE5-94C0-42C239FC81E8}">
      <dgm:prSet/>
      <dgm:spPr/>
      <dgm:t>
        <a:bodyPr/>
        <a:lstStyle/>
        <a:p>
          <a:endParaRPr lang="nb-NO"/>
        </a:p>
      </dgm:t>
    </dgm:pt>
    <dgm:pt modelId="{92594DAE-8037-47C6-8483-A4B51A1F28F8}" type="pres">
      <dgm:prSet presAssocID="{25729BEC-AECF-4A40-AAC7-E2AE6A68295B}" presName="Name0" presStyleCnt="0">
        <dgm:presLayoutVars>
          <dgm:dir/>
          <dgm:animLvl val="lvl"/>
          <dgm:resizeHandles val="exact"/>
        </dgm:presLayoutVars>
      </dgm:prSet>
      <dgm:spPr/>
    </dgm:pt>
    <dgm:pt modelId="{1DB962C7-DB7A-454E-9884-76CCCCFACD0F}" type="pres">
      <dgm:prSet presAssocID="{0864FD24-EDEB-492C-9007-5CB464F8250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D9AB0B-BED9-4086-B782-D235512D9764}" type="pres">
      <dgm:prSet presAssocID="{3638222A-E0E6-4B73-9518-2D1B5E4EB655}" presName="parTxOnlySpace" presStyleCnt="0"/>
      <dgm:spPr/>
    </dgm:pt>
    <dgm:pt modelId="{B0191C01-D579-4ACF-A807-0A7B3A918CBD}" type="pres">
      <dgm:prSet presAssocID="{6E849696-8BE5-40FE-8C40-5AECBC695F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639536-AA7C-493F-A8AB-3D8F15BD66B9}" type="pres">
      <dgm:prSet presAssocID="{DA119185-128E-47EA-ABD8-EFB95FC14777}" presName="parTxOnlySpace" presStyleCnt="0"/>
      <dgm:spPr/>
    </dgm:pt>
    <dgm:pt modelId="{787875CB-4834-4ED9-A848-5031A54BFF53}" type="pres">
      <dgm:prSet presAssocID="{4E19F932-6C02-4B0C-9CE4-4D8807BD1B7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969F013-CE8C-4DC8-92AD-9003C726D44A}" type="presOf" srcId="{0864FD24-EDEB-492C-9007-5CB464F8250E}" destId="{1DB962C7-DB7A-454E-9884-76CCCCFACD0F}" srcOrd="0" destOrd="0" presId="urn:microsoft.com/office/officeart/2005/8/layout/chevron1"/>
    <dgm:cxn modelId="{9C69C03A-A68C-4EB6-A1BA-38230A97D618}" type="presOf" srcId="{25729BEC-AECF-4A40-AAC7-E2AE6A68295B}" destId="{92594DAE-8037-47C6-8483-A4B51A1F28F8}" srcOrd="0" destOrd="0" presId="urn:microsoft.com/office/officeart/2005/8/layout/chevron1"/>
    <dgm:cxn modelId="{88886E46-8F33-4BC7-A9BF-35A17B8E6BB3}" type="presOf" srcId="{6E849696-8BE5-40FE-8C40-5AECBC695F47}" destId="{B0191C01-D579-4ACF-A807-0A7B3A918CBD}" srcOrd="0" destOrd="0" presId="urn:microsoft.com/office/officeart/2005/8/layout/chevron1"/>
    <dgm:cxn modelId="{E02E5CAF-3793-4DB5-B132-F19D8B18F468}" type="presOf" srcId="{4E19F932-6C02-4B0C-9CE4-4D8807BD1B7B}" destId="{787875CB-4834-4ED9-A848-5031A54BFF53}" srcOrd="0" destOrd="0" presId="urn:microsoft.com/office/officeart/2005/8/layout/chevron1"/>
    <dgm:cxn modelId="{38BFB6B6-7080-4D80-88E1-1FB27E991819}" srcId="{25729BEC-AECF-4A40-AAC7-E2AE6A68295B}" destId="{0864FD24-EDEB-492C-9007-5CB464F8250E}" srcOrd="0" destOrd="0" parTransId="{CA92EC5A-912E-4C70-9DD3-B7B70E651D89}" sibTransId="{3638222A-E0E6-4B73-9518-2D1B5E4EB655}"/>
    <dgm:cxn modelId="{EE92D1B9-7ED9-4EE5-94C0-42C239FC81E8}" srcId="{25729BEC-AECF-4A40-AAC7-E2AE6A68295B}" destId="{4E19F932-6C02-4B0C-9CE4-4D8807BD1B7B}" srcOrd="2" destOrd="0" parTransId="{0F5FE1E8-96BF-4F6A-9E56-3A74ECFA3151}" sibTransId="{C8CBE349-D9FC-4782-947D-ACAAE7FF26E1}"/>
    <dgm:cxn modelId="{FEFDD3F2-8AC9-4D6D-AE69-D27B66DB1881}" srcId="{25729BEC-AECF-4A40-AAC7-E2AE6A68295B}" destId="{6E849696-8BE5-40FE-8C40-5AECBC695F47}" srcOrd="1" destOrd="0" parTransId="{88267F94-6C0E-4650-9899-69AF3CF9F841}" sibTransId="{DA119185-128E-47EA-ABD8-EFB95FC14777}"/>
    <dgm:cxn modelId="{80C5FBA0-D7A4-436B-8F37-93EBABA40E44}" type="presParOf" srcId="{92594DAE-8037-47C6-8483-A4B51A1F28F8}" destId="{1DB962C7-DB7A-454E-9884-76CCCCFACD0F}" srcOrd="0" destOrd="0" presId="urn:microsoft.com/office/officeart/2005/8/layout/chevron1"/>
    <dgm:cxn modelId="{79FA3929-3DF5-4A4D-8877-1F1616A15BC4}" type="presParOf" srcId="{92594DAE-8037-47C6-8483-A4B51A1F28F8}" destId="{3AD9AB0B-BED9-4086-B782-D235512D9764}" srcOrd="1" destOrd="0" presId="urn:microsoft.com/office/officeart/2005/8/layout/chevron1"/>
    <dgm:cxn modelId="{64D558A2-3852-4D0D-86E4-ED700CEC2021}" type="presParOf" srcId="{92594DAE-8037-47C6-8483-A4B51A1F28F8}" destId="{B0191C01-D579-4ACF-A807-0A7B3A918CBD}" srcOrd="2" destOrd="0" presId="urn:microsoft.com/office/officeart/2005/8/layout/chevron1"/>
    <dgm:cxn modelId="{7D97B97E-89DC-4CCB-84FC-CDA104B8D2AC}" type="presParOf" srcId="{92594DAE-8037-47C6-8483-A4B51A1F28F8}" destId="{26639536-AA7C-493F-A8AB-3D8F15BD66B9}" srcOrd="3" destOrd="0" presId="urn:microsoft.com/office/officeart/2005/8/layout/chevron1"/>
    <dgm:cxn modelId="{24ACC6F6-4FC4-4E36-A551-C8F646217BD2}" type="presParOf" srcId="{92594DAE-8037-47C6-8483-A4B51A1F28F8}" destId="{787875CB-4834-4ED9-A848-5031A54BFF5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6A81B-ACB0-4C90-BB12-EC1C46C7E4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0BB81908-839B-46A4-8A4C-B4740F9F8DDF}">
      <dgm:prSet/>
      <dgm:spPr/>
      <dgm:t>
        <a:bodyPr/>
        <a:lstStyle/>
        <a:p>
          <a:r>
            <a:rPr lang="nb-NO" dirty="0"/>
            <a:t>Ny testmetodikk</a:t>
          </a:r>
        </a:p>
      </dgm:t>
      <dgm:extLst>
        <a:ext uri="{E40237B7-FDA0-4F09-8148-C483321AD2D9}">
          <dgm14:cNvPr xmlns:dgm14="http://schemas.microsoft.com/office/drawing/2010/diagram" id="0" name="" descr="Ny testmetodikk"/>
        </a:ext>
      </dgm:extLst>
    </dgm:pt>
    <dgm:pt modelId="{46AE0A7E-6C63-4848-89AB-BFCDD666CE91}" type="parTrans" cxnId="{4DCF7D93-B2C1-41BE-9B47-FA9B3244F3F0}">
      <dgm:prSet/>
      <dgm:spPr/>
      <dgm:t>
        <a:bodyPr/>
        <a:lstStyle/>
        <a:p>
          <a:endParaRPr lang="nb-NO"/>
        </a:p>
      </dgm:t>
    </dgm:pt>
    <dgm:pt modelId="{2755A60E-B6CB-40D9-BDD1-125B6674CD6F}" type="sibTrans" cxnId="{4DCF7D93-B2C1-41BE-9B47-FA9B3244F3F0}">
      <dgm:prSet/>
      <dgm:spPr/>
      <dgm:t>
        <a:bodyPr/>
        <a:lstStyle/>
        <a:p>
          <a:endParaRPr lang="nb-NO"/>
        </a:p>
      </dgm:t>
    </dgm:pt>
    <dgm:pt modelId="{2952990F-B468-4D31-9907-8F005B240CBC}">
      <dgm:prSet/>
      <dgm:spPr/>
      <dgm:t>
        <a:bodyPr/>
        <a:lstStyle/>
        <a:p>
          <a:r>
            <a:rPr lang="nb-NO" dirty="0"/>
            <a:t>Nytt </a:t>
          </a:r>
          <a:r>
            <a:rPr lang="nb-NO" dirty="0" err="1"/>
            <a:t>scoringsystem</a:t>
          </a:r>
          <a:endParaRPr lang="nb-NO" dirty="0"/>
        </a:p>
      </dgm:t>
      <dgm:extLst>
        <a:ext uri="{E40237B7-FDA0-4F09-8148-C483321AD2D9}">
          <dgm14:cNvPr xmlns:dgm14="http://schemas.microsoft.com/office/drawing/2010/diagram" id="0" name="" descr="Nytt scoringsystem"/>
        </a:ext>
      </dgm:extLst>
    </dgm:pt>
    <dgm:pt modelId="{91B12E58-3D86-4D39-B0FD-6DA4D5CBD1FC}" type="parTrans" cxnId="{C1C43718-47B2-4F44-A2C0-BD40F708ED93}">
      <dgm:prSet/>
      <dgm:spPr/>
      <dgm:t>
        <a:bodyPr/>
        <a:lstStyle/>
        <a:p>
          <a:endParaRPr lang="nb-NO"/>
        </a:p>
      </dgm:t>
    </dgm:pt>
    <dgm:pt modelId="{E93CE94A-0642-4F32-AE87-8FE2DA03F83B}" type="sibTrans" cxnId="{C1C43718-47B2-4F44-A2C0-BD40F708ED93}">
      <dgm:prSet/>
      <dgm:spPr/>
      <dgm:t>
        <a:bodyPr/>
        <a:lstStyle/>
        <a:p>
          <a:endParaRPr lang="nb-NO"/>
        </a:p>
      </dgm:t>
    </dgm:pt>
    <dgm:pt modelId="{4AAB66F0-DE16-4DF8-89FF-EB7ECBCBB51D}">
      <dgm:prSet/>
      <dgm:spPr/>
      <dgm:t>
        <a:bodyPr/>
        <a:lstStyle/>
        <a:p>
          <a:r>
            <a:rPr lang="nb-NO" dirty="0"/>
            <a:t>Nye nivåer for etterlevelse</a:t>
          </a:r>
        </a:p>
      </dgm:t>
      <dgm:extLst>
        <a:ext uri="{E40237B7-FDA0-4F09-8148-C483321AD2D9}">
          <dgm14:cNvPr xmlns:dgm14="http://schemas.microsoft.com/office/drawing/2010/diagram" id="0" name="" descr="Nye nivåer for etterlevelse"/>
        </a:ext>
      </dgm:extLst>
    </dgm:pt>
    <dgm:pt modelId="{A2031380-3C34-4E47-8D68-C0A234F2B041}" type="parTrans" cxnId="{71A08666-27A0-4142-B969-8B65156C0D61}">
      <dgm:prSet/>
      <dgm:spPr/>
      <dgm:t>
        <a:bodyPr/>
        <a:lstStyle/>
        <a:p>
          <a:endParaRPr lang="nb-NO"/>
        </a:p>
      </dgm:t>
    </dgm:pt>
    <dgm:pt modelId="{F8D17C58-3160-49AD-90D5-1B5E6AC55803}" type="sibTrans" cxnId="{71A08666-27A0-4142-B969-8B65156C0D61}">
      <dgm:prSet/>
      <dgm:spPr/>
      <dgm:t>
        <a:bodyPr/>
        <a:lstStyle/>
        <a:p>
          <a:endParaRPr lang="nb-NO"/>
        </a:p>
      </dgm:t>
    </dgm:pt>
    <dgm:pt modelId="{59289341-5AF4-448D-ABE2-06C5793D48CF}">
      <dgm:prSet custT="1"/>
      <dgm:spPr/>
      <dgm:t>
        <a:bodyPr/>
        <a:lstStyle/>
        <a:p>
          <a:r>
            <a:rPr lang="nb-NO" sz="2800" dirty="0"/>
            <a:t>Atomiske tester</a:t>
          </a:r>
        </a:p>
      </dgm:t>
      <dgm:extLst>
        <a:ext uri="{E40237B7-FDA0-4F09-8148-C483321AD2D9}">
          <dgm14:cNvPr xmlns:dgm14="http://schemas.microsoft.com/office/drawing/2010/diagram" id="0" name="" descr="Atomiske og holistiske tester"/>
        </a:ext>
      </dgm:extLst>
    </dgm:pt>
    <dgm:pt modelId="{7AA18B16-C26E-4F69-93B3-72A2D1B8A6DA}" type="parTrans" cxnId="{F9FA05DF-94D3-40E7-B034-0A1E64D52EF5}">
      <dgm:prSet/>
      <dgm:spPr/>
      <dgm:t>
        <a:bodyPr/>
        <a:lstStyle/>
        <a:p>
          <a:endParaRPr lang="nb-NO"/>
        </a:p>
      </dgm:t>
    </dgm:pt>
    <dgm:pt modelId="{8EC55C47-ACBE-46F6-B409-AA6EE9673003}" type="sibTrans" cxnId="{F9FA05DF-94D3-40E7-B034-0A1E64D52EF5}">
      <dgm:prSet/>
      <dgm:spPr/>
      <dgm:t>
        <a:bodyPr/>
        <a:lstStyle/>
        <a:p>
          <a:endParaRPr lang="nb-NO"/>
        </a:p>
      </dgm:t>
    </dgm:pt>
    <dgm:pt modelId="{FFE3115D-C989-4F40-8033-3375184D6D14}">
      <dgm:prSet custT="1"/>
      <dgm:spPr/>
      <dgm:t>
        <a:bodyPr/>
        <a:lstStyle/>
        <a:p>
          <a:r>
            <a:rPr lang="nb-NO" sz="2800" dirty="0"/>
            <a:t>Holistiske tester</a:t>
          </a:r>
        </a:p>
      </dgm:t>
    </dgm:pt>
    <dgm:pt modelId="{A0776252-7FD0-493B-9781-7C64122C42DB}" type="parTrans" cxnId="{E5A56B33-FE32-4616-B1EA-B2A382C0C28D}">
      <dgm:prSet/>
      <dgm:spPr/>
      <dgm:t>
        <a:bodyPr/>
        <a:lstStyle/>
        <a:p>
          <a:endParaRPr lang="nb-NO"/>
        </a:p>
      </dgm:t>
    </dgm:pt>
    <dgm:pt modelId="{D8077E60-333A-44DB-A2B8-532BE7037E8B}" type="sibTrans" cxnId="{E5A56B33-FE32-4616-B1EA-B2A382C0C28D}">
      <dgm:prSet/>
      <dgm:spPr/>
      <dgm:t>
        <a:bodyPr/>
        <a:lstStyle/>
        <a:p>
          <a:endParaRPr lang="nb-NO"/>
        </a:p>
      </dgm:t>
    </dgm:pt>
    <dgm:pt modelId="{3C75C760-34A1-431D-B5FA-171DA558977F}">
      <dgm:prSet custT="1"/>
      <dgm:spPr/>
      <dgm:t>
        <a:bodyPr/>
        <a:lstStyle/>
        <a:p>
          <a:r>
            <a:rPr lang="nb-NO" sz="2000" dirty="0"/>
            <a:t>Veldig dårlig (0): 0-50%</a:t>
          </a:r>
        </a:p>
      </dgm:t>
      <dgm:extLst>
        <a:ext uri="{E40237B7-FDA0-4F09-8148-C483321AD2D9}">
          <dgm14:cNvPr xmlns:dgm14="http://schemas.microsoft.com/office/drawing/2010/diagram" id="0" name="" descr="Veldig dårlig/0 i score: 0-50%.&#10;Dårlig/1 i score: 50-79%.&#10;Greit/2 i score: 80-89%.&#10;Bra/3 i score: 90-98%.&#10;Utmerket/4 i score: 99-100%."/>
        </a:ext>
      </dgm:extLst>
    </dgm:pt>
    <dgm:pt modelId="{CCB4E143-36BC-4276-AB4F-C083876A8535}" type="parTrans" cxnId="{992D88BD-465E-478B-9954-151F8713B507}">
      <dgm:prSet/>
      <dgm:spPr/>
      <dgm:t>
        <a:bodyPr/>
        <a:lstStyle/>
        <a:p>
          <a:endParaRPr lang="nb-NO"/>
        </a:p>
      </dgm:t>
    </dgm:pt>
    <dgm:pt modelId="{09900435-0A2C-4A29-BE89-9681A5655E37}" type="sibTrans" cxnId="{992D88BD-465E-478B-9954-151F8713B507}">
      <dgm:prSet/>
      <dgm:spPr/>
      <dgm:t>
        <a:bodyPr/>
        <a:lstStyle/>
        <a:p>
          <a:endParaRPr lang="nb-NO"/>
        </a:p>
      </dgm:t>
    </dgm:pt>
    <dgm:pt modelId="{51AA3BE2-0FEC-4C7B-82D1-E196D3F6FA9F}">
      <dgm:prSet custT="1"/>
      <dgm:spPr/>
      <dgm:t>
        <a:bodyPr/>
        <a:lstStyle/>
        <a:p>
          <a:r>
            <a:rPr lang="nb-NO" sz="2000" dirty="0"/>
            <a:t>Dårlig (1): 50-79%</a:t>
          </a:r>
        </a:p>
      </dgm:t>
    </dgm:pt>
    <dgm:pt modelId="{5F095263-D1BE-43B1-AF33-F8E78B08798B}" type="parTrans" cxnId="{29C007FD-1584-447C-A1CB-D0B29BC99558}">
      <dgm:prSet/>
      <dgm:spPr/>
      <dgm:t>
        <a:bodyPr/>
        <a:lstStyle/>
        <a:p>
          <a:endParaRPr lang="nb-NO"/>
        </a:p>
      </dgm:t>
    </dgm:pt>
    <dgm:pt modelId="{A42C6172-5E28-4E01-9C59-4BA05BA3B75C}" type="sibTrans" cxnId="{29C007FD-1584-447C-A1CB-D0B29BC99558}">
      <dgm:prSet/>
      <dgm:spPr/>
      <dgm:t>
        <a:bodyPr/>
        <a:lstStyle/>
        <a:p>
          <a:endParaRPr lang="nb-NO"/>
        </a:p>
      </dgm:t>
    </dgm:pt>
    <dgm:pt modelId="{ACB6C7DB-2DEC-4689-9EC6-0C24663EFE48}">
      <dgm:prSet custT="1"/>
      <dgm:spPr/>
      <dgm:t>
        <a:bodyPr/>
        <a:lstStyle/>
        <a:p>
          <a:r>
            <a:rPr lang="nb-NO" sz="2000" dirty="0"/>
            <a:t>Greit (2): 80-89%</a:t>
          </a:r>
        </a:p>
      </dgm:t>
    </dgm:pt>
    <dgm:pt modelId="{D253D8ED-2BB2-428B-A669-D6E3E639E791}" type="parTrans" cxnId="{D68F7EF0-A820-4E9E-9419-C3111C150F11}">
      <dgm:prSet/>
      <dgm:spPr/>
      <dgm:t>
        <a:bodyPr/>
        <a:lstStyle/>
        <a:p>
          <a:endParaRPr lang="nb-NO"/>
        </a:p>
      </dgm:t>
    </dgm:pt>
    <dgm:pt modelId="{56BB972F-DB0E-4154-86D8-85A66666A931}" type="sibTrans" cxnId="{D68F7EF0-A820-4E9E-9419-C3111C150F11}">
      <dgm:prSet/>
      <dgm:spPr/>
      <dgm:t>
        <a:bodyPr/>
        <a:lstStyle/>
        <a:p>
          <a:endParaRPr lang="nb-NO"/>
        </a:p>
      </dgm:t>
    </dgm:pt>
    <dgm:pt modelId="{C6F90B04-0416-483C-B9BA-DECA4E23E1CF}">
      <dgm:prSet custT="1"/>
      <dgm:spPr/>
      <dgm:t>
        <a:bodyPr/>
        <a:lstStyle/>
        <a:p>
          <a:r>
            <a:rPr lang="nb-NO" sz="2000" dirty="0"/>
            <a:t>Bra (3): 90-98%</a:t>
          </a:r>
        </a:p>
      </dgm:t>
    </dgm:pt>
    <dgm:pt modelId="{AA884C95-DC36-4D32-ACEA-B00C6A39079D}" type="parTrans" cxnId="{CB7440C8-4275-44E9-8DBF-F42A35F3AE93}">
      <dgm:prSet/>
      <dgm:spPr/>
      <dgm:t>
        <a:bodyPr/>
        <a:lstStyle/>
        <a:p>
          <a:endParaRPr lang="nb-NO"/>
        </a:p>
      </dgm:t>
    </dgm:pt>
    <dgm:pt modelId="{E0414CD9-4F3B-4380-9DC4-0812616B2C0E}" type="sibTrans" cxnId="{CB7440C8-4275-44E9-8DBF-F42A35F3AE93}">
      <dgm:prSet/>
      <dgm:spPr/>
      <dgm:t>
        <a:bodyPr/>
        <a:lstStyle/>
        <a:p>
          <a:endParaRPr lang="nb-NO"/>
        </a:p>
      </dgm:t>
    </dgm:pt>
    <dgm:pt modelId="{D6980DE9-742C-4F88-9E10-1342860EF89A}">
      <dgm:prSet custT="1"/>
      <dgm:spPr/>
      <dgm:t>
        <a:bodyPr/>
        <a:lstStyle/>
        <a:p>
          <a:r>
            <a:rPr lang="nb-NO" sz="2000" dirty="0"/>
            <a:t>Utmerket (4): 99-100%</a:t>
          </a:r>
        </a:p>
      </dgm:t>
    </dgm:pt>
    <dgm:pt modelId="{843F6E7E-3847-4F40-8867-2E4E674F45D9}" type="parTrans" cxnId="{E0CD8C8D-04DC-4DC4-84C5-FA94F58B5A30}">
      <dgm:prSet/>
      <dgm:spPr/>
      <dgm:t>
        <a:bodyPr/>
        <a:lstStyle/>
        <a:p>
          <a:endParaRPr lang="nb-NO"/>
        </a:p>
      </dgm:t>
    </dgm:pt>
    <dgm:pt modelId="{4E7C3BC1-C1E3-4336-A192-FBEFC4E16312}" type="sibTrans" cxnId="{E0CD8C8D-04DC-4DC4-84C5-FA94F58B5A30}">
      <dgm:prSet/>
      <dgm:spPr/>
      <dgm:t>
        <a:bodyPr/>
        <a:lstStyle/>
        <a:p>
          <a:endParaRPr lang="nb-NO"/>
        </a:p>
      </dgm:t>
    </dgm:pt>
    <dgm:pt modelId="{0E35082A-8E98-42BA-B9F3-823EF1DA1BA6}">
      <dgm:prSet custT="1"/>
      <dgm:spPr/>
      <dgm:t>
        <a:bodyPr/>
        <a:lstStyle/>
        <a:p>
          <a:r>
            <a:rPr lang="nb-NO" sz="2400" dirty="0"/>
            <a:t>Bronse (&gt; 3.5 score)</a:t>
          </a:r>
        </a:p>
      </dgm:t>
      <dgm:extLst>
        <a:ext uri="{E40237B7-FDA0-4F09-8148-C483321AD2D9}">
          <dgm14:cNvPr xmlns:dgm14="http://schemas.microsoft.com/office/drawing/2010/diagram" id="0" name="" descr="Bronse (minst 3,5 i snittscore), sølv og gull"/>
        </a:ext>
      </dgm:extLst>
    </dgm:pt>
    <dgm:pt modelId="{522313C0-489D-4922-97DD-42142311FC09}" type="parTrans" cxnId="{6EF09D00-106D-42B0-848C-BEBE56D2500C}">
      <dgm:prSet/>
      <dgm:spPr/>
      <dgm:t>
        <a:bodyPr/>
        <a:lstStyle/>
        <a:p>
          <a:endParaRPr lang="nb-NO"/>
        </a:p>
      </dgm:t>
    </dgm:pt>
    <dgm:pt modelId="{94065734-460B-45B7-B009-C48007387181}" type="sibTrans" cxnId="{6EF09D00-106D-42B0-848C-BEBE56D2500C}">
      <dgm:prSet/>
      <dgm:spPr/>
      <dgm:t>
        <a:bodyPr/>
        <a:lstStyle/>
        <a:p>
          <a:endParaRPr lang="nb-NO"/>
        </a:p>
      </dgm:t>
    </dgm:pt>
    <dgm:pt modelId="{513327EE-FB47-4682-9582-FEB3908AA35F}">
      <dgm:prSet custT="1"/>
      <dgm:spPr/>
      <dgm:t>
        <a:bodyPr/>
        <a:lstStyle/>
        <a:p>
          <a:r>
            <a:rPr lang="nb-NO" sz="2400" dirty="0"/>
            <a:t>Sølv</a:t>
          </a:r>
        </a:p>
      </dgm:t>
    </dgm:pt>
    <dgm:pt modelId="{1FB9166E-F366-415C-AAAC-E107D3E21652}" type="parTrans" cxnId="{5CCC48FB-4756-4105-949F-CF4E7EB4556F}">
      <dgm:prSet/>
      <dgm:spPr/>
      <dgm:t>
        <a:bodyPr/>
        <a:lstStyle/>
        <a:p>
          <a:endParaRPr lang="nb-NO"/>
        </a:p>
      </dgm:t>
    </dgm:pt>
    <dgm:pt modelId="{6780AB97-EDA9-4317-B9F5-57DF7DA2CB12}" type="sibTrans" cxnId="{5CCC48FB-4756-4105-949F-CF4E7EB4556F}">
      <dgm:prSet/>
      <dgm:spPr/>
      <dgm:t>
        <a:bodyPr/>
        <a:lstStyle/>
        <a:p>
          <a:endParaRPr lang="nb-NO"/>
        </a:p>
      </dgm:t>
    </dgm:pt>
    <dgm:pt modelId="{F01264B8-1BBC-4785-B0F9-5F0B98FFD68F}">
      <dgm:prSet custT="1"/>
      <dgm:spPr/>
      <dgm:t>
        <a:bodyPr/>
        <a:lstStyle/>
        <a:p>
          <a:r>
            <a:rPr lang="nb-NO" sz="2400" dirty="0"/>
            <a:t>Gull</a:t>
          </a:r>
        </a:p>
      </dgm:t>
    </dgm:pt>
    <dgm:pt modelId="{6C6E8091-DF39-49E9-A40C-4C8B7C6E04C2}" type="parTrans" cxnId="{D52DC029-ABF7-4374-BC87-40699F2AC66F}">
      <dgm:prSet/>
      <dgm:spPr/>
      <dgm:t>
        <a:bodyPr/>
        <a:lstStyle/>
        <a:p>
          <a:endParaRPr lang="nb-NO"/>
        </a:p>
      </dgm:t>
    </dgm:pt>
    <dgm:pt modelId="{40118AA1-2E32-4C56-8330-3AE536BF44EA}" type="sibTrans" cxnId="{D52DC029-ABF7-4374-BC87-40699F2AC66F}">
      <dgm:prSet/>
      <dgm:spPr/>
      <dgm:t>
        <a:bodyPr/>
        <a:lstStyle/>
        <a:p>
          <a:endParaRPr lang="nb-NO"/>
        </a:p>
      </dgm:t>
    </dgm:pt>
    <dgm:pt modelId="{0E4E6C7A-5362-45FA-8BEC-7E5484A23CAA}" type="pres">
      <dgm:prSet presAssocID="{6CD6A81B-ACB0-4C90-BB12-EC1C46C7E41E}" presName="Name0" presStyleCnt="0">
        <dgm:presLayoutVars>
          <dgm:dir/>
          <dgm:animLvl val="lvl"/>
          <dgm:resizeHandles val="exact"/>
        </dgm:presLayoutVars>
      </dgm:prSet>
      <dgm:spPr/>
    </dgm:pt>
    <dgm:pt modelId="{ABDA3D40-5E7E-4503-85EF-F0C32EAFCCA5}" type="pres">
      <dgm:prSet presAssocID="{0BB81908-839B-46A4-8A4C-B4740F9F8DDF}" presName="composite" presStyleCnt="0"/>
      <dgm:spPr/>
    </dgm:pt>
    <dgm:pt modelId="{15BBFBBB-5F4D-4050-BBB9-2D4A6C557AF4}" type="pres">
      <dgm:prSet presAssocID="{0BB81908-839B-46A4-8A4C-B4740F9F8D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C599FE-C55A-4DB5-8C0E-5042AF6DC77F}" type="pres">
      <dgm:prSet presAssocID="{0BB81908-839B-46A4-8A4C-B4740F9F8DDF}" presName="desTx" presStyleLbl="alignAccFollowNode1" presStyleIdx="0" presStyleCnt="3">
        <dgm:presLayoutVars>
          <dgm:bulletEnabled val="1"/>
        </dgm:presLayoutVars>
      </dgm:prSet>
      <dgm:spPr/>
    </dgm:pt>
    <dgm:pt modelId="{FB22D573-2DDB-4717-8271-1F48ED4BEAF1}" type="pres">
      <dgm:prSet presAssocID="{2755A60E-B6CB-40D9-BDD1-125B6674CD6F}" presName="space" presStyleCnt="0"/>
      <dgm:spPr/>
    </dgm:pt>
    <dgm:pt modelId="{6D3AB1EA-6AC1-4F89-BE49-9584E4C5614E}" type="pres">
      <dgm:prSet presAssocID="{2952990F-B468-4D31-9907-8F005B240CBC}" presName="composite" presStyleCnt="0"/>
      <dgm:spPr/>
    </dgm:pt>
    <dgm:pt modelId="{1DDC1FEF-CC13-4D9C-99F5-A74A12BBDDED}" type="pres">
      <dgm:prSet presAssocID="{2952990F-B468-4D31-9907-8F005B240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29C5518-4E13-494D-9880-0C5930716045}" type="pres">
      <dgm:prSet presAssocID="{2952990F-B468-4D31-9907-8F005B240CBC}" presName="desTx" presStyleLbl="alignAccFollowNode1" presStyleIdx="1" presStyleCnt="3">
        <dgm:presLayoutVars>
          <dgm:bulletEnabled val="1"/>
        </dgm:presLayoutVars>
      </dgm:prSet>
      <dgm:spPr/>
    </dgm:pt>
    <dgm:pt modelId="{6913DAD4-3880-4AEE-9984-F82AE5F6893D}" type="pres">
      <dgm:prSet presAssocID="{E93CE94A-0642-4F32-AE87-8FE2DA03F83B}" presName="space" presStyleCnt="0"/>
      <dgm:spPr/>
    </dgm:pt>
    <dgm:pt modelId="{9DCA017D-9258-41F5-B26D-0C389E68576F}" type="pres">
      <dgm:prSet presAssocID="{4AAB66F0-DE16-4DF8-89FF-EB7ECBCBB51D}" presName="composite" presStyleCnt="0"/>
      <dgm:spPr/>
    </dgm:pt>
    <dgm:pt modelId="{23462F18-F3A9-4CBE-87FD-ABBD63EFDEAA}" type="pres">
      <dgm:prSet presAssocID="{4AAB66F0-DE16-4DF8-89FF-EB7ECBCBB51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BC8A27-24B5-431B-82AD-0CBE784122C5}" type="pres">
      <dgm:prSet presAssocID="{4AAB66F0-DE16-4DF8-89FF-EB7ECBCBB51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EF09D00-106D-42B0-848C-BEBE56D2500C}" srcId="{4AAB66F0-DE16-4DF8-89FF-EB7ECBCBB51D}" destId="{0E35082A-8E98-42BA-B9F3-823EF1DA1BA6}" srcOrd="0" destOrd="0" parTransId="{522313C0-489D-4922-97DD-42142311FC09}" sibTransId="{94065734-460B-45B7-B009-C48007387181}"/>
    <dgm:cxn modelId="{FDF6E103-0DFB-42A4-8D5E-E54770D90004}" type="presOf" srcId="{59289341-5AF4-448D-ABE2-06C5793D48CF}" destId="{C4C599FE-C55A-4DB5-8C0E-5042AF6DC77F}" srcOrd="0" destOrd="0" presId="urn:microsoft.com/office/officeart/2005/8/layout/hList1"/>
    <dgm:cxn modelId="{F48C3D14-DE51-4351-82C9-63E950D10DD0}" type="presOf" srcId="{51AA3BE2-0FEC-4C7B-82D1-E196D3F6FA9F}" destId="{329C5518-4E13-494D-9880-0C5930716045}" srcOrd="0" destOrd="1" presId="urn:microsoft.com/office/officeart/2005/8/layout/hList1"/>
    <dgm:cxn modelId="{C1C43718-47B2-4F44-A2C0-BD40F708ED93}" srcId="{6CD6A81B-ACB0-4C90-BB12-EC1C46C7E41E}" destId="{2952990F-B468-4D31-9907-8F005B240CBC}" srcOrd="1" destOrd="0" parTransId="{91B12E58-3D86-4D39-B0FD-6DA4D5CBD1FC}" sibTransId="{E93CE94A-0642-4F32-AE87-8FE2DA03F83B}"/>
    <dgm:cxn modelId="{E2B9441F-09D9-4410-9DE2-F53F67C2F669}" type="presOf" srcId="{3C75C760-34A1-431D-B5FA-171DA558977F}" destId="{329C5518-4E13-494D-9880-0C5930716045}" srcOrd="0" destOrd="0" presId="urn:microsoft.com/office/officeart/2005/8/layout/hList1"/>
    <dgm:cxn modelId="{D52DC029-ABF7-4374-BC87-40699F2AC66F}" srcId="{4AAB66F0-DE16-4DF8-89FF-EB7ECBCBB51D}" destId="{F01264B8-1BBC-4785-B0F9-5F0B98FFD68F}" srcOrd="2" destOrd="0" parTransId="{6C6E8091-DF39-49E9-A40C-4C8B7C6E04C2}" sibTransId="{40118AA1-2E32-4C56-8330-3AE536BF44EA}"/>
    <dgm:cxn modelId="{E5A56B33-FE32-4616-B1EA-B2A382C0C28D}" srcId="{0BB81908-839B-46A4-8A4C-B4740F9F8DDF}" destId="{FFE3115D-C989-4F40-8033-3375184D6D14}" srcOrd="1" destOrd="0" parTransId="{A0776252-7FD0-493B-9781-7C64122C42DB}" sibTransId="{D8077E60-333A-44DB-A2B8-532BE7037E8B}"/>
    <dgm:cxn modelId="{71A08666-27A0-4142-B969-8B65156C0D61}" srcId="{6CD6A81B-ACB0-4C90-BB12-EC1C46C7E41E}" destId="{4AAB66F0-DE16-4DF8-89FF-EB7ECBCBB51D}" srcOrd="2" destOrd="0" parTransId="{A2031380-3C34-4E47-8D68-C0A234F2B041}" sibTransId="{F8D17C58-3160-49AD-90D5-1B5E6AC55803}"/>
    <dgm:cxn modelId="{F2325C4A-B8CC-430B-82E4-A257D02CE663}" type="presOf" srcId="{0BB81908-839B-46A4-8A4C-B4740F9F8DDF}" destId="{15BBFBBB-5F4D-4050-BBB9-2D4A6C557AF4}" srcOrd="0" destOrd="0" presId="urn:microsoft.com/office/officeart/2005/8/layout/hList1"/>
    <dgm:cxn modelId="{76BB624D-4904-4199-A8A3-47EB72A6931E}" type="presOf" srcId="{ACB6C7DB-2DEC-4689-9EC6-0C24663EFE48}" destId="{329C5518-4E13-494D-9880-0C5930716045}" srcOrd="0" destOrd="2" presId="urn:microsoft.com/office/officeart/2005/8/layout/hList1"/>
    <dgm:cxn modelId="{2BE4F151-B0A2-4FD1-9DF9-EE03A6CA93D8}" type="presOf" srcId="{C6F90B04-0416-483C-B9BA-DECA4E23E1CF}" destId="{329C5518-4E13-494D-9880-0C5930716045}" srcOrd="0" destOrd="3" presId="urn:microsoft.com/office/officeart/2005/8/layout/hList1"/>
    <dgm:cxn modelId="{68F9B955-4801-46F8-8B56-B0015A95093F}" type="presOf" srcId="{0E35082A-8E98-42BA-B9F3-823EF1DA1BA6}" destId="{E9BC8A27-24B5-431B-82AD-0CBE784122C5}" srcOrd="0" destOrd="0" presId="urn:microsoft.com/office/officeart/2005/8/layout/hList1"/>
    <dgm:cxn modelId="{C8D78976-5804-494E-A836-694877A12763}" type="presOf" srcId="{F01264B8-1BBC-4785-B0F9-5F0B98FFD68F}" destId="{E9BC8A27-24B5-431B-82AD-0CBE784122C5}" srcOrd="0" destOrd="2" presId="urn:microsoft.com/office/officeart/2005/8/layout/hList1"/>
    <dgm:cxn modelId="{E0CD8C8D-04DC-4DC4-84C5-FA94F58B5A30}" srcId="{2952990F-B468-4D31-9907-8F005B240CBC}" destId="{D6980DE9-742C-4F88-9E10-1342860EF89A}" srcOrd="4" destOrd="0" parTransId="{843F6E7E-3847-4F40-8867-2E4E674F45D9}" sibTransId="{4E7C3BC1-C1E3-4336-A192-FBEFC4E16312}"/>
    <dgm:cxn modelId="{4DCF7D93-B2C1-41BE-9B47-FA9B3244F3F0}" srcId="{6CD6A81B-ACB0-4C90-BB12-EC1C46C7E41E}" destId="{0BB81908-839B-46A4-8A4C-B4740F9F8DDF}" srcOrd="0" destOrd="0" parTransId="{46AE0A7E-6C63-4848-89AB-BFCDD666CE91}" sibTransId="{2755A60E-B6CB-40D9-BDD1-125B6674CD6F}"/>
    <dgm:cxn modelId="{C8E6B196-F7C1-4B16-9D24-2FA1141163B5}" type="presOf" srcId="{D6980DE9-742C-4F88-9E10-1342860EF89A}" destId="{329C5518-4E13-494D-9880-0C5930716045}" srcOrd="0" destOrd="4" presId="urn:microsoft.com/office/officeart/2005/8/layout/hList1"/>
    <dgm:cxn modelId="{C4E90F9B-06B0-4C1A-A990-C9216FC327D5}" type="presOf" srcId="{2952990F-B468-4D31-9907-8F005B240CBC}" destId="{1DDC1FEF-CC13-4D9C-99F5-A74A12BBDDED}" srcOrd="0" destOrd="0" presId="urn:microsoft.com/office/officeart/2005/8/layout/hList1"/>
    <dgm:cxn modelId="{992D88BD-465E-478B-9954-151F8713B507}" srcId="{2952990F-B468-4D31-9907-8F005B240CBC}" destId="{3C75C760-34A1-431D-B5FA-171DA558977F}" srcOrd="0" destOrd="0" parTransId="{CCB4E143-36BC-4276-AB4F-C083876A8535}" sibTransId="{09900435-0A2C-4A29-BE89-9681A5655E37}"/>
    <dgm:cxn modelId="{CB7440C8-4275-44E9-8DBF-F42A35F3AE93}" srcId="{2952990F-B468-4D31-9907-8F005B240CBC}" destId="{C6F90B04-0416-483C-B9BA-DECA4E23E1CF}" srcOrd="3" destOrd="0" parTransId="{AA884C95-DC36-4D32-ACEA-B00C6A39079D}" sibTransId="{E0414CD9-4F3B-4380-9DC4-0812616B2C0E}"/>
    <dgm:cxn modelId="{A8B995D8-B86B-449F-8EB4-F599250BC935}" type="presOf" srcId="{4AAB66F0-DE16-4DF8-89FF-EB7ECBCBB51D}" destId="{23462F18-F3A9-4CBE-87FD-ABBD63EFDEAA}" srcOrd="0" destOrd="0" presId="urn:microsoft.com/office/officeart/2005/8/layout/hList1"/>
    <dgm:cxn modelId="{F9FA05DF-94D3-40E7-B034-0A1E64D52EF5}" srcId="{0BB81908-839B-46A4-8A4C-B4740F9F8DDF}" destId="{59289341-5AF4-448D-ABE2-06C5793D48CF}" srcOrd="0" destOrd="0" parTransId="{7AA18B16-C26E-4F69-93B3-72A2D1B8A6DA}" sibTransId="{8EC55C47-ACBE-46F6-B409-AA6EE9673003}"/>
    <dgm:cxn modelId="{69D742E3-4DFD-4C68-90AD-02E51036ADF0}" type="presOf" srcId="{513327EE-FB47-4682-9582-FEB3908AA35F}" destId="{E9BC8A27-24B5-431B-82AD-0CBE784122C5}" srcOrd="0" destOrd="1" presId="urn:microsoft.com/office/officeart/2005/8/layout/hList1"/>
    <dgm:cxn modelId="{D68F7EF0-A820-4E9E-9419-C3111C150F11}" srcId="{2952990F-B468-4D31-9907-8F005B240CBC}" destId="{ACB6C7DB-2DEC-4689-9EC6-0C24663EFE48}" srcOrd="2" destOrd="0" parTransId="{D253D8ED-2BB2-428B-A669-D6E3E639E791}" sibTransId="{56BB972F-DB0E-4154-86D8-85A66666A931}"/>
    <dgm:cxn modelId="{139924F8-3E7E-42BB-BF03-11B3414478F0}" type="presOf" srcId="{6CD6A81B-ACB0-4C90-BB12-EC1C46C7E41E}" destId="{0E4E6C7A-5362-45FA-8BEC-7E5484A23CAA}" srcOrd="0" destOrd="0" presId="urn:microsoft.com/office/officeart/2005/8/layout/hList1"/>
    <dgm:cxn modelId="{5CCC48FB-4756-4105-949F-CF4E7EB4556F}" srcId="{4AAB66F0-DE16-4DF8-89FF-EB7ECBCBB51D}" destId="{513327EE-FB47-4682-9582-FEB3908AA35F}" srcOrd="1" destOrd="0" parTransId="{1FB9166E-F366-415C-AAAC-E107D3E21652}" sibTransId="{6780AB97-EDA9-4317-B9F5-57DF7DA2CB12}"/>
    <dgm:cxn modelId="{29C007FD-1584-447C-A1CB-D0B29BC99558}" srcId="{2952990F-B468-4D31-9907-8F005B240CBC}" destId="{51AA3BE2-0FEC-4C7B-82D1-E196D3F6FA9F}" srcOrd="1" destOrd="0" parTransId="{5F095263-D1BE-43B1-AF33-F8E78B08798B}" sibTransId="{A42C6172-5E28-4E01-9C59-4BA05BA3B75C}"/>
    <dgm:cxn modelId="{4695F3FE-3FDD-467B-B699-68027FF74984}" type="presOf" srcId="{FFE3115D-C989-4F40-8033-3375184D6D14}" destId="{C4C599FE-C55A-4DB5-8C0E-5042AF6DC77F}" srcOrd="0" destOrd="1" presId="urn:microsoft.com/office/officeart/2005/8/layout/hList1"/>
    <dgm:cxn modelId="{A33542D7-3909-4213-863E-9DF733A2D9A6}" type="presParOf" srcId="{0E4E6C7A-5362-45FA-8BEC-7E5484A23CAA}" destId="{ABDA3D40-5E7E-4503-85EF-F0C32EAFCCA5}" srcOrd="0" destOrd="0" presId="urn:microsoft.com/office/officeart/2005/8/layout/hList1"/>
    <dgm:cxn modelId="{A8F62843-88A9-4530-87F2-C0B8CAEB1A15}" type="presParOf" srcId="{ABDA3D40-5E7E-4503-85EF-F0C32EAFCCA5}" destId="{15BBFBBB-5F4D-4050-BBB9-2D4A6C557AF4}" srcOrd="0" destOrd="0" presId="urn:microsoft.com/office/officeart/2005/8/layout/hList1"/>
    <dgm:cxn modelId="{CA22FE4F-6F91-415A-8CEE-91C33C8FB1E6}" type="presParOf" srcId="{ABDA3D40-5E7E-4503-85EF-F0C32EAFCCA5}" destId="{C4C599FE-C55A-4DB5-8C0E-5042AF6DC77F}" srcOrd="1" destOrd="0" presId="urn:microsoft.com/office/officeart/2005/8/layout/hList1"/>
    <dgm:cxn modelId="{1439C87F-DF6B-498D-8F87-13A5EF34EE79}" type="presParOf" srcId="{0E4E6C7A-5362-45FA-8BEC-7E5484A23CAA}" destId="{FB22D573-2DDB-4717-8271-1F48ED4BEAF1}" srcOrd="1" destOrd="0" presId="urn:microsoft.com/office/officeart/2005/8/layout/hList1"/>
    <dgm:cxn modelId="{EEA4B133-733E-4F6E-9BF8-C420B5AB543D}" type="presParOf" srcId="{0E4E6C7A-5362-45FA-8BEC-7E5484A23CAA}" destId="{6D3AB1EA-6AC1-4F89-BE49-9584E4C5614E}" srcOrd="2" destOrd="0" presId="urn:microsoft.com/office/officeart/2005/8/layout/hList1"/>
    <dgm:cxn modelId="{CFE4F85A-BA18-478D-AE0C-5C6C41DCA59D}" type="presParOf" srcId="{6D3AB1EA-6AC1-4F89-BE49-9584E4C5614E}" destId="{1DDC1FEF-CC13-4D9C-99F5-A74A12BBDDED}" srcOrd="0" destOrd="0" presId="urn:microsoft.com/office/officeart/2005/8/layout/hList1"/>
    <dgm:cxn modelId="{1321BB73-9C3C-4DC5-90CF-4C5F76E2128D}" type="presParOf" srcId="{6D3AB1EA-6AC1-4F89-BE49-9584E4C5614E}" destId="{329C5518-4E13-494D-9880-0C5930716045}" srcOrd="1" destOrd="0" presId="urn:microsoft.com/office/officeart/2005/8/layout/hList1"/>
    <dgm:cxn modelId="{0A3D378D-F314-4DFB-9CD8-53BA9DA3AC29}" type="presParOf" srcId="{0E4E6C7A-5362-45FA-8BEC-7E5484A23CAA}" destId="{6913DAD4-3880-4AEE-9984-F82AE5F6893D}" srcOrd="3" destOrd="0" presId="urn:microsoft.com/office/officeart/2005/8/layout/hList1"/>
    <dgm:cxn modelId="{A31DAC80-440D-4B34-976E-39DEF984B10B}" type="presParOf" srcId="{0E4E6C7A-5362-45FA-8BEC-7E5484A23CAA}" destId="{9DCA017D-9258-41F5-B26D-0C389E68576F}" srcOrd="4" destOrd="0" presId="urn:microsoft.com/office/officeart/2005/8/layout/hList1"/>
    <dgm:cxn modelId="{7373D6BD-2FE7-45D1-BCED-71C39354D8EE}" type="presParOf" srcId="{9DCA017D-9258-41F5-B26D-0C389E68576F}" destId="{23462F18-F3A9-4CBE-87FD-ABBD63EFDEAA}" srcOrd="0" destOrd="0" presId="urn:microsoft.com/office/officeart/2005/8/layout/hList1"/>
    <dgm:cxn modelId="{BD9134ED-1F66-4091-AFDA-EE18EFBF4614}" type="presParOf" srcId="{9DCA017D-9258-41F5-B26D-0C389E68576F}" destId="{E9BC8A27-24B5-431B-82AD-0CBE784122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18101-9E8C-4E44-8C61-5A83417051A8}">
      <dsp:nvSpPr>
        <dsp:cNvPr id="0" name=""/>
        <dsp:cNvSpPr/>
      </dsp:nvSpPr>
      <dsp:spPr>
        <a:xfrm rot="5400000">
          <a:off x="4182673" y="-1639576"/>
          <a:ext cx="837972" cy="43309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b-NO" sz="2100" kern="1200" dirty="0"/>
            <a:t>Telefonnummer, e-postadresse</a:t>
          </a:r>
        </a:p>
      </dsp:txBody>
      <dsp:txXfrm rot="-5400000">
        <a:off x="2436173" y="147830"/>
        <a:ext cx="4290067" cy="756160"/>
      </dsp:txXfrm>
    </dsp:sp>
    <dsp:sp modelId="{461CF148-31A0-4F0D-BA98-BDE13B915416}">
      <dsp:nvSpPr>
        <dsp:cNvPr id="0" name=""/>
        <dsp:cNvSpPr/>
      </dsp:nvSpPr>
      <dsp:spPr>
        <a:xfrm>
          <a:off x="0" y="2177"/>
          <a:ext cx="243617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Kontaktdetaljer</a:t>
          </a:r>
        </a:p>
      </dsp:txBody>
      <dsp:txXfrm>
        <a:off x="51133" y="53310"/>
        <a:ext cx="2333906" cy="945199"/>
      </dsp:txXfrm>
    </dsp:sp>
    <dsp:sp modelId="{869779B9-C99D-4BDD-AB6E-0404D5073EC8}">
      <dsp:nvSpPr>
        <dsp:cNvPr id="0" name=""/>
        <dsp:cNvSpPr/>
      </dsp:nvSpPr>
      <dsp:spPr>
        <a:xfrm rot="5400000">
          <a:off x="4182673" y="-539737"/>
          <a:ext cx="837972" cy="43309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b-NO" sz="2100" kern="1200" dirty="0"/>
            <a:t>Meldingssystem, chat, kontaktskjema eller sosiale medier</a:t>
          </a:r>
        </a:p>
      </dsp:txBody>
      <dsp:txXfrm rot="-5400000">
        <a:off x="2436173" y="1247669"/>
        <a:ext cx="4290067" cy="756160"/>
      </dsp:txXfrm>
    </dsp:sp>
    <dsp:sp modelId="{0CDCD63B-6F92-4130-B705-D9428EA0AEDE}">
      <dsp:nvSpPr>
        <dsp:cNvPr id="0" name=""/>
        <dsp:cNvSpPr/>
      </dsp:nvSpPr>
      <dsp:spPr>
        <a:xfrm>
          <a:off x="0" y="1102016"/>
          <a:ext cx="243617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Kontakt med et menneske</a:t>
          </a:r>
        </a:p>
      </dsp:txBody>
      <dsp:txXfrm>
        <a:off x="51133" y="1153149"/>
        <a:ext cx="2333906" cy="945199"/>
      </dsp:txXfrm>
    </dsp:sp>
    <dsp:sp modelId="{AA6F6B18-4371-463E-B1E4-70B367E34663}">
      <dsp:nvSpPr>
        <dsp:cNvPr id="0" name=""/>
        <dsp:cNvSpPr/>
      </dsp:nvSpPr>
      <dsp:spPr>
        <a:xfrm rot="5400000">
          <a:off x="4182673" y="560101"/>
          <a:ext cx="837972" cy="43309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b-NO" sz="2100" kern="1200" dirty="0"/>
            <a:t>FAQ, hjelpesider</a:t>
          </a:r>
        </a:p>
      </dsp:txBody>
      <dsp:txXfrm rot="-5400000">
        <a:off x="2436173" y="2347507"/>
        <a:ext cx="4290067" cy="756160"/>
      </dsp:txXfrm>
    </dsp:sp>
    <dsp:sp modelId="{3E775C43-28FD-4D88-A2F9-F99C129F9144}">
      <dsp:nvSpPr>
        <dsp:cNvPr id="0" name=""/>
        <dsp:cNvSpPr/>
      </dsp:nvSpPr>
      <dsp:spPr>
        <a:xfrm>
          <a:off x="0" y="2201855"/>
          <a:ext cx="243617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Selvhjelp</a:t>
          </a:r>
        </a:p>
      </dsp:txBody>
      <dsp:txXfrm>
        <a:off x="51133" y="2252988"/>
        <a:ext cx="2333906" cy="945199"/>
      </dsp:txXfrm>
    </dsp:sp>
    <dsp:sp modelId="{19DA9D63-6CFC-4CB1-90B8-87F0BD4B864D}">
      <dsp:nvSpPr>
        <dsp:cNvPr id="0" name=""/>
        <dsp:cNvSpPr/>
      </dsp:nvSpPr>
      <dsp:spPr>
        <a:xfrm rot="5400000">
          <a:off x="4182673" y="1659940"/>
          <a:ext cx="837972" cy="43309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b-NO" sz="2100" kern="1200" dirty="0"/>
            <a:t>Chatbot</a:t>
          </a:r>
        </a:p>
      </dsp:txBody>
      <dsp:txXfrm rot="-5400000">
        <a:off x="2436173" y="3447346"/>
        <a:ext cx="4290067" cy="756160"/>
      </dsp:txXfrm>
    </dsp:sp>
    <dsp:sp modelId="{FD8D3629-F929-469C-9B5D-A03F29F775AA}">
      <dsp:nvSpPr>
        <dsp:cNvPr id="0" name=""/>
        <dsp:cNvSpPr/>
      </dsp:nvSpPr>
      <dsp:spPr>
        <a:xfrm>
          <a:off x="0" y="3301694"/>
          <a:ext cx="243617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Helautomatisert hjelp</a:t>
          </a:r>
        </a:p>
      </dsp:txBody>
      <dsp:txXfrm>
        <a:off x="51133" y="3352827"/>
        <a:ext cx="2333906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962C7-DB7A-454E-9884-76CCCCFACD0F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900" kern="1200" dirty="0"/>
            <a:t>WCAG 2.1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2018</a:t>
          </a:r>
          <a:endParaRPr lang="nb-NO" sz="4000" kern="1200" dirty="0"/>
        </a:p>
      </dsp:txBody>
      <dsp:txXfrm>
        <a:off x="753754" y="1424994"/>
        <a:ext cx="2252022" cy="1501348"/>
      </dsp:txXfrm>
    </dsp:sp>
    <dsp:sp modelId="{B0191C01-D579-4ACF-A807-0A7B3A918CBD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900" kern="1200" dirty="0"/>
            <a:t>WCAG 2.2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2022(?)</a:t>
          </a:r>
        </a:p>
      </dsp:txBody>
      <dsp:txXfrm>
        <a:off x="4131788" y="1424994"/>
        <a:ext cx="2252022" cy="1501348"/>
      </dsp:txXfrm>
    </dsp:sp>
    <dsp:sp modelId="{787875CB-4834-4ED9-A848-5031A54BFF53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900" kern="1200" dirty="0"/>
            <a:t>WCAG 3.0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(2026-?)</a:t>
          </a: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BFBBB-5F4D-4050-BBB9-2D4A6C557AF4}">
      <dsp:nvSpPr>
        <dsp:cNvPr id="0" name=""/>
        <dsp:cNvSpPr/>
      </dsp:nvSpPr>
      <dsp:spPr>
        <a:xfrm>
          <a:off x="3286" y="606693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dirty="0"/>
            <a:t>Ny testmetodikk</a:t>
          </a:r>
        </a:p>
      </dsp:txBody>
      <dsp:txXfrm>
        <a:off x="3286" y="606693"/>
        <a:ext cx="3203971" cy="1264489"/>
      </dsp:txXfrm>
    </dsp:sp>
    <dsp:sp modelId="{C4C599FE-C55A-4DB5-8C0E-5042AF6DC77F}">
      <dsp:nvSpPr>
        <dsp:cNvPr id="0" name=""/>
        <dsp:cNvSpPr/>
      </dsp:nvSpPr>
      <dsp:spPr>
        <a:xfrm>
          <a:off x="3286" y="1871182"/>
          <a:ext cx="3203971" cy="1873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Atomiske tester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Holistiske tester</a:t>
          </a:r>
        </a:p>
      </dsp:txBody>
      <dsp:txXfrm>
        <a:off x="3286" y="1871182"/>
        <a:ext cx="3203971" cy="1873462"/>
      </dsp:txXfrm>
    </dsp:sp>
    <dsp:sp modelId="{1DDC1FEF-CC13-4D9C-99F5-A74A12BBDDED}">
      <dsp:nvSpPr>
        <dsp:cNvPr id="0" name=""/>
        <dsp:cNvSpPr/>
      </dsp:nvSpPr>
      <dsp:spPr>
        <a:xfrm>
          <a:off x="3655814" y="606693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dirty="0"/>
            <a:t>Nytt </a:t>
          </a:r>
          <a:r>
            <a:rPr lang="nb-NO" sz="3500" kern="1200" dirty="0" err="1"/>
            <a:t>scoringsystem</a:t>
          </a:r>
          <a:endParaRPr lang="nb-NO" sz="3500" kern="1200" dirty="0"/>
        </a:p>
      </dsp:txBody>
      <dsp:txXfrm>
        <a:off x="3655814" y="606693"/>
        <a:ext cx="3203971" cy="1264489"/>
      </dsp:txXfrm>
    </dsp:sp>
    <dsp:sp modelId="{329C5518-4E13-494D-9880-0C5930716045}">
      <dsp:nvSpPr>
        <dsp:cNvPr id="0" name=""/>
        <dsp:cNvSpPr/>
      </dsp:nvSpPr>
      <dsp:spPr>
        <a:xfrm>
          <a:off x="3655814" y="1871182"/>
          <a:ext cx="3203971" cy="1873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000" kern="1200" dirty="0"/>
            <a:t>Veldig dårlig (0): 0-50%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000" kern="1200" dirty="0"/>
            <a:t>Dårlig (1): 50-79%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000" kern="1200" dirty="0"/>
            <a:t>Greit (2): 80-89%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000" kern="1200" dirty="0"/>
            <a:t>Bra (3): 90-98%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000" kern="1200" dirty="0"/>
            <a:t>Utmerket (4): 99-100%</a:t>
          </a:r>
        </a:p>
      </dsp:txBody>
      <dsp:txXfrm>
        <a:off x="3655814" y="1871182"/>
        <a:ext cx="3203971" cy="1873462"/>
      </dsp:txXfrm>
    </dsp:sp>
    <dsp:sp modelId="{23462F18-F3A9-4CBE-87FD-ABBD63EFDEAA}">
      <dsp:nvSpPr>
        <dsp:cNvPr id="0" name=""/>
        <dsp:cNvSpPr/>
      </dsp:nvSpPr>
      <dsp:spPr>
        <a:xfrm>
          <a:off x="7308342" y="606693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500" kern="1200" dirty="0"/>
            <a:t>Nye nivåer for etterlevelse</a:t>
          </a:r>
        </a:p>
      </dsp:txBody>
      <dsp:txXfrm>
        <a:off x="7308342" y="606693"/>
        <a:ext cx="3203971" cy="1264489"/>
      </dsp:txXfrm>
    </dsp:sp>
    <dsp:sp modelId="{E9BC8A27-24B5-431B-82AD-0CBE784122C5}">
      <dsp:nvSpPr>
        <dsp:cNvPr id="0" name=""/>
        <dsp:cNvSpPr/>
      </dsp:nvSpPr>
      <dsp:spPr>
        <a:xfrm>
          <a:off x="7308342" y="1871182"/>
          <a:ext cx="3203971" cy="1873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/>
            <a:t>Bronse (&gt; 3.5 score)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/>
            <a:t>Sølv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/>
            <a:t>Gull</a:t>
          </a:r>
        </a:p>
      </dsp:txBody>
      <dsp:txXfrm>
        <a:off x="7308342" y="1871182"/>
        <a:ext cx="3203971" cy="187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B06FD-D711-124E-A3E3-0FBE1F8F0CE4}" type="datetimeFigureOut">
              <a:rPr lang="nb-NO" smtClean="0"/>
              <a:t>27.04.2023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4BBF-70B9-8047-B02F-2484F1EA6A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86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[00:00-00:15]</a:t>
            </a:r>
          </a:p>
          <a:p>
            <a:r>
              <a:rPr lang="nb-NO" dirty="0" err="1"/>
              <a:t>Welcome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minor</a:t>
            </a:r>
            <a:r>
              <a:rPr lang="nb-NO" dirty="0"/>
              <a:t> 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WCAG, </a:t>
            </a:r>
            <a:r>
              <a:rPr lang="nb-NO" dirty="0" err="1"/>
              <a:t>version</a:t>
            </a:r>
            <a:r>
              <a:rPr lang="nb-NO" dirty="0"/>
              <a:t> 2.2.</a:t>
            </a:r>
          </a:p>
          <a:p>
            <a:r>
              <a:rPr lang="nb-NO" dirty="0"/>
              <a:t>It is </a:t>
            </a:r>
            <a:r>
              <a:rPr lang="nb-NO" dirty="0" err="1"/>
              <a:t>currently</a:t>
            </a:r>
            <a:r>
              <a:rPr lang="nb-NO" dirty="0"/>
              <a:t> a </a:t>
            </a:r>
            <a:r>
              <a:rPr lang="nb-NO" dirty="0" err="1"/>
              <a:t>candidate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, and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hopefully</a:t>
            </a:r>
            <a:r>
              <a:rPr lang="nb-NO" dirty="0"/>
              <a:t> be </a:t>
            </a:r>
            <a:r>
              <a:rPr lang="nb-NO" dirty="0" err="1"/>
              <a:t>released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summer, </a:t>
            </a:r>
            <a:r>
              <a:rPr lang="nb-NO" dirty="0" err="1"/>
              <a:t>though</a:t>
            </a:r>
            <a:r>
              <a:rPr lang="nb-NO" dirty="0"/>
              <a:t> </a:t>
            </a:r>
            <a:r>
              <a:rPr lang="nb-NO" dirty="0" err="1"/>
              <a:t>adoption</a:t>
            </a:r>
            <a:r>
              <a:rPr lang="nb-NO" dirty="0"/>
              <a:t> in Norwegian </a:t>
            </a:r>
            <a:r>
              <a:rPr lang="nb-NO" dirty="0" err="1"/>
              <a:t>law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a </a:t>
            </a:r>
            <a:r>
              <a:rPr lang="nb-NO" dirty="0" err="1"/>
              <a:t>year</a:t>
            </a:r>
            <a:r>
              <a:rPr lang="nb-NO" dirty="0"/>
              <a:t> or </a:t>
            </a:r>
            <a:r>
              <a:rPr lang="nb-NO" dirty="0" err="1"/>
              <a:t>two</a:t>
            </a:r>
            <a:r>
              <a:rPr lang="nb-NO" dirty="0"/>
              <a:t>.</a:t>
            </a:r>
          </a:p>
          <a:p>
            <a:r>
              <a:rPr lang="nb-NO" dirty="0" err="1"/>
              <a:t>We</a:t>
            </a:r>
            <a:r>
              <a:rPr lang="nb-NO" dirty="0"/>
              <a:t> have a lot to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, so </a:t>
            </a: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13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[03:00-03:10]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851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[03:10-03:20]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003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[03:20-03:30]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96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[03:30-03:40]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6813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[03:40-03:50]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68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[03:50-04:00]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60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[04:00-04:10]</a:t>
            </a:r>
          </a:p>
          <a:p>
            <a:endParaRPr lang="nb-NO" dirty="0"/>
          </a:p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is </a:t>
            </a:r>
            <a:r>
              <a:rPr lang="nb-NO" dirty="0" err="1"/>
              <a:t>supposed</a:t>
            </a:r>
            <a:r>
              <a:rPr lang="nb-NO" dirty="0"/>
              <a:t> to </a:t>
            </a:r>
            <a:r>
              <a:rPr lang="nb-NO" dirty="0" err="1"/>
              <a:t>ensure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users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place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, </a:t>
            </a:r>
            <a:r>
              <a:rPr lang="nb-NO" dirty="0" err="1"/>
              <a:t>scoped</a:t>
            </a:r>
            <a:r>
              <a:rPr lang="nb-NO" dirty="0"/>
              <a:t> by a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flow</a:t>
            </a:r>
            <a:r>
              <a:rPr lang="nb-NO" dirty="0"/>
              <a:t>.</a:t>
            </a:r>
          </a:p>
          <a:p>
            <a:r>
              <a:rPr lang="nb-NO" dirty="0"/>
              <a:t>For </a:t>
            </a:r>
            <a:r>
              <a:rPr lang="nb-NO" dirty="0" err="1"/>
              <a:t>example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chat </a:t>
            </a:r>
            <a:r>
              <a:rPr lang="nb-NO" dirty="0" err="1"/>
              <a:t>should</a:t>
            </a:r>
            <a:r>
              <a:rPr lang="nb-NO" dirty="0"/>
              <a:t> not be </a:t>
            </a:r>
            <a:r>
              <a:rPr lang="nb-NO" dirty="0" err="1"/>
              <a:t>placed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header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…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20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[04:10-04:20]</a:t>
            </a:r>
          </a:p>
          <a:p>
            <a:r>
              <a:rPr lang="nb-NO" dirty="0"/>
              <a:t>… a </a:t>
            </a:r>
            <a:r>
              <a:rPr lang="nb-NO" dirty="0" err="1"/>
              <a:t>sticky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…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18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[04:20-04:30]</a:t>
            </a:r>
          </a:p>
          <a:p>
            <a:r>
              <a:rPr lang="nb-NO" dirty="0"/>
              <a:t>… and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footer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third</a:t>
            </a:r>
            <a:r>
              <a:rPr lang="nb-NO" dirty="0"/>
              <a:t>, </a:t>
            </a:r>
            <a:r>
              <a:rPr lang="nb-NO" dirty="0" err="1"/>
              <a:t>cause</a:t>
            </a:r>
            <a:r>
              <a:rPr lang="nb-NO" dirty="0"/>
              <a:t> </a:t>
            </a:r>
            <a:r>
              <a:rPr lang="nb-NO" dirty="0" err="1"/>
              <a:t>users</a:t>
            </a:r>
            <a:r>
              <a:rPr lang="nb-NO" dirty="0"/>
              <a:t> </a:t>
            </a:r>
            <a:r>
              <a:rPr lang="nb-NO" dirty="0" err="1"/>
              <a:t>won’t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it. The link or </a:t>
            </a:r>
            <a:r>
              <a:rPr lang="nb-NO" dirty="0" err="1"/>
              <a:t>button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preferably</a:t>
            </a:r>
            <a:r>
              <a:rPr lang="nb-NO" dirty="0"/>
              <a:t> be </a:t>
            </a:r>
            <a:r>
              <a:rPr lang="nb-NO" dirty="0" err="1"/>
              <a:t>named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on</a:t>
            </a:r>
            <a:r>
              <a:rPr lang="nb-NO" dirty="0"/>
              <a:t> different </a:t>
            </a:r>
            <a:r>
              <a:rPr lang="nb-NO" dirty="0" err="1"/>
              <a:t>pages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22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[04:30-04:40]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005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[00:15-01:00]</a:t>
            </a:r>
          </a:p>
          <a:p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Solid </a:t>
            </a:r>
            <a:r>
              <a:rPr lang="nb-NO" dirty="0" err="1"/>
              <a:t>outline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Area </a:t>
            </a:r>
            <a:r>
              <a:rPr lang="nb-NO" dirty="0" err="1"/>
              <a:t>equal</a:t>
            </a:r>
            <a:r>
              <a:rPr lang="nb-NO" dirty="0"/>
              <a:t> to 1px </a:t>
            </a:r>
            <a:r>
              <a:rPr lang="nb-NO" dirty="0" err="1"/>
              <a:t>outline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4px border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shortest</a:t>
            </a:r>
            <a:r>
              <a:rPr lang="nb-NO" dirty="0"/>
              <a:t>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3:1 contrast!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8046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[04:40-05:00]</a:t>
            </a:r>
          </a:p>
          <a:p>
            <a:endParaRPr lang="nb-NO" dirty="0"/>
          </a:p>
          <a:p>
            <a:r>
              <a:rPr lang="nb-NO" dirty="0" err="1"/>
              <a:t>Examples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covered</a:t>
            </a:r>
            <a:r>
              <a:rPr lang="nb-NO" dirty="0"/>
              <a:t> by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 </a:t>
            </a:r>
            <a:r>
              <a:rPr lang="nb-NO" dirty="0" err="1"/>
              <a:t>criterion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Human </a:t>
            </a:r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details</a:t>
            </a:r>
            <a:r>
              <a:rPr lang="nb-NO" dirty="0"/>
              <a:t>, like a </a:t>
            </a:r>
            <a:r>
              <a:rPr lang="nb-NO" dirty="0" err="1"/>
              <a:t>phone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or email </a:t>
            </a:r>
            <a:r>
              <a:rPr lang="nb-NO" dirty="0" err="1"/>
              <a:t>address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Human </a:t>
            </a:r>
            <a:r>
              <a:rPr lang="nb-NO" dirty="0" err="1"/>
              <a:t>contact</a:t>
            </a:r>
            <a:r>
              <a:rPr lang="nb-NO" dirty="0"/>
              <a:t> systems, like chat or a </a:t>
            </a:r>
            <a:r>
              <a:rPr lang="nb-NO" dirty="0" err="1"/>
              <a:t>contact</a:t>
            </a:r>
            <a:r>
              <a:rPr lang="nb-NO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Self-help</a:t>
            </a:r>
            <a:r>
              <a:rPr lang="nb-NO" dirty="0"/>
              <a:t>, like FAQs or support </a:t>
            </a:r>
            <a:r>
              <a:rPr lang="nb-NO" dirty="0" err="1"/>
              <a:t>pages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Automated</a:t>
            </a:r>
            <a:r>
              <a:rPr lang="nb-NO" dirty="0"/>
              <a:t> systems, like chatbots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60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[05:00-05:15]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3677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[05:15-05:30]</a:t>
            </a:r>
          </a:p>
          <a:p>
            <a:endParaRPr lang="nb-NO" dirty="0"/>
          </a:p>
          <a:p>
            <a:r>
              <a:rPr lang="nb-NO" dirty="0"/>
              <a:t>Good: The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enter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email </a:t>
            </a:r>
            <a:r>
              <a:rPr lang="nb-NO" dirty="0" err="1"/>
              <a:t>address</a:t>
            </a:r>
            <a:r>
              <a:rPr lang="nb-NO" dirty="0"/>
              <a:t> and </a:t>
            </a:r>
            <a:r>
              <a:rPr lang="nb-NO" dirty="0" err="1"/>
              <a:t>receive</a:t>
            </a:r>
            <a:r>
              <a:rPr lang="nb-NO" dirty="0"/>
              <a:t> a </a:t>
            </a:r>
            <a:r>
              <a:rPr lang="nb-NO" dirty="0" err="1"/>
              <a:t>magic</a:t>
            </a:r>
            <a:r>
              <a:rPr lang="nb-NO" dirty="0"/>
              <a:t> link </a:t>
            </a:r>
            <a:r>
              <a:rPr lang="nb-NO" dirty="0" err="1"/>
              <a:t>that</a:t>
            </a:r>
            <a:r>
              <a:rPr lang="nb-NO" dirty="0"/>
              <a:t> logs </a:t>
            </a:r>
            <a:r>
              <a:rPr lang="nb-NO" dirty="0" err="1"/>
              <a:t>them</a:t>
            </a:r>
            <a:r>
              <a:rPr lang="nb-NO" dirty="0"/>
              <a:t> in, like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Slack</a:t>
            </a:r>
            <a:r>
              <a:rPr lang="nb-NO" dirty="0"/>
              <a:t>, for </a:t>
            </a:r>
            <a:r>
              <a:rPr lang="nb-NO" dirty="0" err="1"/>
              <a:t>example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7698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[05:30-05:45]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err="1"/>
              <a:t>Other</a:t>
            </a:r>
            <a:r>
              <a:rPr lang="nb-NO" sz="1200" dirty="0"/>
              <a:t> </a:t>
            </a:r>
            <a:r>
              <a:rPr lang="nb-NO" sz="1200" dirty="0" err="1"/>
              <a:t>options</a:t>
            </a:r>
            <a:r>
              <a:rPr lang="nb-NO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err="1"/>
              <a:t>Enabling</a:t>
            </a:r>
            <a:r>
              <a:rPr lang="nb-NO" sz="1200" dirty="0"/>
              <a:t> </a:t>
            </a:r>
            <a:r>
              <a:rPr lang="nb-NO" sz="1200" dirty="0" err="1"/>
              <a:t>mechanisms</a:t>
            </a:r>
            <a:r>
              <a:rPr lang="nb-NO" sz="1200" dirty="0"/>
              <a:t>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can</a:t>
            </a:r>
            <a:r>
              <a:rPr lang="nb-NO" sz="1200" dirty="0"/>
              <a:t> assist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user</a:t>
            </a:r>
            <a:r>
              <a:rPr lang="nb-NO" sz="1200" dirty="0"/>
              <a:t> in </a:t>
            </a:r>
            <a:r>
              <a:rPr lang="nb-NO" sz="1200" dirty="0" err="1"/>
              <a:t>completing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cognitive</a:t>
            </a:r>
            <a:r>
              <a:rPr lang="nb-NO" sz="1200" dirty="0"/>
              <a:t> </a:t>
            </a:r>
            <a:r>
              <a:rPr lang="nb-NO" sz="1200" dirty="0" err="1"/>
              <a:t>function</a:t>
            </a:r>
            <a:r>
              <a:rPr lang="nb-NO" sz="1200" dirty="0"/>
              <a:t> test, </a:t>
            </a:r>
            <a:r>
              <a:rPr lang="nb-NO" sz="1200" dirty="0" err="1"/>
              <a:t>such</a:t>
            </a:r>
            <a:r>
              <a:rPr lang="nb-NO" sz="1200" dirty="0"/>
              <a:t> as a </a:t>
            </a:r>
            <a:r>
              <a:rPr lang="nb-NO" sz="1200" dirty="0" err="1"/>
              <a:t>password</a:t>
            </a:r>
            <a:r>
              <a:rPr lang="nb-NO" sz="1200" dirty="0"/>
              <a:t> manager or </a:t>
            </a:r>
            <a:r>
              <a:rPr lang="nb-NO" sz="1200" dirty="0" err="1"/>
              <a:t>copy</a:t>
            </a:r>
            <a:r>
              <a:rPr lang="nb-NO" sz="1200" dirty="0"/>
              <a:t> and </a:t>
            </a:r>
            <a:r>
              <a:rPr lang="nb-NO" sz="1200" dirty="0" err="1"/>
              <a:t>paste</a:t>
            </a:r>
            <a:r>
              <a:rPr lang="nb-NO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err="1"/>
              <a:t>Don’t</a:t>
            </a:r>
            <a:r>
              <a:rPr lang="nb-NO" sz="1200" dirty="0"/>
              <a:t> </a:t>
            </a:r>
            <a:r>
              <a:rPr lang="nb-NO" sz="1200" dirty="0" err="1"/>
              <a:t>disable</a:t>
            </a:r>
            <a:r>
              <a:rPr lang="nb-NO" sz="1200" dirty="0"/>
              <a:t> </a:t>
            </a:r>
            <a:r>
              <a:rPr lang="nb-NO" sz="1200" dirty="0" err="1"/>
              <a:t>pasting</a:t>
            </a:r>
            <a:r>
              <a:rPr lang="nb-NO" sz="1200" dirty="0"/>
              <a:t> </a:t>
            </a:r>
            <a:r>
              <a:rPr lang="nb-NO" sz="1200" dirty="0" err="1"/>
              <a:t>into</a:t>
            </a:r>
            <a:r>
              <a:rPr lang="nb-NO" sz="1200" dirty="0"/>
              <a:t> form </a:t>
            </a:r>
            <a:r>
              <a:rPr lang="nb-NO" sz="1200" dirty="0" err="1"/>
              <a:t>fields</a:t>
            </a:r>
            <a:r>
              <a:rPr lang="nb-NO" sz="1200" dirty="0"/>
              <a:t>!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33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[05:45-06:00]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428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[06:00-06:20]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1267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[06:20-06:40]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3006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[06:40-07:00]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786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[07:00-07:30]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672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[07:30-08:15]</a:t>
            </a:r>
          </a:p>
          <a:p>
            <a:pPr marL="0" indent="0">
              <a:buNone/>
            </a:pPr>
            <a:endParaRPr lang="nb-NO" dirty="0"/>
          </a:p>
          <a:p>
            <a:pPr marL="228600" indent="-228600">
              <a:buAutoNum type="arabicPeriod"/>
            </a:pPr>
            <a:r>
              <a:rPr lang="nb-NO" dirty="0" err="1"/>
              <a:t>Working</a:t>
            </a:r>
            <a:r>
              <a:rPr lang="nb-NO" dirty="0"/>
              <a:t> draft </a:t>
            </a:r>
            <a:r>
              <a:rPr lang="nb-NO" dirty="0" err="1"/>
              <a:t>launched</a:t>
            </a:r>
            <a:r>
              <a:rPr lang="nb-NO" dirty="0"/>
              <a:t> </a:t>
            </a:r>
            <a:r>
              <a:rPr lang="nb-NO" dirty="0" err="1"/>
              <a:t>January</a:t>
            </a:r>
            <a:r>
              <a:rPr lang="nb-NO" dirty="0"/>
              <a:t> 21st 2021</a:t>
            </a:r>
          </a:p>
          <a:p>
            <a:pPr marL="228600" indent="-228600">
              <a:buAutoNum type="arabicPeriod"/>
            </a:pPr>
            <a:r>
              <a:rPr lang="nb-NO" dirty="0"/>
              <a:t>5+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away</a:t>
            </a:r>
            <a:r>
              <a:rPr lang="nb-NO" dirty="0"/>
              <a:t> from </a:t>
            </a:r>
            <a:r>
              <a:rPr lang="nb-NO" dirty="0" err="1"/>
              <a:t>recommendation</a:t>
            </a:r>
            <a:endParaRPr lang="nb-NO" dirty="0"/>
          </a:p>
          <a:p>
            <a:pPr marL="228600" indent="-228600">
              <a:buAutoNum type="arabicPeriod"/>
            </a:pPr>
            <a:r>
              <a:rPr lang="nb-NO" dirty="0" err="1"/>
              <a:t>Completely</a:t>
            </a:r>
            <a:r>
              <a:rPr lang="nb-NO" dirty="0"/>
              <a:t> re-</a:t>
            </a:r>
            <a:r>
              <a:rPr lang="nb-NO" dirty="0" err="1"/>
              <a:t>thought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050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[01:00-01:15]</a:t>
            </a:r>
          </a:p>
          <a:p>
            <a:r>
              <a:rPr lang="nb-NO" dirty="0"/>
              <a:t>At risk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pushback </a:t>
            </a:r>
            <a:r>
              <a:rPr lang="nb-NO" dirty="0" err="1"/>
              <a:t>against</a:t>
            </a:r>
            <a:r>
              <a:rPr lang="nb-NO" dirty="0"/>
              <a:t> rigid </a:t>
            </a:r>
            <a:r>
              <a:rPr lang="nb-NO" dirty="0" err="1"/>
              <a:t>rules</a:t>
            </a:r>
            <a:r>
              <a:rPr lang="nb-NO" dirty="0"/>
              <a:t> and </a:t>
            </a:r>
            <a:r>
              <a:rPr lang="nb-NO" dirty="0" err="1"/>
              <a:t>difficulty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calculations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0106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[08:15-09:00]</a:t>
            </a:r>
          </a:p>
          <a:p>
            <a:r>
              <a:rPr lang="nb-NO" dirty="0"/>
              <a:t>Fokuserer på utfall, som ligner på suksesskriteriene fra WCAG 2.x.</a:t>
            </a:r>
          </a:p>
          <a:p>
            <a:endParaRPr lang="nb-NO" dirty="0"/>
          </a:p>
          <a:p>
            <a:r>
              <a:rPr lang="nb-NO" dirty="0"/>
              <a:t>Scoring:</a:t>
            </a:r>
            <a:br>
              <a:rPr lang="nb-NO" dirty="0"/>
            </a:br>
            <a:r>
              <a:rPr lang="nb-NO" dirty="0"/>
              <a:t>Det vil gis en karakter fra 0-4 for hvert utfall, der kritiske feil resulterer i karakteren 0, og høyere karakter krever at en større andel av innholdet følger kravene.</a:t>
            </a:r>
          </a:p>
          <a:p>
            <a:r>
              <a:rPr lang="nb-NO" dirty="0"/>
              <a:t>Gir mer kvalitativ vurdering, som lettere kan ta høyde for problemer relatert til kognitive funksjonsnedsettelser.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27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[09:00-09:45]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869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[09:45-10:00]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for </a:t>
            </a:r>
            <a:r>
              <a:rPr lang="nb-NO" dirty="0" err="1"/>
              <a:t>listening</a:t>
            </a:r>
            <a:r>
              <a:rPr lang="nb-NO" dirty="0"/>
              <a:t>, and </a:t>
            </a:r>
            <a:r>
              <a:rPr lang="nb-NO" dirty="0" err="1"/>
              <a:t>please</a:t>
            </a:r>
            <a:r>
              <a:rPr lang="nb-NO" dirty="0"/>
              <a:t> ask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accessibility</a:t>
            </a:r>
            <a:r>
              <a:rPr lang="nb-NO" dirty="0"/>
              <a:t> during </a:t>
            </a:r>
            <a:r>
              <a:rPr lang="nb-NO" dirty="0" err="1"/>
              <a:t>the</a:t>
            </a:r>
            <a:r>
              <a:rPr lang="nb-NO" dirty="0"/>
              <a:t> break or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Twitter</a:t>
            </a:r>
            <a:r>
              <a:rPr lang="nb-NO" dirty="0"/>
              <a:t>: @it_vegard.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webpage</a:t>
            </a:r>
            <a:r>
              <a:rPr lang="nb-NO" dirty="0"/>
              <a:t> aksel.nav.no!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30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[01:15-01:30]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26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[01:30-01:45]</a:t>
            </a:r>
          </a:p>
          <a:p>
            <a:r>
              <a:rPr lang="nb-NO" dirty="0" err="1"/>
              <a:t>When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is </a:t>
            </a:r>
            <a:r>
              <a:rPr lang="nb-NO" dirty="0" err="1"/>
              <a:t>partially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, it </a:t>
            </a:r>
            <a:r>
              <a:rPr lang="nb-NO" dirty="0" err="1"/>
              <a:t>may</a:t>
            </a:r>
            <a:r>
              <a:rPr lang="nb-NO" dirty="0"/>
              <a:t> not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content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it is </a:t>
            </a:r>
            <a:r>
              <a:rPr lang="nb-NO" dirty="0" err="1"/>
              <a:t>there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186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[01:45-02:00]</a:t>
            </a:r>
          </a:p>
          <a:p>
            <a:endParaRPr lang="nb-NO" dirty="0"/>
          </a:p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preferably</a:t>
            </a:r>
            <a:r>
              <a:rPr lang="nb-NO" dirty="0"/>
              <a:t>, and I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it a minimum </a:t>
            </a:r>
            <a:r>
              <a:rPr lang="nb-NO" dirty="0" err="1"/>
              <a:t>requirement</a:t>
            </a:r>
            <a:r>
              <a:rPr lang="nb-NO" dirty="0"/>
              <a:t>,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though</a:t>
            </a:r>
            <a:r>
              <a:rPr lang="nb-NO" dirty="0"/>
              <a:t> it is </a:t>
            </a:r>
            <a:r>
              <a:rPr lang="nb-NO" dirty="0" err="1"/>
              <a:t>set</a:t>
            </a:r>
            <a:r>
              <a:rPr lang="nb-NO" dirty="0"/>
              <a:t> as a AAA </a:t>
            </a:r>
            <a:r>
              <a:rPr lang="nb-NO" dirty="0" err="1"/>
              <a:t>success</a:t>
            </a:r>
            <a:r>
              <a:rPr lang="nb-NO" dirty="0"/>
              <a:t> </a:t>
            </a:r>
            <a:r>
              <a:rPr lang="nb-NO" dirty="0" err="1"/>
              <a:t>criterion</a:t>
            </a:r>
            <a:r>
              <a:rPr lang="nb-NO" dirty="0"/>
              <a:t>, is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fully</a:t>
            </a:r>
            <a:r>
              <a:rPr lang="nb-NO" dirty="0"/>
              <a:t> visible.</a:t>
            </a:r>
          </a:p>
          <a:p>
            <a:endParaRPr lang="nb-NO" dirty="0"/>
          </a:p>
          <a:p>
            <a:r>
              <a:rPr lang="nb-NO" dirty="0"/>
              <a:t>This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achieved</a:t>
            </a:r>
            <a:r>
              <a:rPr lang="nb-NO" dirty="0"/>
              <a:t> by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scroll</a:t>
            </a:r>
            <a:r>
              <a:rPr lang="nb-NO" dirty="0"/>
              <a:t>-margin to </a:t>
            </a:r>
            <a:r>
              <a:rPr lang="nb-NO" dirty="0" err="1"/>
              <a:t>account</a:t>
            </a:r>
            <a:r>
              <a:rPr lang="nb-NO" dirty="0"/>
              <a:t> for </a:t>
            </a:r>
            <a:r>
              <a:rPr lang="nb-NO" dirty="0" err="1"/>
              <a:t>sticky</a:t>
            </a:r>
            <a:r>
              <a:rPr lang="nb-NO" dirty="0"/>
              <a:t> </a:t>
            </a:r>
            <a:r>
              <a:rPr lang="nb-NO" dirty="0" err="1"/>
              <a:t>content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70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[02:00-02:20]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0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[02:20-02:40]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111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[02:40-03:00]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881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CD74E5-8D3F-5F45-AF55-379CE1740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6551347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C570008-A996-2D4B-88A3-9861CBD4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588873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195ACC3E-6C58-8E40-A78D-5639EBDF9C4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B20B5-22F5-7F42-98FA-915865BDD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9731FE1C-E2F8-7042-8566-1A6CE70B9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s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30795E-AD26-E64A-9C79-FA3F9BB4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788" y="6356350"/>
            <a:ext cx="3466263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F69FF2-4FB1-3544-9B7F-A00D9E4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8421" y="6356350"/>
            <a:ext cx="741600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5">
            <a:extLst>
              <a:ext uri="{FF2B5EF4-FFF2-40B4-BE49-F238E27FC236}">
                <a16:creationId xmlns:a16="http://schemas.microsoft.com/office/drawing/2014/main" id="{701CE543-F5B4-D84C-A6FC-FAFF3D0AAFC3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973237" y="602647"/>
            <a:ext cx="5652706" cy="5652706"/>
          </a:xfrm>
          <a:prstGeom prst="ellipse">
            <a:avLst/>
          </a:pr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6300D294-78C3-134A-B8DB-F895410ECD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5102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FE2CAD38-4FD8-5D47-94F7-E677546BB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55335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7614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ler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9CFF4-987B-5A43-8582-31F6714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9603651-05EC-6948-B335-00924944B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CE326E-B227-394D-A659-399CE73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643807C2-292F-894E-874A-C85D7E9D69AA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38200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5324C5C5-907C-D34E-836F-29B532757AD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518119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bilde 5">
            <a:extLst>
              <a:ext uri="{FF2B5EF4-FFF2-40B4-BE49-F238E27FC236}">
                <a16:creationId xmlns:a16="http://schemas.microsoft.com/office/drawing/2014/main" id="{BA339474-4310-4E4C-8300-B9375051CA4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206218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Plassholder for tekst 2">
            <a:extLst>
              <a:ext uri="{FF2B5EF4-FFF2-40B4-BE49-F238E27FC236}">
                <a16:creationId xmlns:a16="http://schemas.microsoft.com/office/drawing/2014/main" id="{3420036C-1838-DE4A-BADD-245630D31E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80585" y="5161212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tekst 2">
            <a:extLst>
              <a:ext uri="{FF2B5EF4-FFF2-40B4-BE49-F238E27FC236}">
                <a16:creationId xmlns:a16="http://schemas.microsoft.com/office/drawing/2014/main" id="{94BB1344-2B8D-6C4F-AF3C-799F28132D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92484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tekst 2">
            <a:extLst>
              <a:ext uri="{FF2B5EF4-FFF2-40B4-BE49-F238E27FC236}">
                <a16:creationId xmlns:a16="http://schemas.microsoft.com/office/drawing/2014/main" id="{82C78190-F0C7-F94A-8B39-D2876F768B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2565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666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187046D5-FCF3-DD40-B896-2E3520046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DA0986-BEFB-4A44-98B6-D10264B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92C05EAD-0F07-3B45-8747-833BB1F2A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3" r="1"/>
          <a:stretch/>
        </p:blipFill>
        <p:spPr bwMode="auto">
          <a:xfrm>
            <a:off x="1482417" y="660910"/>
            <a:ext cx="8995930" cy="510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CADDA05B-7DC7-D845-8F78-41EFC49121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7218" y="907450"/>
            <a:ext cx="7311543" cy="4363809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992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4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700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6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B01FB-60B2-5E41-A15B-1235CEC30B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978400"/>
            <a:ext cx="12192000" cy="1294006"/>
          </a:xfrm>
          <a:solidFill>
            <a:srgbClr val="3E3832">
              <a:alpha val="69804"/>
            </a:srgbClr>
          </a:solidFill>
        </p:spPr>
        <p:txBody>
          <a:bodyPr wrap="square" lIns="1440000" tIns="180000" rIns="1475999" bIns="216000" anchor="ctr" anchorCtr="0">
            <a:noAutofit/>
          </a:bodyPr>
          <a:lstStyle>
            <a:lvl1pPr marL="36000" indent="0" algn="ctr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6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4pPr>
            <a:lvl5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5pPr>
          </a:lstStyle>
          <a:p>
            <a:pPr lvl="0"/>
            <a:r>
              <a:rPr lang="nb-NO" dirty="0"/>
              <a:t>Klikk for å redigere teksten</a:t>
            </a:r>
          </a:p>
        </p:txBody>
      </p:sp>
    </p:spTree>
    <p:extLst>
      <p:ext uri="{BB962C8B-B14F-4D97-AF65-F5344CB8AC3E}">
        <p14:creationId xmlns:p14="http://schemas.microsoft.com/office/powerpoint/2010/main" val="20660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media 2">
            <a:extLst>
              <a:ext uri="{FF2B5EF4-FFF2-40B4-BE49-F238E27FC236}">
                <a16:creationId xmlns:a16="http://schemas.microsoft.com/office/drawing/2014/main" id="{873143D7-64FC-5342-9DED-8AE8E11EED5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nb-NO"/>
              <a:t>Klikk ikonet for å legge til media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134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>
            <a:extLst>
              <a:ext uri="{FF2B5EF4-FFF2-40B4-BE49-F238E27FC236}">
                <a16:creationId xmlns:a16="http://schemas.microsoft.com/office/drawing/2014/main" id="{141D8BD7-34C7-FB4E-8EE0-45670F6F4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94838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med 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ED5FE-FAC3-BD40-BDD1-8009A2F540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3550" y="3429000"/>
            <a:ext cx="8724900" cy="1222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Klikk for å redigere teksten</a:t>
            </a:r>
          </a:p>
        </p:txBody>
      </p:sp>
      <p:pic>
        <p:nvPicPr>
          <p:cNvPr id="4" name="Grafikk 3">
            <a:extLst>
              <a:ext uri="{FF2B5EF4-FFF2-40B4-BE49-F238E27FC236}">
                <a16:creationId xmlns:a16="http://schemas.microsoft.com/office/drawing/2014/main" id="{672B9334-46BF-204E-85D9-3EDF82BC6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01366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4D6D5E-F187-4E4B-8B35-180A18398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5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uten 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29CA91F-E19A-D84E-BDCE-60610D23E6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604AED8B-6DCE-AD46-8907-CB80A3E9C6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10" name="Undertittel 2">
            <a:extLst>
              <a:ext uri="{FF2B5EF4-FFF2-40B4-BE49-F238E27FC236}">
                <a16:creationId xmlns:a16="http://schemas.microsoft.com/office/drawing/2014/main" id="{FF74A066-A61E-B34F-8F56-C94B8EDF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833406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6" name="Grafikk 5">
            <a:extLst>
              <a:ext uri="{FF2B5EF4-FFF2-40B4-BE49-F238E27FC236}">
                <a16:creationId xmlns:a16="http://schemas.microsoft.com/office/drawing/2014/main" id="{92599F80-A1FF-3942-A0DE-0C139B795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8BD439-F083-3D4E-862D-4EA46D9E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54020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02D6C30B-4FDA-544A-9662-F2B6261EBC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550" y="2032569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283948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E6AA11-9D10-4845-953E-FC6659DEA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93FA9A-B386-3D4A-A17E-105BC9010CB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9DD5D4-E4CC-F541-A385-23400791B3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092E29-1063-5549-A785-73E8C6A7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1D6EC1-D552-3849-8EEF-1601B9C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5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74975-50B4-C34B-9F64-4CA300B7F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90BA1EA-559A-0742-9DF6-378DCB0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5178BF1-065F-C64F-A4E1-62B2225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0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F0C2D0C-F750-2644-95F9-0C952AE3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912E190-170D-CB48-ABA2-AC1FB784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2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469835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1115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8739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9CCA7799-B00E-2A41-ADCA-ABD6B94D767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A99C80A0-322A-9A4B-843D-7015610E0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73623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336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825625"/>
            <a:ext cx="524786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16F34-6CB9-F244-9082-6C3BCA92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6061" y="6356350"/>
            <a:ext cx="738809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8976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CBA52608-8CEA-2B45-8142-21F944ADC0E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 bwMode="auto">
          <a:xfrm>
            <a:off x="0" y="1"/>
            <a:ext cx="6052900" cy="6857999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6914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4906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706" h="3910014">
                <a:moveTo>
                  <a:pt x="0" y="3910014"/>
                </a:moveTo>
                <a:cubicBezTo>
                  <a:pt x="1635" y="2606676"/>
                  <a:pt x="3271" y="1303338"/>
                  <a:pt x="4906" y="0"/>
                </a:cubicBezTo>
                <a:lnTo>
                  <a:pt x="2304706" y="795"/>
                </a:lnTo>
                <a:cubicBezTo>
                  <a:pt x="1891771" y="1578443"/>
                  <a:pt x="1696868" y="2311001"/>
                  <a:pt x="1267586" y="390700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E9E7E7"/>
          </a:solidFill>
          <a:ln>
            <a:noFill/>
          </a:ln>
          <a:effectLst/>
        </p:spPr>
        <p:txBody>
          <a:bodyPr lIns="1152000" tIns="540000" anchor="ctr" anchorCtr="0">
            <a:normAutofit/>
          </a:bodyPr>
          <a:lstStyle>
            <a:lvl1pPr marL="14288" indent="0">
              <a:buNone/>
              <a:tabLst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BF999D76-8998-AC4E-B96D-EC3AF1C00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82400"/>
            <a:ext cx="524786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109859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AD10EF-47D4-0240-947C-844B6DB7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3E8312-F0C7-3C46-BEEB-87BD7EA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D59EA7-F2B2-7C49-89A4-3A578F1C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5FED8A-16C9-8F42-B8B3-8C18FF9D4244}"/>
              </a:ext>
            </a:extLst>
          </p:cNvPr>
          <p:cNvSpPr txBox="1"/>
          <p:nvPr userDrawn="1"/>
        </p:nvSpPr>
        <p:spPr>
          <a:xfrm>
            <a:off x="249560" y="6477356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indent="0" algn="l">
              <a:spcBef>
                <a:spcPts val="600"/>
              </a:spcBef>
              <a:buClr>
                <a:schemeClr val="accent2"/>
              </a:buClr>
              <a:buSzPct val="80000"/>
              <a:buNone/>
            </a:pPr>
            <a:r>
              <a:rPr lang="nb-NO" sz="800" dirty="0">
                <a:solidFill>
                  <a:schemeClr val="accent1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//</a:t>
            </a:r>
            <a:r>
              <a:rPr lang="nb-NO" sz="8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 </a:t>
            </a:r>
            <a:r>
              <a:rPr lang="nb-NO" sz="800" dirty="0">
                <a:solidFill>
                  <a:schemeClr val="tx2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NAV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22E58E-2832-4244-8616-203251C2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75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61" r:id="rId8"/>
    <p:sldLayoutId id="2147483662" r:id="rId9"/>
    <p:sldLayoutId id="2147483667" r:id="rId10"/>
    <p:sldLayoutId id="2147483670" r:id="rId11"/>
    <p:sldLayoutId id="2147483671" r:id="rId12"/>
    <p:sldLayoutId id="2147483663" r:id="rId13"/>
    <p:sldLayoutId id="2147483669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diagramData" Target="../diagrams/data1.xml"/><Relationship Id="rId21" Type="http://schemas.openxmlformats.org/officeDocument/2006/relationships/image" Target="../media/image42.svg"/><Relationship Id="rId7" Type="http://schemas.microsoft.com/office/2007/relationships/diagramDrawing" Target="../diagrams/drawing1.xml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 kikk på hva som kommer i WCAG 2.2 … og 3.0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Vegard Haugstvedt</a:t>
            </a: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0058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02955"/>
            <a:ext cx="6275047" cy="3574008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Dårlig:</a:t>
            </a:r>
            <a:r>
              <a:rPr lang="nb-NO" dirty="0"/>
              <a:t> </a:t>
            </a:r>
            <a:r>
              <a:rPr lang="nb-NO" dirty="0" err="1"/>
              <a:t>Klikkflater</a:t>
            </a:r>
            <a:r>
              <a:rPr lang="nb-NO" dirty="0"/>
              <a:t> er mindre enn 24px</a:t>
            </a:r>
          </a:p>
        </p:txBody>
      </p:sp>
      <p:grpSp>
        <p:nvGrpSpPr>
          <p:cNvPr id="3" name="Gruppe 2" descr="Stor hånd som peker på en bitteliten avkryssningsboks">
            <a:extLst>
              <a:ext uri="{FF2B5EF4-FFF2-40B4-BE49-F238E27FC236}">
                <a16:creationId xmlns:a16="http://schemas.microsoft.com/office/drawing/2014/main" id="{A1CD29BA-F78F-300A-E1E4-0030BAAB6354}"/>
              </a:ext>
            </a:extLst>
          </p:cNvPr>
          <p:cNvGrpSpPr/>
          <p:nvPr/>
        </p:nvGrpSpPr>
        <p:grpSpPr>
          <a:xfrm>
            <a:off x="6758794" y="1495192"/>
            <a:ext cx="5777609" cy="5576824"/>
            <a:chOff x="6758794" y="1495192"/>
            <a:chExt cx="5777609" cy="5576824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F3F798DC-37E5-F271-7441-07A0A7B2C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794" y="3551233"/>
              <a:ext cx="401570" cy="414524"/>
            </a:xfrm>
            <a:prstGeom prst="rect">
              <a:avLst/>
            </a:prstGeom>
          </p:spPr>
        </p:pic>
        <p:pic>
          <p:nvPicPr>
            <p:cNvPr id="16" name="Grafikk 15" descr="Høyrepekende pekefinger med heldekkende fyll">
              <a:extLst>
                <a:ext uri="{FF2B5EF4-FFF2-40B4-BE49-F238E27FC236}">
                  <a16:creationId xmlns:a16="http://schemas.microsoft.com/office/drawing/2014/main" id="{7CA6A563-EB4C-D7C3-3A55-261546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9579" y="1495192"/>
              <a:ext cx="5576824" cy="557682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03881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174"/>
            <a:ext cx="5815042" cy="3562789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Bra:</a:t>
            </a:r>
            <a:r>
              <a:rPr lang="nb-NO" dirty="0"/>
              <a:t> </a:t>
            </a:r>
            <a:r>
              <a:rPr lang="nb-NO" dirty="0" err="1"/>
              <a:t>Klikkflater</a:t>
            </a:r>
            <a:r>
              <a:rPr lang="nb-NO" dirty="0"/>
              <a:t> er større enn 24px</a:t>
            </a:r>
          </a:p>
        </p:txBody>
      </p:sp>
      <p:grpSp>
        <p:nvGrpSpPr>
          <p:cNvPr id="3" name="Gruppe 2" descr="Stor hånd som peker på en avkryssningsboks som er stor nok til å treffe med fingeren">
            <a:extLst>
              <a:ext uri="{FF2B5EF4-FFF2-40B4-BE49-F238E27FC236}">
                <a16:creationId xmlns:a16="http://schemas.microsoft.com/office/drawing/2014/main" id="{5240746F-B746-93A1-AE73-FCCF8FC12FA4}"/>
              </a:ext>
            </a:extLst>
          </p:cNvPr>
          <p:cNvGrpSpPr/>
          <p:nvPr/>
        </p:nvGrpSpPr>
        <p:grpSpPr>
          <a:xfrm>
            <a:off x="6323430" y="1495192"/>
            <a:ext cx="6212973" cy="5576824"/>
            <a:chOff x="6323430" y="1495192"/>
            <a:chExt cx="6212973" cy="5576824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F3F798DC-37E5-F271-7441-07A0A7B2C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3430" y="3301377"/>
              <a:ext cx="907623" cy="936901"/>
            </a:xfrm>
            <a:prstGeom prst="rect">
              <a:avLst/>
            </a:prstGeom>
          </p:spPr>
        </p:pic>
        <p:pic>
          <p:nvPicPr>
            <p:cNvPr id="16" name="Grafikk 15" descr="Stor hånd som peker på en avkryssningsboks som er stor nok til å treffe med fingeren">
              <a:extLst>
                <a:ext uri="{FF2B5EF4-FFF2-40B4-BE49-F238E27FC236}">
                  <a16:creationId xmlns:a16="http://schemas.microsoft.com/office/drawing/2014/main" id="{7CA6A563-EB4C-D7C3-3A55-261546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9579" y="1495192"/>
              <a:ext cx="5576824" cy="557682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462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16"/>
            <a:ext cx="4394222" cy="4224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Tilstrekkelig:</a:t>
            </a:r>
            <a:r>
              <a:rPr lang="nb-NO" dirty="0"/>
              <a:t> </a:t>
            </a:r>
          </a:p>
          <a:p>
            <a:pPr>
              <a:lnSpc>
                <a:spcPct val="110000"/>
              </a:lnSpc>
            </a:pPr>
            <a:r>
              <a:rPr lang="nb-NO" dirty="0"/>
              <a:t>Det klikkbare elementet har minst 24px avstand til alle andre klikkbare elementer.</a:t>
            </a:r>
          </a:p>
        </p:txBody>
      </p:sp>
      <p:grpSp>
        <p:nvGrpSpPr>
          <p:cNvPr id="3" name="Gruppe 2" descr="Stor hånd som peker på to små avkrysningsbokser med 24 pixler mellomrom mellom">
            <a:extLst>
              <a:ext uri="{FF2B5EF4-FFF2-40B4-BE49-F238E27FC236}">
                <a16:creationId xmlns:a16="http://schemas.microsoft.com/office/drawing/2014/main" id="{C91526FD-14BC-4505-0A8D-BFD0ECB6BD12}"/>
              </a:ext>
            </a:extLst>
          </p:cNvPr>
          <p:cNvGrpSpPr/>
          <p:nvPr/>
        </p:nvGrpSpPr>
        <p:grpSpPr>
          <a:xfrm>
            <a:off x="5407253" y="1495192"/>
            <a:ext cx="7129150" cy="5576824"/>
            <a:chOff x="5407253" y="1495192"/>
            <a:chExt cx="7129150" cy="5576824"/>
          </a:xfrm>
        </p:grpSpPr>
        <p:pic>
          <p:nvPicPr>
            <p:cNvPr id="16" name="Grafikk 15" descr="Stor hånd som peker på to små avkrysningsbokser med 24 pixler mellomrom mellom">
              <a:extLst>
                <a:ext uri="{FF2B5EF4-FFF2-40B4-BE49-F238E27FC236}">
                  <a16:creationId xmlns:a16="http://schemas.microsoft.com/office/drawing/2014/main" id="{7CA6A563-EB4C-D7C3-3A55-261546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59579" y="1495192"/>
              <a:ext cx="5576824" cy="557682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35D0AFEC-8A87-CA07-6C83-6D9A90C8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9499" y="3486255"/>
              <a:ext cx="600159" cy="581106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F6F43A92-C759-DD84-AD02-24A04362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253" y="3476728"/>
              <a:ext cx="771633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1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776"/>
            <a:ext cx="4394222" cy="424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Også tilstrekkelig:</a:t>
            </a:r>
            <a:r>
              <a:rPr lang="nb-NO" dirty="0"/>
              <a:t> </a:t>
            </a:r>
          </a:p>
          <a:p>
            <a:pPr>
              <a:lnSpc>
                <a:spcPct val="110000"/>
              </a:lnSpc>
            </a:pPr>
            <a:r>
              <a:rPr lang="nb-NO" dirty="0"/>
              <a:t>Det klikkbare elementet er plassert inni en tekstblokk eller liste.</a:t>
            </a:r>
          </a:p>
        </p:txBody>
      </p:sp>
      <p:grpSp>
        <p:nvGrpSpPr>
          <p:cNvPr id="3" name="Gruppe 2" descr="Stor hånd som peker på en lenke med liten klikkflate inni et avsnitt.">
            <a:extLst>
              <a:ext uri="{FF2B5EF4-FFF2-40B4-BE49-F238E27FC236}">
                <a16:creationId xmlns:a16="http://schemas.microsoft.com/office/drawing/2014/main" id="{AB3418B1-BFCC-1450-DC61-36870341608F}"/>
              </a:ext>
            </a:extLst>
          </p:cNvPr>
          <p:cNvGrpSpPr/>
          <p:nvPr/>
        </p:nvGrpSpPr>
        <p:grpSpPr>
          <a:xfrm>
            <a:off x="3788521" y="2207639"/>
            <a:ext cx="8747883" cy="5576824"/>
            <a:chOff x="3788521" y="2207639"/>
            <a:chExt cx="8747883" cy="5576824"/>
          </a:xfrm>
        </p:grpSpPr>
        <p:pic>
          <p:nvPicPr>
            <p:cNvPr id="16" name="Grafikk 15" descr="Stor hånd som peker på en lenke med liten klikkflate inni et avsnitt.">
              <a:extLst>
                <a:ext uri="{FF2B5EF4-FFF2-40B4-BE49-F238E27FC236}">
                  <a16:creationId xmlns:a16="http://schemas.microsoft.com/office/drawing/2014/main" id="{7CA6A563-EB4C-D7C3-3A55-261546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59580" y="2207639"/>
              <a:ext cx="5576824" cy="557682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14A3A082-8279-B436-CDD7-B7734A58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521" y="4053369"/>
              <a:ext cx="3549118" cy="1015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45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436"/>
            <a:ext cx="4394222" cy="421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Så vidt tilstrekkelig:</a:t>
            </a:r>
            <a:r>
              <a:rPr lang="nb-NO" dirty="0"/>
              <a:t> </a:t>
            </a:r>
          </a:p>
          <a:p>
            <a:pPr>
              <a:lnSpc>
                <a:spcPct val="110000"/>
              </a:lnSpc>
            </a:pPr>
            <a:r>
              <a:rPr lang="nb-NO" dirty="0"/>
              <a:t>Størrelsen på </a:t>
            </a:r>
            <a:r>
              <a:rPr lang="nb-NO" dirty="0" err="1"/>
              <a:t>klikkflaten</a:t>
            </a:r>
            <a:r>
              <a:rPr lang="nb-NO" dirty="0"/>
              <a:t> er satt av nettleseren</a:t>
            </a:r>
          </a:p>
        </p:txBody>
      </p:sp>
      <p:grpSp>
        <p:nvGrpSpPr>
          <p:cNvPr id="3" name="Gruppe 2" descr="Stor hånd som peker på en knapp med standardstyling fra nettleseren">
            <a:extLst>
              <a:ext uri="{FF2B5EF4-FFF2-40B4-BE49-F238E27FC236}">
                <a16:creationId xmlns:a16="http://schemas.microsoft.com/office/drawing/2014/main" id="{65EF3CA7-4164-8AE1-20A6-87C70171CE67}"/>
              </a:ext>
            </a:extLst>
          </p:cNvPr>
          <p:cNvGrpSpPr/>
          <p:nvPr/>
        </p:nvGrpSpPr>
        <p:grpSpPr>
          <a:xfrm>
            <a:off x="4519385" y="1495192"/>
            <a:ext cx="8017018" cy="5576824"/>
            <a:chOff x="4519385" y="1495192"/>
            <a:chExt cx="8017018" cy="5576824"/>
          </a:xfrm>
        </p:grpSpPr>
        <p:pic>
          <p:nvPicPr>
            <p:cNvPr id="16" name="Grafikk 15" descr="Stor hånd som peker på en knapp med standardstyling fra nettleseren">
              <a:extLst>
                <a:ext uri="{FF2B5EF4-FFF2-40B4-BE49-F238E27FC236}">
                  <a16:creationId xmlns:a16="http://schemas.microsoft.com/office/drawing/2014/main" id="{7CA6A563-EB4C-D7C3-3A55-261546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59579" y="1495192"/>
              <a:ext cx="5576824" cy="5576824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CD5229ED-1404-C93F-0793-75D6E38DE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9385" y="3429000"/>
              <a:ext cx="2695951" cy="74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38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Target </a:t>
            </a:r>
            <a:r>
              <a:rPr lang="nb-NO" dirty="0" err="1"/>
              <a:t>size</a:t>
            </a:r>
            <a:r>
              <a:rPr lang="nb-NO" dirty="0"/>
              <a:t> (</a:t>
            </a:r>
            <a:r>
              <a:rPr lang="nb-NO" dirty="0" err="1"/>
              <a:t>minumum</a:t>
            </a:r>
            <a:r>
              <a:rPr lang="nb-NO" dirty="0"/>
              <a:t>)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924"/>
            <a:ext cx="8737756" cy="41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Så vidt tilstrekkelig: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/>
              <a:t>Den samme funksjonaliteten er tilgjengelig på et annet sted på siden som tilfredsstiller kravene ELLER</a:t>
            </a:r>
          </a:p>
          <a:p>
            <a:pPr>
              <a:lnSpc>
                <a:spcPct val="110000"/>
              </a:lnSpc>
            </a:pPr>
            <a:r>
              <a:rPr lang="nb-NO" dirty="0"/>
              <a:t>Utseendet er avgjørende eller lovpålagt</a:t>
            </a:r>
          </a:p>
        </p:txBody>
      </p:sp>
    </p:spTree>
    <p:extLst>
      <p:ext uri="{BB962C8B-B14F-4D97-AF65-F5344CB8AC3E}">
        <p14:creationId xmlns:p14="http://schemas.microsoft.com/office/powerpoint/2010/main" val="191689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</a:p>
          <a:p>
            <a:pPr marL="0" indent="0">
              <a:buNone/>
            </a:pPr>
            <a:r>
              <a:rPr lang="nb-NO" dirty="0"/>
              <a:t>Hjelpefunksjoner plasseres på forskjellig plass på sidene.</a:t>
            </a:r>
          </a:p>
        </p:txBody>
      </p:sp>
      <p:grpSp>
        <p:nvGrpSpPr>
          <p:cNvPr id="3" name="Gruppe 2" descr="Lenke til chat plassert i toppmenyen">
            <a:extLst>
              <a:ext uri="{FF2B5EF4-FFF2-40B4-BE49-F238E27FC236}">
                <a16:creationId xmlns:a16="http://schemas.microsoft.com/office/drawing/2014/main" id="{AA5EFA1E-426D-E957-7D00-8D487DD3CF6D}"/>
              </a:ext>
            </a:extLst>
          </p:cNvPr>
          <p:cNvGrpSpPr/>
          <p:nvPr/>
        </p:nvGrpSpPr>
        <p:grpSpPr>
          <a:xfrm>
            <a:off x="5113582" y="0"/>
            <a:ext cx="7078418" cy="6858000"/>
            <a:chOff x="5113582" y="0"/>
            <a:chExt cx="7078418" cy="6858000"/>
          </a:xfrm>
        </p:grpSpPr>
        <p:pic>
          <p:nvPicPr>
            <p:cNvPr id="5" name="Bilde 4" descr="Lenke til chat plassert i toppmenyen">
              <a:extLst>
                <a:ext uri="{FF2B5EF4-FFF2-40B4-BE49-F238E27FC236}">
                  <a16:creationId xmlns:a16="http://schemas.microsoft.com/office/drawing/2014/main" id="{963B17F2-01D4-0CDE-DB72-C43D0E8C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582" y="0"/>
              <a:ext cx="7078418" cy="6858000"/>
            </a:xfrm>
            <a:prstGeom prst="rect">
              <a:avLst/>
            </a:prstGeom>
          </p:spPr>
        </p:pic>
        <p:pic>
          <p:nvPicPr>
            <p:cNvPr id="9" name="Grafikk 8" descr="Høyrepekende pekefinger med heldekkende fyll">
              <a:extLst>
                <a:ext uri="{FF2B5EF4-FFF2-40B4-BE49-F238E27FC236}">
                  <a16:creationId xmlns:a16="http://schemas.microsoft.com/office/drawing/2014/main" id="{0FFA9612-47DA-7B83-4EB8-006557B4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10432057" y="488054"/>
              <a:ext cx="1187318" cy="1187318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5176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</a:p>
          <a:p>
            <a:pPr marL="0" indent="0">
              <a:buNone/>
            </a:pPr>
            <a:r>
              <a:rPr lang="nb-NO" dirty="0"/>
              <a:t>Hjelpefunksjoner plasseres på forskjellig plass på sidene.</a:t>
            </a:r>
          </a:p>
        </p:txBody>
      </p:sp>
      <p:grpSp>
        <p:nvGrpSpPr>
          <p:cNvPr id="3" name="Gruppe 2" descr="Lenke til chat plassert som en sticky knapp på høyresiden av skjermen">
            <a:extLst>
              <a:ext uri="{FF2B5EF4-FFF2-40B4-BE49-F238E27FC236}">
                <a16:creationId xmlns:a16="http://schemas.microsoft.com/office/drawing/2014/main" id="{35D14CD2-A46F-4E9B-834E-451C01FD6FFD}"/>
              </a:ext>
            </a:extLst>
          </p:cNvPr>
          <p:cNvGrpSpPr/>
          <p:nvPr/>
        </p:nvGrpSpPr>
        <p:grpSpPr>
          <a:xfrm>
            <a:off x="5079630" y="0"/>
            <a:ext cx="7112370" cy="6858000"/>
            <a:chOff x="5079630" y="0"/>
            <a:chExt cx="7112370" cy="6858000"/>
          </a:xfrm>
        </p:grpSpPr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63BB589D-6FF2-D278-6683-3A0CD2CF5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630" y="0"/>
              <a:ext cx="7112370" cy="6858000"/>
            </a:xfrm>
            <a:prstGeom prst="rect">
              <a:avLst/>
            </a:prstGeom>
          </p:spPr>
        </p:pic>
        <p:pic>
          <p:nvPicPr>
            <p:cNvPr id="6" name="Grafikk 5" descr="Høyrepekende pekefinger med heldekkende fyll">
              <a:extLst>
                <a:ext uri="{FF2B5EF4-FFF2-40B4-BE49-F238E27FC236}">
                  <a16:creationId xmlns:a16="http://schemas.microsoft.com/office/drawing/2014/main" id="{C565864E-36C3-A71B-C69E-844C4914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42299" y="1739043"/>
              <a:ext cx="1187318" cy="1187318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33651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</a:p>
          <a:p>
            <a:pPr marL="0" indent="0">
              <a:buNone/>
            </a:pPr>
            <a:r>
              <a:rPr lang="nb-NO" dirty="0"/>
              <a:t>Hjelpefunksjoner plasseres på forskjellig plass på sidene.</a:t>
            </a:r>
          </a:p>
        </p:txBody>
      </p:sp>
      <p:grpSp>
        <p:nvGrpSpPr>
          <p:cNvPr id="3" name="Gruppe 2" descr="Lenke til chat plassert i bunnmenyen">
            <a:extLst>
              <a:ext uri="{FF2B5EF4-FFF2-40B4-BE49-F238E27FC236}">
                <a16:creationId xmlns:a16="http://schemas.microsoft.com/office/drawing/2014/main" id="{5A925AEE-2602-BB9B-EF6B-5D4455F9F441}"/>
              </a:ext>
            </a:extLst>
          </p:cNvPr>
          <p:cNvGrpSpPr/>
          <p:nvPr/>
        </p:nvGrpSpPr>
        <p:grpSpPr>
          <a:xfrm>
            <a:off x="3946156" y="0"/>
            <a:ext cx="8245844" cy="6858000"/>
            <a:chOff x="3946156" y="0"/>
            <a:chExt cx="8245844" cy="6858000"/>
          </a:xfrm>
        </p:grpSpPr>
        <p:pic>
          <p:nvPicPr>
            <p:cNvPr id="10" name="Bilde 9">
              <a:extLst>
                <a:ext uri="{FF2B5EF4-FFF2-40B4-BE49-F238E27FC236}">
                  <a16:creationId xmlns:a16="http://schemas.microsoft.com/office/drawing/2014/main" id="{11AE89C7-45F8-2ADC-D929-B83F178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474" y="0"/>
              <a:ext cx="7058526" cy="6858000"/>
            </a:xfrm>
            <a:prstGeom prst="rect">
              <a:avLst/>
            </a:prstGeom>
          </p:spPr>
        </p:pic>
        <p:pic>
          <p:nvPicPr>
            <p:cNvPr id="11" name="Grafikk 10" descr="Høyrepekende pekefinger med heldekkende fyll">
              <a:extLst>
                <a:ext uri="{FF2B5EF4-FFF2-40B4-BE49-F238E27FC236}">
                  <a16:creationId xmlns:a16="http://schemas.microsoft.com/office/drawing/2014/main" id="{ED87EAAB-5817-9F7C-CB50-7EBECC01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6156" y="5583304"/>
              <a:ext cx="1187318" cy="1187318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30338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b-NO" sz="4400" dirty="0" err="1"/>
              <a:t>Consistent</a:t>
            </a:r>
            <a:r>
              <a:rPr lang="nb-NO" sz="4400" dirty="0"/>
              <a:t> </a:t>
            </a:r>
            <a:r>
              <a:rPr lang="nb-NO" sz="4400" dirty="0" err="1"/>
              <a:t>help</a:t>
            </a:r>
            <a:r>
              <a:rPr lang="nb-NO" sz="4400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494965"/>
            <a:ext cx="6286266" cy="1868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b="1" dirty="0"/>
              <a:t>Bra:</a:t>
            </a:r>
          </a:p>
          <a:p>
            <a:r>
              <a:rPr lang="nb-NO" sz="2800" dirty="0"/>
              <a:t>Hjelpefunksjoner er plassert på samme plass på hver side.</a:t>
            </a:r>
          </a:p>
        </p:txBody>
      </p:sp>
    </p:spTree>
    <p:extLst>
      <p:ext uri="{BB962C8B-B14F-4D97-AF65-F5344CB8AC3E}">
        <p14:creationId xmlns:p14="http://schemas.microsoft.com/office/powerpoint/2010/main" val="27746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Focus </a:t>
            </a:r>
            <a:r>
              <a:rPr lang="nb-NO" dirty="0" err="1"/>
              <a:t>appearance</a:t>
            </a:r>
            <a:r>
              <a:rPr lang="nb-NO" dirty="0"/>
              <a:t> (AA)</a:t>
            </a:r>
          </a:p>
        </p:txBody>
      </p:sp>
      <p:sp>
        <p:nvSpPr>
          <p:cNvPr id="9" name="Plassholder for bilde 2">
            <a:extLst>
              <a:ext uri="{FF2B5EF4-FFF2-40B4-BE49-F238E27FC236}">
                <a16:creationId xmlns:a16="http://schemas.microsoft.com/office/drawing/2014/main" id="{A42E3EB7-246D-D4C0-00C6-FE38AC782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858000"/>
          </a:xfrm>
          <a:solidFill>
            <a:srgbClr val="C30000"/>
          </a:solidFill>
        </p:spPr>
      </p:sp>
      <p:pic>
        <p:nvPicPr>
          <p:cNvPr id="18" name="Bilde 17" descr="Knapp med 1 pixel outline">
            <a:extLst>
              <a:ext uri="{FF2B5EF4-FFF2-40B4-BE49-F238E27FC236}">
                <a16:creationId xmlns:a16="http://schemas.microsoft.com/office/drawing/2014/main" id="{665BBD6F-F6B0-E2C8-B203-FF61151D1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" t="11863" r="-3277" b="7156"/>
          <a:stretch/>
        </p:blipFill>
        <p:spPr>
          <a:xfrm>
            <a:off x="955774" y="1852526"/>
            <a:ext cx="3296110" cy="540000"/>
          </a:xfrm>
          <a:prstGeom prst="rect">
            <a:avLst/>
          </a:prstGeom>
        </p:spPr>
      </p:pic>
      <p:pic>
        <p:nvPicPr>
          <p:cNvPr id="12" name="Bilde 11" descr="Knapp med fokusmarkering formet som en skygge, der arealet eller antall pixler er tilsvarende som for en 1 pixel outline">
            <a:extLst>
              <a:ext uri="{FF2B5EF4-FFF2-40B4-BE49-F238E27FC236}">
                <a16:creationId xmlns:a16="http://schemas.microsoft.com/office/drawing/2014/main" id="{073C5EA3-1915-E15F-E6DA-77F4293AE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7" t="5904" r="-857" b="5525"/>
          <a:stretch/>
        </p:blipFill>
        <p:spPr>
          <a:xfrm>
            <a:off x="955774" y="3124157"/>
            <a:ext cx="4201111" cy="540000"/>
          </a:xfrm>
          <a:prstGeom prst="rect">
            <a:avLst/>
          </a:prstGeom>
        </p:spPr>
      </p:pic>
      <p:pic>
        <p:nvPicPr>
          <p:cNvPr id="14" name="Bilde 13" descr="Knapp med en fire pixler tykk ramme på venstre kortside">
            <a:extLst>
              <a:ext uri="{FF2B5EF4-FFF2-40B4-BE49-F238E27FC236}">
                <a16:creationId xmlns:a16="http://schemas.microsoft.com/office/drawing/2014/main" id="{3729B2AD-0833-D8E4-2478-0F0CDD87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1" t="6516" r="-2151" b="2267"/>
          <a:stretch/>
        </p:blipFill>
        <p:spPr>
          <a:xfrm>
            <a:off x="955774" y="4395788"/>
            <a:ext cx="5020376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1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– Hjelpefunksjoner</a:t>
            </a:r>
          </a:p>
        </p:txBody>
      </p:sp>
      <p:graphicFrame>
        <p:nvGraphicFramePr>
          <p:cNvPr id="5" name="Plassholder for innhold 4" descr="Human contact details: Phone number or email adress.&#10;Human contact mechanisms: Message system, chat client, contact form or social media channel.&#10;Self-help: FAQs, &quot;How to&quot;-page or support page.&#10;Fully automated contact mechanism: Chatbot.">
            <a:extLst>
              <a:ext uri="{FF2B5EF4-FFF2-40B4-BE49-F238E27FC236}">
                <a16:creationId xmlns:a16="http://schemas.microsoft.com/office/drawing/2014/main" id="{54BC3E91-05D5-DFDD-C133-11B283011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34648"/>
              </p:ext>
            </p:extLst>
          </p:nvPr>
        </p:nvGraphicFramePr>
        <p:xfrm>
          <a:off x="838201" y="1825625"/>
          <a:ext cx="676714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k 2">
            <a:extLst>
              <a:ext uri="{FF2B5EF4-FFF2-40B4-BE49-F238E27FC236}">
                <a16:creationId xmlns:a16="http://schemas.microsoft.com/office/drawing/2014/main" id="{6C7EB3B5-E27F-849C-94B1-DF1D7782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3458" y="1900325"/>
            <a:ext cx="914400" cy="914400"/>
          </a:xfrm>
          <a:prstGeom prst="rect">
            <a:avLst/>
          </a:prstGeom>
        </p:spPr>
      </p:pic>
      <p:pic>
        <p:nvPicPr>
          <p:cNvPr id="7" name="Grafikk 6">
            <a:extLst>
              <a:ext uri="{FF2B5EF4-FFF2-40B4-BE49-F238E27FC236}">
                <a16:creationId xmlns:a16="http://schemas.microsoft.com/office/drawing/2014/main" id="{C181BEDE-CEC0-520C-AE9F-EC034E15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7858" y="1900325"/>
            <a:ext cx="914400" cy="914400"/>
          </a:xfrm>
          <a:prstGeom prst="rect">
            <a:avLst/>
          </a:prstGeom>
        </p:spPr>
      </p:pic>
      <p:pic>
        <p:nvPicPr>
          <p:cNvPr id="9" name="Grafikk 8">
            <a:extLst>
              <a:ext uri="{FF2B5EF4-FFF2-40B4-BE49-F238E27FC236}">
                <a16:creationId xmlns:a16="http://schemas.microsoft.com/office/drawing/2014/main" id="{EA3FD4AD-960A-E4E3-48CC-A6BFD5B79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3458" y="3033508"/>
            <a:ext cx="914400" cy="914400"/>
          </a:xfrm>
          <a:prstGeom prst="rect">
            <a:avLst/>
          </a:prstGeom>
        </p:spPr>
      </p:pic>
      <p:pic>
        <p:nvPicPr>
          <p:cNvPr id="13" name="Grafikk 12">
            <a:extLst>
              <a:ext uri="{FF2B5EF4-FFF2-40B4-BE49-F238E27FC236}">
                <a16:creationId xmlns:a16="http://schemas.microsoft.com/office/drawing/2014/main" id="{0B33CC8B-45F8-63C2-0A3E-34E63A85A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3458" y="4166691"/>
            <a:ext cx="914400" cy="914400"/>
          </a:xfrm>
          <a:prstGeom prst="rect">
            <a:avLst/>
          </a:prstGeom>
        </p:spPr>
      </p:pic>
      <p:pic>
        <p:nvPicPr>
          <p:cNvPr id="15" name="Grafikk 14">
            <a:extLst>
              <a:ext uri="{FF2B5EF4-FFF2-40B4-BE49-F238E27FC236}">
                <a16:creationId xmlns:a16="http://schemas.microsoft.com/office/drawing/2014/main" id="{46A0B4DC-E38B-C09F-251D-B4A4DE1F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95969" y="2939543"/>
            <a:ext cx="914400" cy="914400"/>
          </a:xfrm>
          <a:prstGeom prst="rect">
            <a:avLst/>
          </a:prstGeom>
        </p:spPr>
      </p:pic>
      <p:pic>
        <p:nvPicPr>
          <p:cNvPr id="17" name="Grafikk 16">
            <a:extLst>
              <a:ext uri="{FF2B5EF4-FFF2-40B4-BE49-F238E27FC236}">
                <a16:creationId xmlns:a16="http://schemas.microsoft.com/office/drawing/2014/main" id="{BDE92B46-2833-426F-11C2-38D3A799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9323" y="4043276"/>
            <a:ext cx="914400" cy="914400"/>
          </a:xfrm>
          <a:prstGeom prst="rect">
            <a:avLst/>
          </a:prstGeom>
        </p:spPr>
      </p:pic>
      <p:pic>
        <p:nvPicPr>
          <p:cNvPr id="19" name="Grafikk 18">
            <a:extLst>
              <a:ext uri="{FF2B5EF4-FFF2-40B4-BE49-F238E27FC236}">
                <a16:creationId xmlns:a16="http://schemas.microsoft.com/office/drawing/2014/main" id="{DD57B735-9111-132C-B5E8-20FCA71BF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3458" y="5187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1CF148-31A0-4F0D-BA98-BDE13B9154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318101-9E8C-4E44-8C61-5A8341705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DCD63B-6F92-4130-B705-D9428EA0A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CDCD63B-6F92-4130-B705-D9428EA0A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779B9-C99D-4BDD-AB6E-0404D5073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69779B9-C99D-4BDD-AB6E-0404D5073E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775C43-28FD-4D88-A2F9-F99C129F9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E775C43-28FD-4D88-A2F9-F99C129F91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6F6B18-4371-463E-B1E4-70B367E34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AA6F6B18-4371-463E-B1E4-70B367E34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8D3629-F929-469C-9B5D-A03F29F77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FD8D3629-F929-469C-9B5D-A03F29F77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DA9D63-6CFC-4CB1-90B8-87F0BD4B8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19DA9D63-6CFC-4CB1-90B8-87F0BD4B8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Accessible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</a:p>
          <a:p>
            <a:pPr marL="0" indent="0">
              <a:buNone/>
            </a:pPr>
            <a:r>
              <a:rPr lang="nb-NO" dirty="0"/>
              <a:t>Brukeren må huske et passord for å autentisere seg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Også dårlig:</a:t>
            </a:r>
          </a:p>
          <a:p>
            <a:pPr marL="0" indent="0">
              <a:buNone/>
            </a:pPr>
            <a:r>
              <a:rPr lang="nb-NO" dirty="0"/>
              <a:t>Brukeren må løse en oppgave eller klare en kognitiv test for å autentisere seg.</a:t>
            </a:r>
          </a:p>
        </p:txBody>
      </p:sp>
      <p:grpSp>
        <p:nvGrpSpPr>
          <p:cNvPr id="3" name="Gruppe 2" descr="Innloggingsløsning, der brukeren må svare på spørsmålet &quot;hva er 14 opphøyd i 3 delt på 8?&quot;">
            <a:extLst>
              <a:ext uri="{FF2B5EF4-FFF2-40B4-BE49-F238E27FC236}">
                <a16:creationId xmlns:a16="http://schemas.microsoft.com/office/drawing/2014/main" id="{647453EA-E076-5927-A700-5B2DFD3DA11B}"/>
              </a:ext>
            </a:extLst>
          </p:cNvPr>
          <p:cNvGrpSpPr/>
          <p:nvPr/>
        </p:nvGrpSpPr>
        <p:grpSpPr>
          <a:xfrm>
            <a:off x="6572301" y="1493604"/>
            <a:ext cx="5616493" cy="5426104"/>
            <a:chOff x="6572301" y="1487994"/>
            <a:chExt cx="5616493" cy="5426104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004E8882-81E1-0847-3F61-9F5A2A5D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572301" y="1487994"/>
              <a:ext cx="5616493" cy="5426104"/>
            </a:xfrm>
            <a:prstGeom prst="rect">
              <a:avLst/>
            </a:prstGeom>
            <a:noFill/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5457EA1D-B03E-8B78-8E85-BFE4C35F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7744" y="3871022"/>
              <a:ext cx="2493333" cy="59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5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Accessible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Bra</a:t>
            </a:r>
            <a:r>
              <a:rPr lang="nb-NO" sz="2400" b="1" dirty="0"/>
              <a:t>:</a:t>
            </a:r>
          </a:p>
          <a:p>
            <a:r>
              <a:rPr lang="nb-NO" dirty="0"/>
              <a:t>«Magic link» - en lenke mottatt på e-post logger inn brukeren</a:t>
            </a:r>
          </a:p>
        </p:txBody>
      </p:sp>
      <p:grpSp>
        <p:nvGrpSpPr>
          <p:cNvPr id="3" name="Gruppe 2" descr="Innloggingsløsning, der brukeren kan legge inn e-postadresse og få tilsendt en lenke for innlogging.">
            <a:extLst>
              <a:ext uri="{FF2B5EF4-FFF2-40B4-BE49-F238E27FC236}">
                <a16:creationId xmlns:a16="http://schemas.microsoft.com/office/drawing/2014/main" id="{27596FE3-8101-F3AE-98B3-CA5C653F7449}"/>
              </a:ext>
            </a:extLst>
          </p:cNvPr>
          <p:cNvGrpSpPr/>
          <p:nvPr/>
        </p:nvGrpSpPr>
        <p:grpSpPr>
          <a:xfrm>
            <a:off x="6456899" y="1370997"/>
            <a:ext cx="5735102" cy="5548711"/>
            <a:chOff x="6456899" y="1337338"/>
            <a:chExt cx="5735102" cy="5548711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DF32F9A4-0A1A-DA4C-D781-A45174F3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899" y="1337338"/>
              <a:ext cx="5735102" cy="5548711"/>
            </a:xfrm>
            <a:prstGeom prst="rect">
              <a:avLst/>
            </a:prstGeom>
            <a:noFill/>
          </p:spPr>
        </p:pic>
        <p:pic>
          <p:nvPicPr>
            <p:cNvPr id="7" name="Grafikk 6" descr="Høyrepekende pekefinger med heldekkende fyll">
              <a:extLst>
                <a:ext uri="{FF2B5EF4-FFF2-40B4-BE49-F238E27FC236}">
                  <a16:creationId xmlns:a16="http://schemas.microsoft.com/office/drawing/2014/main" id="{2E61FE41-2B32-8AB7-6B65-F40EC20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7132" y="3143035"/>
              <a:ext cx="1187318" cy="1187318"/>
            </a:xfrm>
            <a:prstGeom prst="rect">
              <a:avLst/>
            </a:prstGeom>
            <a:scene3d>
              <a:camera prst="orthographicFront">
                <a:rot lat="0" lon="10799999" rev="2069999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0381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Accessible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Bra:</a:t>
            </a:r>
          </a:p>
          <a:p>
            <a:r>
              <a:rPr lang="nb-NO" dirty="0"/>
              <a:t>«Magic link»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Også bra:</a:t>
            </a:r>
          </a:p>
          <a:p>
            <a:r>
              <a:rPr lang="nb-NO" dirty="0" err="1"/>
              <a:t>Passwordbehandler</a:t>
            </a:r>
            <a:endParaRPr lang="nb-NO" dirty="0"/>
          </a:p>
          <a:p>
            <a:r>
              <a:rPr lang="nb-NO" dirty="0"/>
              <a:t>Klipp-og-lim</a:t>
            </a:r>
          </a:p>
        </p:txBody>
      </p:sp>
      <p:grpSp>
        <p:nvGrpSpPr>
          <p:cNvPr id="5" name="Gruppe 4" descr="Innloggingsløsning der det er mulig å bruke passordbehandlere, som Lastpass.">
            <a:extLst>
              <a:ext uri="{FF2B5EF4-FFF2-40B4-BE49-F238E27FC236}">
                <a16:creationId xmlns:a16="http://schemas.microsoft.com/office/drawing/2014/main" id="{0A912AD9-BF33-4CEC-4A29-10081F5B04C0}"/>
              </a:ext>
            </a:extLst>
          </p:cNvPr>
          <p:cNvGrpSpPr/>
          <p:nvPr/>
        </p:nvGrpSpPr>
        <p:grpSpPr>
          <a:xfrm>
            <a:off x="6456899" y="1337338"/>
            <a:ext cx="5735102" cy="5548711"/>
            <a:chOff x="6456899" y="1337338"/>
            <a:chExt cx="5735102" cy="5548711"/>
          </a:xfrm>
        </p:grpSpPr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DF32F9A4-0A1A-DA4C-D781-A45174F3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899" y="1337338"/>
              <a:ext cx="5735102" cy="5548711"/>
            </a:xfrm>
            <a:prstGeom prst="rect">
              <a:avLst/>
            </a:prstGeom>
            <a:noFill/>
          </p:spPr>
        </p:pic>
        <p:pic>
          <p:nvPicPr>
            <p:cNvPr id="3" name="Grafikk 2" descr="Høyrepekende pekefinger med heldekkende fyll">
              <a:extLst>
                <a:ext uri="{FF2B5EF4-FFF2-40B4-BE49-F238E27FC236}">
                  <a16:creationId xmlns:a16="http://schemas.microsoft.com/office/drawing/2014/main" id="{5A0D5A2C-E35C-BA54-C148-0714C6C4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1292" y="2531565"/>
              <a:ext cx="1187318" cy="1187318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7733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7580435" cy="1072080"/>
          </a:xfrm>
        </p:spPr>
        <p:txBody>
          <a:bodyPr/>
          <a:lstStyle/>
          <a:p>
            <a:r>
              <a:rPr lang="nb-NO" dirty="0" err="1"/>
              <a:t>Accessible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Tilstrekkelig:</a:t>
            </a:r>
          </a:p>
          <a:p>
            <a:r>
              <a:rPr lang="nb-NO" dirty="0"/>
              <a:t>Den kognitive testen er å gjenkjenne objekter på bilder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Også tilstrekkelig:</a:t>
            </a:r>
          </a:p>
          <a:p>
            <a:r>
              <a:rPr lang="nb-NO" dirty="0"/>
              <a:t>Den kognitive testen er å identifisere ikke-tekstlig innhold brukeren har lagt inn i systemet</a:t>
            </a:r>
          </a:p>
        </p:txBody>
      </p:sp>
      <p:pic>
        <p:nvPicPr>
          <p:cNvPr id="6" name="Bilde 5" descr="Captcha, der brukeren skal identifisere bilder som inneholder en buss.">
            <a:extLst>
              <a:ext uri="{FF2B5EF4-FFF2-40B4-BE49-F238E27FC236}">
                <a16:creationId xmlns:a16="http://schemas.microsoft.com/office/drawing/2014/main" id="{34486EA2-717A-32A0-636C-E7D2AD50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84" y="1328629"/>
            <a:ext cx="3698095" cy="53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Redundant </a:t>
            </a:r>
            <a:r>
              <a:rPr lang="nb-NO" dirty="0" err="1"/>
              <a:t>entry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</a:p>
          <a:p>
            <a:pPr marL="0" indent="0">
              <a:buNone/>
            </a:pPr>
            <a:r>
              <a:rPr lang="nb-NO" dirty="0"/>
              <a:t>Brukeren må oppgi informasjon hen allerede har lagt inn av brukeren i samme prosess.</a:t>
            </a:r>
          </a:p>
        </p:txBody>
      </p:sp>
    </p:spTree>
    <p:extLst>
      <p:ext uri="{BB962C8B-B14F-4D97-AF65-F5344CB8AC3E}">
        <p14:creationId xmlns:p14="http://schemas.microsoft.com/office/powerpoint/2010/main" val="12313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7580435" cy="1072080"/>
          </a:xfrm>
        </p:spPr>
        <p:txBody>
          <a:bodyPr/>
          <a:lstStyle/>
          <a:p>
            <a:r>
              <a:rPr lang="nb-NO" dirty="0"/>
              <a:t>Redundant </a:t>
            </a:r>
            <a:r>
              <a:rPr lang="nb-NO" dirty="0" err="1"/>
              <a:t>entry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2904" cy="107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Bra:</a:t>
            </a:r>
          </a:p>
          <a:p>
            <a:pPr marL="0" indent="0">
              <a:buNone/>
            </a:pPr>
            <a:r>
              <a:rPr lang="nb-NO" dirty="0"/>
              <a:t>Informasjon brukeren allerede har oppgitt blir automatisk fylt ut.</a:t>
            </a:r>
          </a:p>
        </p:txBody>
      </p:sp>
      <p:pic>
        <p:nvPicPr>
          <p:cNvPr id="8" name="Bilde 7" descr="Løsning der brukerens adresse er forhåndsutfylt">
            <a:extLst>
              <a:ext uri="{FF2B5EF4-FFF2-40B4-BE49-F238E27FC236}">
                <a16:creationId xmlns:a16="http://schemas.microsoft.com/office/drawing/2014/main" id="{5ACD1E23-0BD0-F891-2F1C-8EA31D3A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4" y="3429000"/>
            <a:ext cx="11528172" cy="24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7580435" cy="1072080"/>
          </a:xfrm>
        </p:spPr>
        <p:txBody>
          <a:bodyPr/>
          <a:lstStyle/>
          <a:p>
            <a:r>
              <a:rPr lang="nb-NO" dirty="0"/>
              <a:t>Redundant </a:t>
            </a:r>
            <a:r>
              <a:rPr lang="nb-NO" dirty="0" err="1"/>
              <a:t>entry</a:t>
            </a:r>
            <a:r>
              <a:rPr lang="nb-NO" dirty="0"/>
              <a:t> (A)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72"/>
            <a:ext cx="10897535" cy="1072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Også bra:</a:t>
            </a:r>
          </a:p>
          <a:p>
            <a:pPr marL="0" indent="0">
              <a:buNone/>
            </a:pPr>
            <a:r>
              <a:rPr lang="nb-NO" dirty="0"/>
              <a:t>Brukeren kan velge å gjenbruke informasjon hen allerede har oppgitt.</a:t>
            </a:r>
          </a:p>
        </p:txBody>
      </p:sp>
      <p:pic>
        <p:nvPicPr>
          <p:cNvPr id="6" name="Bilde 5" descr="Løsning der brukeren kan velge blant tidligere brukte adresser.">
            <a:extLst>
              <a:ext uri="{FF2B5EF4-FFF2-40B4-BE49-F238E27FC236}">
                <a16:creationId xmlns:a16="http://schemas.microsoft.com/office/drawing/2014/main" id="{0461D408-36E2-1D47-B7BA-C0CE9413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47" y="2865667"/>
            <a:ext cx="7636290" cy="38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5533571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Andre endringer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10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2.4.7 Focus Visible (A)</a:t>
            </a:r>
          </a:p>
          <a:p>
            <a:r>
              <a:rPr lang="nb-NO" dirty="0"/>
              <a:t>Endret fra AA- til A-nivå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4.1.1 </a:t>
            </a:r>
            <a:r>
              <a:rPr lang="nb-NO" dirty="0" err="1"/>
              <a:t>Parsing</a:t>
            </a:r>
            <a:endParaRPr lang="nb-NO" dirty="0"/>
          </a:p>
          <a:p>
            <a:r>
              <a:rPr lang="nb-NO" dirty="0"/>
              <a:t>Fjernet!</a:t>
            </a:r>
          </a:p>
        </p:txBody>
      </p:sp>
    </p:spTree>
    <p:extLst>
      <p:ext uri="{BB962C8B-B14F-4D97-AF65-F5344CB8AC3E}">
        <p14:creationId xmlns:p14="http://schemas.microsoft.com/office/powerpoint/2010/main" val="918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EE90F98C-CA2B-D344-CE5F-D8CBF3153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… men hva med WCAG 3.0?</a:t>
            </a:r>
          </a:p>
        </p:txBody>
      </p:sp>
    </p:spTree>
    <p:extLst>
      <p:ext uri="{BB962C8B-B14F-4D97-AF65-F5344CB8AC3E}">
        <p14:creationId xmlns:p14="http://schemas.microsoft.com/office/powerpoint/2010/main" val="26728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8926B5C7-C2CF-B0CE-6A73-496DA6BD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7362371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Focus </a:t>
            </a:r>
            <a:r>
              <a:rPr lang="nb-NO" dirty="0" err="1"/>
              <a:t>appearance</a:t>
            </a:r>
            <a:r>
              <a:rPr lang="nb-NO" dirty="0"/>
              <a:t> (AA)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25AD746-1B2B-0F6C-6468-F9E94543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83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b="1" dirty="0"/>
              <a:t>At risk:</a:t>
            </a:r>
            <a:br>
              <a:rPr lang="nb-NO" b="1" dirty="0"/>
            </a:br>
            <a:r>
              <a:rPr lang="nb-NO" dirty="0"/>
              <a:t>May be </a:t>
            </a:r>
            <a:r>
              <a:rPr lang="nb-NO" dirty="0" err="1"/>
              <a:t>changed</a:t>
            </a:r>
            <a:r>
              <a:rPr lang="nb-NO" dirty="0"/>
              <a:t> to AAA </a:t>
            </a:r>
            <a:r>
              <a:rPr lang="nb-NO" dirty="0" err="1"/>
              <a:t>level</a:t>
            </a:r>
            <a:r>
              <a:rPr lang="nb-NO" dirty="0"/>
              <a:t> or </a:t>
            </a:r>
            <a:r>
              <a:rPr lang="nb-NO" dirty="0" err="1"/>
              <a:t>removed</a:t>
            </a:r>
            <a:endParaRPr lang="nb-NO" dirty="0"/>
          </a:p>
        </p:txBody>
      </p:sp>
      <p:grpSp>
        <p:nvGrpSpPr>
          <p:cNvPr id="6" name="Grafikk 4" descr="Advarsel">
            <a:extLst>
              <a:ext uri="{FF2B5EF4-FFF2-40B4-BE49-F238E27FC236}">
                <a16:creationId xmlns:a16="http://schemas.microsoft.com/office/drawing/2014/main" id="{0B33F9C4-FF2C-70DD-75BE-325D391E1E11}"/>
              </a:ext>
            </a:extLst>
          </p:cNvPr>
          <p:cNvGrpSpPr/>
          <p:nvPr/>
        </p:nvGrpSpPr>
        <p:grpSpPr>
          <a:xfrm>
            <a:off x="2395933" y="3487353"/>
            <a:ext cx="1879122" cy="1656361"/>
            <a:chOff x="2395933" y="3487353"/>
            <a:chExt cx="1879122" cy="1656361"/>
          </a:xfrm>
          <a:solidFill>
            <a:srgbClr val="000000"/>
          </a:solidFill>
        </p:grpSpPr>
        <p:sp>
          <p:nvSpPr>
            <p:cNvPr id="7" name="Frihåndsform: figur 6">
              <a:extLst>
                <a:ext uri="{FF2B5EF4-FFF2-40B4-BE49-F238E27FC236}">
                  <a16:creationId xmlns:a16="http://schemas.microsoft.com/office/drawing/2014/main" id="{20BE05BC-BA2D-D9B9-C3AD-A89172094A6A}"/>
                </a:ext>
              </a:extLst>
            </p:cNvPr>
            <p:cNvSpPr/>
            <p:nvPr/>
          </p:nvSpPr>
          <p:spPr>
            <a:xfrm>
              <a:off x="2395933" y="3487353"/>
              <a:ext cx="1879122" cy="1656361"/>
            </a:xfrm>
            <a:custGeom>
              <a:avLst/>
              <a:gdLst>
                <a:gd name="connsiteX0" fmla="*/ 1867684 w 1879122"/>
                <a:gd name="connsiteY0" fmla="*/ 1525641 h 1656361"/>
                <a:gd name="connsiteX1" fmla="*/ 1015822 w 1879122"/>
                <a:gd name="connsiteY1" fmla="*/ 44143 h 1656361"/>
                <a:gd name="connsiteX2" fmla="*/ 898706 w 1879122"/>
                <a:gd name="connsiteY2" fmla="*/ 10931 h 1656361"/>
                <a:gd name="connsiteX3" fmla="*/ 865494 w 1879122"/>
                <a:gd name="connsiteY3" fmla="*/ 44143 h 1656361"/>
                <a:gd name="connsiteX4" fmla="*/ 11454 w 1879122"/>
                <a:gd name="connsiteY4" fmla="*/ 1525641 h 1656361"/>
                <a:gd name="connsiteX5" fmla="*/ 44242 w 1879122"/>
                <a:gd name="connsiteY5" fmla="*/ 1644923 h 1656361"/>
                <a:gd name="connsiteX6" fmla="*/ 87707 w 1879122"/>
                <a:gd name="connsiteY6" fmla="*/ 1656361 h 1656361"/>
                <a:gd name="connsiteX7" fmla="*/ 1791430 w 1879122"/>
                <a:gd name="connsiteY7" fmla="*/ 1656361 h 1656361"/>
                <a:gd name="connsiteX8" fmla="*/ 1879122 w 1879122"/>
                <a:gd name="connsiteY8" fmla="*/ 1569106 h 1656361"/>
                <a:gd name="connsiteX9" fmla="*/ 1867684 w 1879122"/>
                <a:gd name="connsiteY9" fmla="*/ 1525641 h 1656361"/>
                <a:gd name="connsiteX10" fmla="*/ 1829317 w 1879122"/>
                <a:gd name="connsiteY10" fmla="*/ 1591415 h 1656361"/>
                <a:gd name="connsiteX11" fmla="*/ 1791430 w 1879122"/>
                <a:gd name="connsiteY11" fmla="*/ 1612788 h 1656361"/>
                <a:gd name="connsiteX12" fmla="*/ 87707 w 1879122"/>
                <a:gd name="connsiteY12" fmla="*/ 1612788 h 1656361"/>
                <a:gd name="connsiteX13" fmla="*/ 49820 w 1879122"/>
                <a:gd name="connsiteY13" fmla="*/ 1591393 h 1656361"/>
                <a:gd name="connsiteX14" fmla="*/ 49210 w 1879122"/>
                <a:gd name="connsiteY14" fmla="*/ 1547428 h 1656361"/>
                <a:gd name="connsiteX15" fmla="*/ 903577 w 1879122"/>
                <a:gd name="connsiteY15" fmla="*/ 65297 h 1656361"/>
                <a:gd name="connsiteX16" fmla="*/ 961497 w 1879122"/>
                <a:gd name="connsiteY16" fmla="*/ 49101 h 1656361"/>
                <a:gd name="connsiteX17" fmla="*/ 978044 w 1879122"/>
                <a:gd name="connsiteY17" fmla="*/ 65929 h 1656361"/>
                <a:gd name="connsiteX18" fmla="*/ 1829601 w 1879122"/>
                <a:gd name="connsiteY18" fmla="*/ 1546796 h 1656361"/>
                <a:gd name="connsiteX19" fmla="*/ 1829317 w 1879122"/>
                <a:gd name="connsiteY19" fmla="*/ 1591415 h 165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79122" h="1656361">
                  <a:moveTo>
                    <a:pt x="1867684" y="1525641"/>
                  </a:moveTo>
                  <a:lnTo>
                    <a:pt x="1015822" y="44143"/>
                  </a:lnTo>
                  <a:cubicBezTo>
                    <a:pt x="992652" y="2630"/>
                    <a:pt x="940218" y="-12239"/>
                    <a:pt x="898706" y="10931"/>
                  </a:cubicBezTo>
                  <a:cubicBezTo>
                    <a:pt x="884771" y="18709"/>
                    <a:pt x="873272" y="30208"/>
                    <a:pt x="865494" y="44143"/>
                  </a:cubicBezTo>
                  <a:lnTo>
                    <a:pt x="11454" y="1525641"/>
                  </a:lnTo>
                  <a:cubicBezTo>
                    <a:pt x="-12431" y="1567635"/>
                    <a:pt x="2249" y="1621039"/>
                    <a:pt x="44242" y="1644923"/>
                  </a:cubicBezTo>
                  <a:cubicBezTo>
                    <a:pt x="57487" y="1652457"/>
                    <a:pt x="72470" y="1656398"/>
                    <a:pt x="87707" y="1656361"/>
                  </a:cubicBezTo>
                  <a:lnTo>
                    <a:pt x="1791430" y="1656361"/>
                  </a:lnTo>
                  <a:cubicBezTo>
                    <a:pt x="1839740" y="1656481"/>
                    <a:pt x="1879002" y="1617415"/>
                    <a:pt x="1879122" y="1569106"/>
                  </a:cubicBezTo>
                  <a:cubicBezTo>
                    <a:pt x="1879161" y="1553868"/>
                    <a:pt x="1875218" y="1538885"/>
                    <a:pt x="1867684" y="1525641"/>
                  </a:cubicBezTo>
                  <a:close/>
                  <a:moveTo>
                    <a:pt x="1829317" y="1591415"/>
                  </a:moveTo>
                  <a:cubicBezTo>
                    <a:pt x="1821494" y="1604879"/>
                    <a:pt x="1806999" y="1613056"/>
                    <a:pt x="1791430" y="1612788"/>
                  </a:cubicBezTo>
                  <a:lnTo>
                    <a:pt x="87707" y="1612788"/>
                  </a:lnTo>
                  <a:cubicBezTo>
                    <a:pt x="72131" y="1613060"/>
                    <a:pt x="57631" y="1604873"/>
                    <a:pt x="49820" y="1591393"/>
                  </a:cubicBezTo>
                  <a:cubicBezTo>
                    <a:pt x="41695" y="1577922"/>
                    <a:pt x="41462" y="1561119"/>
                    <a:pt x="49210" y="1547428"/>
                  </a:cubicBezTo>
                  <a:lnTo>
                    <a:pt x="903577" y="65297"/>
                  </a:lnTo>
                  <a:cubicBezTo>
                    <a:pt x="915098" y="44831"/>
                    <a:pt x="941031" y="37578"/>
                    <a:pt x="961497" y="49101"/>
                  </a:cubicBezTo>
                  <a:cubicBezTo>
                    <a:pt x="968491" y="53036"/>
                    <a:pt x="974227" y="58870"/>
                    <a:pt x="978044" y="65929"/>
                  </a:cubicBezTo>
                  <a:lnTo>
                    <a:pt x="1829601" y="1546796"/>
                  </a:lnTo>
                  <a:cubicBezTo>
                    <a:pt x="1837588" y="1560624"/>
                    <a:pt x="1837481" y="1577689"/>
                    <a:pt x="1829317" y="1591415"/>
                  </a:cubicBezTo>
                  <a:close/>
                </a:path>
              </a:pathLst>
            </a:custGeom>
            <a:solidFill>
              <a:srgbClr val="000000"/>
            </a:solidFill>
            <a:ln w="2172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8" name="Frihåndsform: figur 7">
              <a:extLst>
                <a:ext uri="{FF2B5EF4-FFF2-40B4-BE49-F238E27FC236}">
                  <a16:creationId xmlns:a16="http://schemas.microsoft.com/office/drawing/2014/main" id="{4274EE6A-73AC-EFD5-79AE-F3BBA1DB9C6A}"/>
                </a:ext>
              </a:extLst>
            </p:cNvPr>
            <p:cNvSpPr/>
            <p:nvPr/>
          </p:nvSpPr>
          <p:spPr>
            <a:xfrm>
              <a:off x="3286313" y="4782815"/>
              <a:ext cx="99809" cy="99042"/>
            </a:xfrm>
            <a:custGeom>
              <a:avLst/>
              <a:gdLst>
                <a:gd name="connsiteX0" fmla="*/ 49189 w 99809"/>
                <a:gd name="connsiteY0" fmla="*/ 99023 h 99042"/>
                <a:gd name="connsiteX1" fmla="*/ 14200 w 99809"/>
                <a:gd name="connsiteY1" fmla="*/ 84643 h 99042"/>
                <a:gd name="connsiteX2" fmla="*/ 38 w 99809"/>
                <a:gd name="connsiteY2" fmla="*/ 49153 h 99042"/>
                <a:gd name="connsiteX3" fmla="*/ 14047 w 99809"/>
                <a:gd name="connsiteY3" fmla="*/ 13793 h 99042"/>
                <a:gd name="connsiteX4" fmla="*/ 49189 w 99809"/>
                <a:gd name="connsiteY4" fmla="*/ 23 h 99042"/>
                <a:gd name="connsiteX5" fmla="*/ 85181 w 99809"/>
                <a:gd name="connsiteY5" fmla="*/ 13923 h 99042"/>
                <a:gd name="connsiteX6" fmla="*/ 99778 w 99809"/>
                <a:gd name="connsiteY6" fmla="*/ 49153 h 99042"/>
                <a:gd name="connsiteX7" fmla="*/ 85050 w 99809"/>
                <a:gd name="connsiteY7" fmla="*/ 84513 h 99042"/>
                <a:gd name="connsiteX8" fmla="*/ 49189 w 99809"/>
                <a:gd name="connsiteY8" fmla="*/ 99023 h 9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09" h="99042">
                  <a:moveTo>
                    <a:pt x="49189" y="99023"/>
                  </a:moveTo>
                  <a:cubicBezTo>
                    <a:pt x="36015" y="99406"/>
                    <a:pt x="23298" y="94179"/>
                    <a:pt x="14200" y="84643"/>
                  </a:cubicBezTo>
                  <a:cubicBezTo>
                    <a:pt x="4799" y="75264"/>
                    <a:pt x="-323" y="62427"/>
                    <a:pt x="38" y="49153"/>
                  </a:cubicBezTo>
                  <a:cubicBezTo>
                    <a:pt x="-498" y="35917"/>
                    <a:pt x="4592" y="23072"/>
                    <a:pt x="14047" y="13793"/>
                  </a:cubicBezTo>
                  <a:cubicBezTo>
                    <a:pt x="23385" y="4590"/>
                    <a:pt x="36085" y="-386"/>
                    <a:pt x="49189" y="23"/>
                  </a:cubicBezTo>
                  <a:cubicBezTo>
                    <a:pt x="62558" y="-308"/>
                    <a:pt x="75508" y="4692"/>
                    <a:pt x="85181" y="13923"/>
                  </a:cubicBezTo>
                  <a:cubicBezTo>
                    <a:pt x="94941" y="22982"/>
                    <a:pt x="100271" y="35845"/>
                    <a:pt x="99778" y="49153"/>
                  </a:cubicBezTo>
                  <a:cubicBezTo>
                    <a:pt x="100098" y="62493"/>
                    <a:pt x="94748" y="75345"/>
                    <a:pt x="85050" y="84513"/>
                  </a:cubicBezTo>
                  <a:cubicBezTo>
                    <a:pt x="75595" y="94068"/>
                    <a:pt x="62627" y="99314"/>
                    <a:pt x="49189" y="99023"/>
                  </a:cubicBezTo>
                  <a:close/>
                </a:path>
              </a:pathLst>
            </a:custGeom>
            <a:solidFill>
              <a:srgbClr val="000000"/>
            </a:solidFill>
            <a:ln w="2172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ihåndsform: figur 8">
              <a:extLst>
                <a:ext uri="{FF2B5EF4-FFF2-40B4-BE49-F238E27FC236}">
                  <a16:creationId xmlns:a16="http://schemas.microsoft.com/office/drawing/2014/main" id="{9B7C0395-30E5-3B85-5181-754648CF5DF7}"/>
                </a:ext>
              </a:extLst>
            </p:cNvPr>
            <p:cNvSpPr/>
            <p:nvPr/>
          </p:nvSpPr>
          <p:spPr>
            <a:xfrm>
              <a:off x="3304521" y="3940803"/>
              <a:ext cx="59063" cy="693101"/>
            </a:xfrm>
            <a:custGeom>
              <a:avLst/>
              <a:gdLst>
                <a:gd name="connsiteX0" fmla="*/ 7037 w 59063"/>
                <a:gd name="connsiteY0" fmla="*/ 693102 h 693101"/>
                <a:gd name="connsiteX1" fmla="*/ 0 w 59063"/>
                <a:gd name="connsiteY1" fmla="*/ 0 h 693101"/>
                <a:gd name="connsiteX2" fmla="*/ 59064 w 59063"/>
                <a:gd name="connsiteY2" fmla="*/ 0 h 693101"/>
                <a:gd name="connsiteX3" fmla="*/ 52027 w 59063"/>
                <a:gd name="connsiteY3" fmla="*/ 693102 h 693101"/>
                <a:gd name="connsiteX4" fmla="*/ 7037 w 59063"/>
                <a:gd name="connsiteY4" fmla="*/ 693102 h 69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63" h="693101">
                  <a:moveTo>
                    <a:pt x="7037" y="693102"/>
                  </a:moveTo>
                  <a:lnTo>
                    <a:pt x="0" y="0"/>
                  </a:lnTo>
                  <a:lnTo>
                    <a:pt x="59064" y="0"/>
                  </a:lnTo>
                  <a:lnTo>
                    <a:pt x="52027" y="693102"/>
                  </a:lnTo>
                  <a:lnTo>
                    <a:pt x="7037" y="693102"/>
                  </a:lnTo>
                  <a:close/>
                </a:path>
              </a:pathLst>
            </a:custGeom>
            <a:solidFill>
              <a:srgbClr val="000000"/>
            </a:solidFill>
            <a:ln w="2172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pic>
        <p:nvPicPr>
          <p:cNvPr id="1026" name="Picture 2" descr="Meme av skeptisk gutt i Svampebob-pysj.">
            <a:extLst>
              <a:ext uri="{FF2B5EF4-FFF2-40B4-BE49-F238E27FC236}">
                <a16:creationId xmlns:a16="http://schemas.microsoft.com/office/drawing/2014/main" id="{D03E81B9-6C7A-74C7-9C14-1B93BFA07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7856"/>
          <a:stretch/>
        </p:blipFill>
        <p:spPr bwMode="auto">
          <a:xfrm>
            <a:off x="6131529" y="10"/>
            <a:ext cx="6060471" cy="685799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7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F52E74-F6C4-FA30-3F03-E98222AB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Tidlinje</a:t>
            </a:r>
            <a:endParaRPr lang="nb-NO" dirty="0"/>
          </a:p>
        </p:txBody>
      </p:sp>
      <p:graphicFrame>
        <p:nvGraphicFramePr>
          <p:cNvPr id="4" name="Plassholder for innhold 3" descr="WCAG 2.1 (lansert i 2018)&#10;WCAG 2.2 (lanseres kanskje i 2022?).&#10;WCAG 3.0 (lanseres tidligst i 2026).">
            <a:extLst>
              <a:ext uri="{FF2B5EF4-FFF2-40B4-BE49-F238E27FC236}">
                <a16:creationId xmlns:a16="http://schemas.microsoft.com/office/drawing/2014/main" id="{83113AF0-43FC-BE5B-FB9C-9E4FC1858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98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877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5FBD0D-1AB0-8DB2-9CBC-C47F2278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Ny struktur og evalueringsmetode</a:t>
            </a:r>
          </a:p>
        </p:txBody>
      </p:sp>
      <p:graphicFrame>
        <p:nvGraphicFramePr>
          <p:cNvPr id="4" name="Plassholder for innhold 3" descr="Ny testmetodikk: Atomiske og holistiske tester.&#10;Nytt scoringsystem:&#10;Veldig dårlig/0 i score: 0-50%.&#10;Dårlig/1 i score: 50-79%.&#10;Greit/2 i score: 80-89%.&#10;Bra/3 i score: 90-98%.&#10;Utmerket/4 i score: 99-100%.&#10;New conformance system:&#10;- Bronze (less than 3.5 average score)&#10;- Silver&#10;- Gold">
            <a:extLst>
              <a:ext uri="{FF2B5EF4-FFF2-40B4-BE49-F238E27FC236}">
                <a16:creationId xmlns:a16="http://schemas.microsoft.com/office/drawing/2014/main" id="{1FC76901-83AF-56C4-EE12-8EBC4C00A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577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28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F2D6BA-E465-964C-5EF7-48039980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351"/>
            <a:ext cx="10515600" cy="1072080"/>
          </a:xfrm>
        </p:spPr>
        <p:txBody>
          <a:bodyPr/>
          <a:lstStyle/>
          <a:p>
            <a:r>
              <a:rPr lang="nb-NO" dirty="0"/>
              <a:t>Tekstlige alternativer – utkast til scoring</a:t>
            </a:r>
          </a:p>
        </p:txBody>
      </p:sp>
      <p:graphicFrame>
        <p:nvGraphicFramePr>
          <p:cNvPr id="4" name="Plassholder for innhold 3" descr="Rating 0: Mindre enn 60% av alle bilder har tilstrekkelig tekstlig alternativ ELLER det er en kritisk feil i prosessen.&#10;&#10;Rating 1: 60% - 69% av alle bilder har tilstrekkelig tekstlig alternativ OG ingen kritiske feil i prosessen.&#10;&#10;Rating 2: 70% - 79% av alle bilder har tilstrekkelig tekstlig alternativ OG ingen kritiske feil i prosessen.&#10;&#10;Rating 3: 80% - 94% av alle bilder har tilstrekkelig tekstlig alternativ OG ingen kritiske feil i prosessen.&#10;&#10;Rating 4: 95% - 100% av alle bilder har tilstrekkelig tekstlig alternativ OG ingen kritiske feil i prosessen.">
            <a:extLst>
              <a:ext uri="{FF2B5EF4-FFF2-40B4-BE49-F238E27FC236}">
                <a16:creationId xmlns:a16="http://schemas.microsoft.com/office/drawing/2014/main" id="{02D1961E-6830-990B-C8BB-354E17171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16587"/>
              </p:ext>
            </p:extLst>
          </p:nvPr>
        </p:nvGraphicFramePr>
        <p:xfrm>
          <a:off x="838200" y="2378233"/>
          <a:ext cx="10515600" cy="3506463"/>
        </p:xfrm>
        <a:graphic>
          <a:graphicData uri="http://schemas.openxmlformats.org/drawingml/2006/table">
            <a:tbl>
              <a:tblPr firstRow="1"/>
              <a:tblGrid>
                <a:gridCol w="1315969">
                  <a:extLst>
                    <a:ext uri="{9D8B030D-6E8A-4147-A177-3AD203B41FA5}">
                      <a16:colId xmlns:a16="http://schemas.microsoft.com/office/drawing/2014/main" val="2595218608"/>
                    </a:ext>
                  </a:extLst>
                </a:gridCol>
                <a:gridCol w="9199631">
                  <a:extLst>
                    <a:ext uri="{9D8B030D-6E8A-4147-A177-3AD203B41FA5}">
                      <a16:colId xmlns:a16="http://schemas.microsoft.com/office/drawing/2014/main" val="3190973388"/>
                    </a:ext>
                  </a:extLst>
                </a:gridCol>
              </a:tblGrid>
              <a:tr h="509805">
                <a:tc>
                  <a:txBody>
                    <a:bodyPr/>
                    <a:lstStyle/>
                    <a:p>
                      <a:pPr algn="l" fontAlgn="t"/>
                      <a:r>
                        <a:rPr lang="nb-NO" sz="2000" b="1" dirty="0" err="1">
                          <a:effectLst/>
                        </a:rPr>
                        <a:t>Rating</a:t>
                      </a:r>
                      <a:endParaRPr lang="nb-NO" sz="2000" b="1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2000" b="1" dirty="0" err="1">
                          <a:effectLst/>
                        </a:rPr>
                        <a:t>Criteria</a:t>
                      </a:r>
                      <a:endParaRPr lang="nb-NO" sz="2000" b="1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69215"/>
                  </a:ext>
                </a:extLst>
              </a:tr>
              <a:tr h="957438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 err="1">
                          <a:effectLst/>
                        </a:rPr>
                        <a:t>Rating</a:t>
                      </a:r>
                      <a:r>
                        <a:rPr lang="nb-NO" dirty="0">
                          <a:effectLst/>
                        </a:rPr>
                        <a:t> 0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Mindre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enn</a:t>
                      </a:r>
                      <a:r>
                        <a:rPr lang="en-US" dirty="0">
                          <a:effectLst/>
                        </a:rPr>
                        <a:t> 60% av alle </a:t>
                      </a:r>
                      <a:r>
                        <a:rPr lang="en-US" dirty="0" err="1">
                          <a:effectLst/>
                        </a:rPr>
                        <a:t>bilder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tilstrekkelig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tekstlig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alternativ</a:t>
                      </a:r>
                      <a:r>
                        <a:rPr lang="en-US" dirty="0">
                          <a:effectLst/>
                        </a:rPr>
                        <a:t> ELLER det er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kritisk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feil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prosessen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16291"/>
                  </a:ext>
                </a:extLst>
              </a:tr>
              <a:tr h="509805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Rating 1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60% - 69% av alle </a:t>
                      </a:r>
                      <a:r>
                        <a:rPr lang="en-US" dirty="0" err="1">
                          <a:effectLst/>
                        </a:rPr>
                        <a:t>bilder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tilstrekkelig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tekstlig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alternativ</a:t>
                      </a:r>
                      <a:r>
                        <a:rPr lang="en-US" dirty="0">
                          <a:effectLst/>
                        </a:rPr>
                        <a:t> OG </a:t>
                      </a:r>
                      <a:r>
                        <a:rPr lang="en-US" dirty="0" err="1">
                          <a:effectLst/>
                        </a:rPr>
                        <a:t>ingen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kritiske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feil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prosessen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18739"/>
                  </a:ext>
                </a:extLst>
              </a:tr>
              <a:tr h="509805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Rating 2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70%-79% av alle </a:t>
                      </a:r>
                      <a:r>
                        <a:rPr lang="en-US" dirty="0" err="1">
                          <a:effectLst/>
                        </a:rPr>
                        <a:t>bilder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tilstrekkelig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tekstlig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alternativ</a:t>
                      </a:r>
                      <a:r>
                        <a:rPr lang="en-US" dirty="0">
                          <a:effectLst/>
                        </a:rPr>
                        <a:t> OG </a:t>
                      </a:r>
                      <a:r>
                        <a:rPr lang="en-US" dirty="0" err="1">
                          <a:effectLst/>
                        </a:rPr>
                        <a:t>ingen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kritiske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feil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prosessen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52151"/>
                  </a:ext>
                </a:extLst>
              </a:tr>
              <a:tr h="509805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Rating 3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80%-94% av alle </a:t>
                      </a:r>
                      <a:r>
                        <a:rPr lang="en-US" dirty="0" err="1">
                          <a:effectLst/>
                        </a:rPr>
                        <a:t>bilder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tilstrekkelig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tekstlig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alternativ</a:t>
                      </a:r>
                      <a:r>
                        <a:rPr lang="en-US" dirty="0">
                          <a:effectLst/>
                        </a:rPr>
                        <a:t> OG </a:t>
                      </a:r>
                      <a:r>
                        <a:rPr lang="en-US" dirty="0" err="1">
                          <a:effectLst/>
                        </a:rPr>
                        <a:t>ingen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kritiske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feil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prosessen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85442"/>
                  </a:ext>
                </a:extLst>
              </a:tr>
              <a:tr h="509805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Rating 4</a:t>
                      </a: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95% to 100% av alle </a:t>
                      </a:r>
                      <a:r>
                        <a:rPr lang="en-US" dirty="0" err="1">
                          <a:effectLst/>
                        </a:rPr>
                        <a:t>bilder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tilstrekkelig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tekstlig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alternativ</a:t>
                      </a:r>
                      <a:r>
                        <a:rPr lang="en-US" dirty="0">
                          <a:effectLst/>
                        </a:rPr>
                        <a:t> OG </a:t>
                      </a:r>
                      <a:r>
                        <a:rPr lang="en-US" dirty="0" err="1">
                          <a:effectLst/>
                        </a:rPr>
                        <a:t>ingen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kritiske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feil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prosessen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32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28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022549-3DAA-E48F-ADC2-16ACB379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Visuell kontrast for tekst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C171B4ED-6322-2D70-D20F-3E43D4716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77275" cy="4351338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nb-NO" dirty="0"/>
              <a:t>Ny utregning basert på lysintensitet, heller enn farge.</a:t>
            </a: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nb-NO" dirty="0"/>
              <a:t>Inkluderer øvre grenser for kontrast.</a:t>
            </a:r>
          </a:p>
        </p:txBody>
      </p:sp>
    </p:spTree>
    <p:extLst>
      <p:ext uri="{BB962C8B-B14F-4D97-AF65-F5344CB8AC3E}">
        <p14:creationId xmlns:p14="http://schemas.microsoft.com/office/powerpoint/2010/main" val="360110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ABDAE-8FF1-B0A6-E79A-759DCC29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Mangfold i mai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EE92F3-BFE3-B859-384F-2B3CB05A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En rekke arrangementer gjennom mai måned</a:t>
            </a:r>
          </a:p>
          <a:p>
            <a:pPr>
              <a:lnSpc>
                <a:spcPct val="150000"/>
              </a:lnSpc>
            </a:pPr>
            <a:r>
              <a:rPr lang="nb-NO" dirty="0"/>
              <a:t>Fokus på digitalt utenforskap og universell utforming</a:t>
            </a:r>
          </a:p>
          <a:p>
            <a:pPr>
              <a:lnSpc>
                <a:spcPct val="150000"/>
              </a:lnSpc>
            </a:pPr>
            <a:r>
              <a:rPr lang="nb-NO" dirty="0"/>
              <a:t>Noe internt, men det aller meste er åpent for alle (</a:t>
            </a:r>
            <a:r>
              <a:rPr lang="nb-NO" dirty="0" err="1"/>
              <a:t>streames</a:t>
            </a:r>
            <a:r>
              <a:rPr lang="nb-NO" dirty="0"/>
              <a:t>)</a:t>
            </a:r>
          </a:p>
          <a:p>
            <a:pPr>
              <a:lnSpc>
                <a:spcPct val="150000"/>
              </a:lnSpc>
            </a:pPr>
            <a:endParaRPr lang="nb-NO" dirty="0"/>
          </a:p>
          <a:p>
            <a:pPr marL="0" indent="0">
              <a:lnSpc>
                <a:spcPct val="150000"/>
              </a:lnSpc>
              <a:buNone/>
            </a:pPr>
            <a:r>
              <a:rPr lang="nb-NO" dirty="0"/>
              <a:t>https://www.mangfoldimai.no/</a:t>
            </a:r>
          </a:p>
        </p:txBody>
      </p:sp>
    </p:spTree>
    <p:extLst>
      <p:ext uri="{BB962C8B-B14F-4D97-AF65-F5344CB8AC3E}">
        <p14:creationId xmlns:p14="http://schemas.microsoft.com/office/powerpoint/2010/main" val="30220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89550D-4FC7-EBCD-249B-32B35FE882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Takk for meg!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550FBBFC-A56E-0D9B-00D7-D0129F29A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3550" y="3429000"/>
            <a:ext cx="8724900" cy="276423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nb-NO" sz="2400" dirty="0"/>
              <a:t>@it_vegard</a:t>
            </a:r>
          </a:p>
          <a:p>
            <a:pPr>
              <a:lnSpc>
                <a:spcPct val="170000"/>
              </a:lnSpc>
            </a:pPr>
            <a:r>
              <a:rPr lang="nb-NO" sz="2400" dirty="0"/>
              <a:t>Aksel.nav.no</a:t>
            </a:r>
          </a:p>
        </p:txBody>
      </p:sp>
    </p:spTree>
    <p:extLst>
      <p:ext uri="{BB962C8B-B14F-4D97-AF65-F5344CB8AC3E}">
        <p14:creationId xmlns:p14="http://schemas.microsoft.com/office/powerpoint/2010/main" val="131855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Focus not </a:t>
            </a:r>
            <a:r>
              <a:rPr lang="nb-NO" dirty="0" err="1"/>
              <a:t>obscured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Dårlig:</a:t>
            </a:r>
          </a:p>
          <a:p>
            <a:pPr marL="0" indent="0">
              <a:buNone/>
            </a:pPr>
            <a:r>
              <a:rPr lang="nb-NO" dirty="0"/>
              <a:t>Når en komponent mottar fokus, så er den helt skjult av f.eks. en </a:t>
            </a:r>
            <a:r>
              <a:rPr lang="nb-NO" dirty="0" err="1"/>
              <a:t>sticky</a:t>
            </a:r>
            <a:r>
              <a:rPr lang="nb-NO" dirty="0"/>
              <a:t> </a:t>
            </a:r>
            <a:r>
              <a:rPr lang="nb-NO" dirty="0" err="1"/>
              <a:t>footer</a:t>
            </a:r>
            <a:r>
              <a:rPr lang="nb-NO" dirty="0"/>
              <a:t>/header.</a:t>
            </a:r>
          </a:p>
        </p:txBody>
      </p:sp>
      <p:pic>
        <p:nvPicPr>
          <p:cNvPr id="13" name="Bilde 12" descr="Eksempelside, der knappen som har fokus er helt skjult bak en sticky bunnmeny.">
            <a:extLst>
              <a:ext uri="{FF2B5EF4-FFF2-40B4-BE49-F238E27FC236}">
                <a16:creationId xmlns:a16="http://schemas.microsoft.com/office/drawing/2014/main" id="{8BE4EBD9-0344-186B-2A30-AAD0461E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9" y="1825625"/>
            <a:ext cx="5102432" cy="3195805"/>
          </a:xfrm>
          <a:prstGeom prst="rect">
            <a:avLst/>
          </a:prstGeom>
        </p:spPr>
      </p:pic>
      <p:pic>
        <p:nvPicPr>
          <p:cNvPr id="11" name="Grafikk 10" descr="Tommel ned">
            <a:extLst>
              <a:ext uri="{FF2B5EF4-FFF2-40B4-BE49-F238E27FC236}">
                <a16:creationId xmlns:a16="http://schemas.microsoft.com/office/drawing/2014/main" id="{54EA2389-BBD4-DF03-B071-7F396CD08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182" y="4001293"/>
            <a:ext cx="1961289" cy="19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1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Focus not </a:t>
            </a:r>
            <a:r>
              <a:rPr lang="nb-NO" dirty="0" err="1"/>
              <a:t>obscured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Bedre (AA):</a:t>
            </a:r>
          </a:p>
          <a:p>
            <a:pPr marL="0" indent="0">
              <a:buNone/>
            </a:pPr>
            <a:r>
              <a:rPr lang="nb-NO" dirty="0"/>
              <a:t>Når en komponent får fokus, så er den delvis synlig/ikke helt skjult av et annet element.</a:t>
            </a:r>
          </a:p>
        </p:txBody>
      </p:sp>
      <p:pic>
        <p:nvPicPr>
          <p:cNvPr id="9" name="Bilde 8" descr="Eksempelside, der knappen som har fokus stikker delvis opp bak en sticky bunnmeny.">
            <a:extLst>
              <a:ext uri="{FF2B5EF4-FFF2-40B4-BE49-F238E27FC236}">
                <a16:creationId xmlns:a16="http://schemas.microsoft.com/office/drawing/2014/main" id="{5F0EDB26-5C7F-3BCF-57ED-20E758EE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25625"/>
            <a:ext cx="5181600" cy="3329178"/>
          </a:xfrm>
          <a:prstGeom prst="rect">
            <a:avLst/>
          </a:prstGeom>
          <a:noFill/>
        </p:spPr>
      </p:pic>
      <p:pic>
        <p:nvPicPr>
          <p:cNvPr id="7" name="Grafikk 6" descr="Person som drar på skuldrene">
            <a:extLst>
              <a:ext uri="{FF2B5EF4-FFF2-40B4-BE49-F238E27FC236}">
                <a16:creationId xmlns:a16="http://schemas.microsoft.com/office/drawing/2014/main" id="{FC34AE44-F9C3-DFCA-EDD7-A70B2A9A9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0010" y="3984203"/>
            <a:ext cx="2447566" cy="15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351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/>
              <a:t>Focus not </a:t>
            </a:r>
            <a:r>
              <a:rPr lang="nb-NO" dirty="0" err="1"/>
              <a:t>obscured</a:t>
            </a:r>
            <a:r>
              <a:rPr lang="nb-NO" dirty="0"/>
              <a:t> (AA and AAA)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5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Best (AAA):</a:t>
            </a:r>
          </a:p>
          <a:p>
            <a:pPr marL="0" indent="0">
              <a:buNone/>
            </a:pPr>
            <a:r>
              <a:rPr lang="nb-NO" dirty="0"/>
              <a:t>Når en komponent får fokus, så er den fullstendig synlig.</a:t>
            </a:r>
          </a:p>
          <a:p>
            <a:r>
              <a:rPr lang="nb-NO" dirty="0" err="1"/>
              <a:t>Scroll</a:t>
            </a:r>
            <a:r>
              <a:rPr lang="nb-NO" dirty="0"/>
              <a:t>-margin eller </a:t>
            </a:r>
            <a:r>
              <a:rPr lang="nb-NO" dirty="0" err="1"/>
              <a:t>scroll-padding</a:t>
            </a:r>
            <a:r>
              <a:rPr lang="nb-NO" dirty="0"/>
              <a:t> kan brukes for å håndtere </a:t>
            </a:r>
            <a:r>
              <a:rPr lang="nb-NO" dirty="0" err="1"/>
              <a:t>sticky</a:t>
            </a:r>
            <a:r>
              <a:rPr lang="nb-NO" dirty="0"/>
              <a:t> elementer.</a:t>
            </a:r>
          </a:p>
        </p:txBody>
      </p:sp>
      <p:pic>
        <p:nvPicPr>
          <p:cNvPr id="7" name="Bilde 6" descr="Eksempelside, der knappen som har fokus er helt synlig, plassert litt over en sticky bunnmeny.">
            <a:extLst>
              <a:ext uri="{FF2B5EF4-FFF2-40B4-BE49-F238E27FC236}">
                <a16:creationId xmlns:a16="http://schemas.microsoft.com/office/drawing/2014/main" id="{214C1D1C-C4C9-F7BF-626E-1E515C28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25625"/>
            <a:ext cx="5181600" cy="3432809"/>
          </a:xfrm>
          <a:prstGeom prst="rect">
            <a:avLst/>
          </a:prstGeom>
          <a:noFill/>
        </p:spPr>
      </p:pic>
      <p:pic>
        <p:nvPicPr>
          <p:cNvPr id="10" name="Grafikk 9" descr="Klappende hender">
            <a:extLst>
              <a:ext uri="{FF2B5EF4-FFF2-40B4-BE49-F238E27FC236}">
                <a16:creationId xmlns:a16="http://schemas.microsoft.com/office/drawing/2014/main" id="{0CD46089-7D0B-1E68-50BB-26EF51B8B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9971" y="4373266"/>
            <a:ext cx="1875133" cy="18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Dragging</a:t>
            </a:r>
            <a:r>
              <a:rPr lang="nb-NO" dirty="0"/>
              <a:t> </a:t>
            </a:r>
            <a:r>
              <a:rPr lang="nb-NO" dirty="0" err="1"/>
              <a:t>movements</a:t>
            </a:r>
            <a:r>
              <a:rPr lang="nb-NO" dirty="0"/>
              <a:t>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0261"/>
            <a:ext cx="10774119" cy="5978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b="1" dirty="0"/>
              <a:t>Dårlig:</a:t>
            </a:r>
            <a:r>
              <a:rPr lang="nb-NO" dirty="0"/>
              <a:t> Det er nødvendig å holde nede en museknapp for å dra et element.</a:t>
            </a:r>
          </a:p>
        </p:txBody>
      </p:sp>
      <p:pic>
        <p:nvPicPr>
          <p:cNvPr id="11" name="Bilde 10" descr="Visning av dashboardet i Trello, der et kort trekkes fra en kolonne til en annen.">
            <a:extLst>
              <a:ext uri="{FF2B5EF4-FFF2-40B4-BE49-F238E27FC236}">
                <a16:creationId xmlns:a16="http://schemas.microsoft.com/office/drawing/2014/main" id="{DB780E71-EDCB-F9A4-1FF6-A46FE3E9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6691"/>
            <a:ext cx="12192000" cy="3829358"/>
          </a:xfrm>
          <a:prstGeom prst="rect">
            <a:avLst/>
          </a:prstGeom>
        </p:spPr>
      </p:pic>
      <p:pic>
        <p:nvPicPr>
          <p:cNvPr id="9" name="Grafikk 8" descr="Tommel ned">
            <a:extLst>
              <a:ext uri="{FF2B5EF4-FFF2-40B4-BE49-F238E27FC236}">
                <a16:creationId xmlns:a16="http://schemas.microsoft.com/office/drawing/2014/main" id="{A3CDD29A-3BBC-7469-F353-FEA177C82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0075" y="355960"/>
            <a:ext cx="1428328" cy="14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Dragging</a:t>
            </a:r>
            <a:r>
              <a:rPr lang="nb-NO" dirty="0"/>
              <a:t> </a:t>
            </a:r>
            <a:r>
              <a:rPr lang="nb-NO" dirty="0" err="1"/>
              <a:t>movements</a:t>
            </a:r>
            <a:r>
              <a:rPr lang="nb-NO" dirty="0"/>
              <a:t>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0261"/>
            <a:ext cx="5197962" cy="248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/>
              <a:t>Bra:</a:t>
            </a:r>
            <a:r>
              <a:rPr lang="nb-NO" dirty="0"/>
              <a:t> Det er mulig å endre rekkefølgen på elementer ved å trykke på pil-knapper, velge ny posisjon i en </a:t>
            </a:r>
            <a:r>
              <a:rPr lang="nb-NO" dirty="0" err="1"/>
              <a:t>nedtrekksliste</a:t>
            </a:r>
            <a:r>
              <a:rPr lang="nb-NO" dirty="0"/>
              <a:t> eller lignende.</a:t>
            </a:r>
          </a:p>
        </p:txBody>
      </p:sp>
      <p:pic>
        <p:nvPicPr>
          <p:cNvPr id="12" name="Bilde 11" descr="Visning av Trello sin løsning for å flytte et kort fra en kolonne til en annen ved å velge kolonne i en nedtrekksliste. Posisjon i listen kan velges i en annen nedtrekksliste.">
            <a:extLst>
              <a:ext uri="{FF2B5EF4-FFF2-40B4-BE49-F238E27FC236}">
                <a16:creationId xmlns:a16="http://schemas.microsoft.com/office/drawing/2014/main" id="{AC89F6FA-5024-C2FE-75A5-A54043D4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41" y="1929449"/>
            <a:ext cx="6036160" cy="4984649"/>
          </a:xfrm>
          <a:prstGeom prst="rect">
            <a:avLst/>
          </a:prstGeom>
        </p:spPr>
      </p:pic>
      <p:pic>
        <p:nvPicPr>
          <p:cNvPr id="14" name="Grafikk 13" descr="Person som drar på skuldrene">
            <a:extLst>
              <a:ext uri="{FF2B5EF4-FFF2-40B4-BE49-F238E27FC236}">
                <a16:creationId xmlns:a16="http://schemas.microsoft.com/office/drawing/2014/main" id="{E3C7E12A-2C72-AE86-8D55-254F3DE3E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7298" y="4449981"/>
            <a:ext cx="2447566" cy="15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069D841-DD89-D7C1-9606-2F02C267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</p:spPr>
        <p:txBody>
          <a:bodyPr anchor="ctr">
            <a:normAutofit/>
          </a:bodyPr>
          <a:lstStyle/>
          <a:p>
            <a:r>
              <a:rPr lang="nb-NO" dirty="0" err="1"/>
              <a:t>Dragging</a:t>
            </a:r>
            <a:r>
              <a:rPr lang="nb-NO" dirty="0"/>
              <a:t> </a:t>
            </a:r>
            <a:r>
              <a:rPr lang="nb-NO" dirty="0" err="1"/>
              <a:t>movements</a:t>
            </a:r>
            <a:r>
              <a:rPr lang="nb-NO" dirty="0"/>
              <a:t> (AA)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79A2303-B7D4-4162-F668-60CB5D1F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0261"/>
            <a:ext cx="5197962" cy="24883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b="1" dirty="0"/>
              <a:t>Best:</a:t>
            </a:r>
            <a:r>
              <a:rPr lang="nb-NO" dirty="0"/>
              <a:t> La brukeren utføre handlingene i samme skjermbilde som de som bruker mus?</a:t>
            </a:r>
          </a:p>
        </p:txBody>
      </p:sp>
      <p:pic>
        <p:nvPicPr>
          <p:cNvPr id="13" name="Grafikk 12" descr="Klappende hender">
            <a:extLst>
              <a:ext uri="{FF2B5EF4-FFF2-40B4-BE49-F238E27FC236}">
                <a16:creationId xmlns:a16="http://schemas.microsoft.com/office/drawing/2014/main" id="{4E517616-21D5-5B64-EEBB-C01ED406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4306" y="2032156"/>
            <a:ext cx="1875133" cy="18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AV">
      <a:dk1>
        <a:srgbClr val="000000"/>
      </a:dk1>
      <a:lt1>
        <a:srgbClr val="FFFFFF"/>
      </a:lt1>
      <a:dk2>
        <a:srgbClr val="3E3832"/>
      </a:dk2>
      <a:lt2>
        <a:srgbClr val="E9E7E7"/>
      </a:lt2>
      <a:accent1>
        <a:srgbClr val="C30000"/>
      </a:accent1>
      <a:accent2>
        <a:srgbClr val="0067C5"/>
      </a:accent2>
      <a:accent3>
        <a:srgbClr val="A2AD00"/>
      </a:accent3>
      <a:accent4>
        <a:srgbClr val="FF9100"/>
      </a:accent4>
      <a:accent5>
        <a:srgbClr val="06893A"/>
      </a:accent5>
      <a:accent6>
        <a:srgbClr val="634689"/>
      </a:accent6>
      <a:hlink>
        <a:srgbClr val="0067C5"/>
      </a:hlink>
      <a:folHlink>
        <a:srgbClr val="6346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115AE5-62DA-49E4-941C-0CAD096C68B1}" vid="{635A7B2C-7959-4FAC-9936-FB751898571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ABC25B1A7F4546834DC07304BFE463" ma:contentTypeVersion="4" ma:contentTypeDescription="Opprett et nytt dokument." ma:contentTypeScope="" ma:versionID="4e06283ba9b3eafec6f0555a4090a2a1">
  <xsd:schema xmlns:xsd="http://www.w3.org/2001/XMLSchema" xmlns:xs="http://www.w3.org/2001/XMLSchema" xmlns:p="http://schemas.microsoft.com/office/2006/metadata/properties" xmlns:ns2="3edffd6d-c9d2-433e-b06a-63d0c11731a1" xmlns:ns3="a2d28713-6eb6-4aa0-943b-5496727ef1a0" targetNamespace="http://schemas.microsoft.com/office/2006/metadata/properties" ma:root="true" ma:fieldsID="ff196ed604b6917383723a25cf0e5fa5" ns2:_="" ns3:_="">
    <xsd:import namespace="3edffd6d-c9d2-433e-b06a-63d0c11731a1"/>
    <xsd:import namespace="a2d28713-6eb6-4aa0-943b-5496727ef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ffd6d-c9d2-433e-b06a-63d0c11731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28713-6eb6-4aa0-943b-5496727ef1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16CF-69EA-4443-BEE0-73385E2EE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0EA446-78C4-402A-8862-D114D2959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ffd6d-c9d2-433e-b06a-63d0c11731a1"/>
    <ds:schemaRef ds:uri="a2d28713-6eb6-4aa0-943b-5496727ef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91905-A811-45D1-A44B-D4999240A5F2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30ac3786-78c3-414b-815f-b4fca2e0bd42"/>
    <ds:schemaRef ds:uri="http://schemas.openxmlformats.org/package/2006/metadata/core-properties"/>
    <ds:schemaRef ds:uri="f979e152-3237-4567-8e98-aa352607425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NAV_Rød</Template>
  <TotalTime>3170</TotalTime>
  <Words>1447</Words>
  <Application>Microsoft Office PowerPoint</Application>
  <PresentationFormat>Widescreen</PresentationFormat>
  <Paragraphs>249</Paragraphs>
  <Slides>35</Slides>
  <Notes>32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35</vt:i4>
      </vt:variant>
    </vt:vector>
  </HeadingPairs>
  <TitlesOfParts>
    <vt:vector size="39" baseType="lpstr">
      <vt:lpstr>Arial</vt:lpstr>
      <vt:lpstr>Calibri</vt:lpstr>
      <vt:lpstr>Segoe UI</vt:lpstr>
      <vt:lpstr>Office-tema</vt:lpstr>
      <vt:lpstr>En kikk på hva som kommer i WCAG 2.2 … og 3.0</vt:lpstr>
      <vt:lpstr>Focus appearance (AA)</vt:lpstr>
      <vt:lpstr>Focus appearance (AA)</vt:lpstr>
      <vt:lpstr>Focus not obscured (AA and AAA)</vt:lpstr>
      <vt:lpstr>Focus not obscured (AA and AAA)</vt:lpstr>
      <vt:lpstr>Focus not obscured (AA and AAA)</vt:lpstr>
      <vt:lpstr>Dragging movements (AA)</vt:lpstr>
      <vt:lpstr>Dragging movements (AA)</vt:lpstr>
      <vt:lpstr>Dragging movements (AA)</vt:lpstr>
      <vt:lpstr>Target size (minumum) (AA)</vt:lpstr>
      <vt:lpstr>Target size (minumum) (AA)</vt:lpstr>
      <vt:lpstr>Target size (minumum) (AA)</vt:lpstr>
      <vt:lpstr>Target size (minumum) (AA)</vt:lpstr>
      <vt:lpstr>Target size (minumum) (AA)</vt:lpstr>
      <vt:lpstr>Target size (minumum) (AA)</vt:lpstr>
      <vt:lpstr>Consistent help (A)</vt:lpstr>
      <vt:lpstr>Consistent help (A)</vt:lpstr>
      <vt:lpstr>Consistent help (A)</vt:lpstr>
      <vt:lpstr>Consistent help (A)</vt:lpstr>
      <vt:lpstr>Consistent help – Hjelpefunksjoner</vt:lpstr>
      <vt:lpstr>Accessible authentication (AA and AAA)</vt:lpstr>
      <vt:lpstr>Accessible authentication (AA and AAA)</vt:lpstr>
      <vt:lpstr>Accessible authentication (AA and AAA)</vt:lpstr>
      <vt:lpstr>Accessible authentication (AA and AAA)</vt:lpstr>
      <vt:lpstr>Redundant entry (A)</vt:lpstr>
      <vt:lpstr>Redundant entry (A)</vt:lpstr>
      <vt:lpstr>Redundant entry (A)</vt:lpstr>
      <vt:lpstr>Andre endringer</vt:lpstr>
      <vt:lpstr>… men hva med WCAG 3.0?</vt:lpstr>
      <vt:lpstr>Tidlinje</vt:lpstr>
      <vt:lpstr>Ny struktur og evalueringsmetode</vt:lpstr>
      <vt:lpstr>Tekstlige alternativer – utkast til scoring</vt:lpstr>
      <vt:lpstr>Visuell kontrast for tekst</vt:lpstr>
      <vt:lpstr>Mangfold i mai</vt:lpstr>
      <vt:lpstr>Takk for meg!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ahead to WCAG 2.2 … and 3.0?</dc:title>
  <dc:subject/>
  <dc:creator>Haugstvedt, Vegard</dc:creator>
  <cp:keywords/>
  <dc:description/>
  <cp:lastModifiedBy>Haugstvedt, Vegard</cp:lastModifiedBy>
  <cp:revision>4</cp:revision>
  <cp:lastPrinted>2020-04-21T11:47:02Z</cp:lastPrinted>
  <dcterms:created xsi:type="dcterms:W3CDTF">2023-03-07T18:10:44Z</dcterms:created>
  <dcterms:modified xsi:type="dcterms:W3CDTF">2023-04-28T12:29:47Z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0x010100B4ABC25B1A7F4546834DC07304BFE463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etDate">
    <vt:lpwstr>2020-07-17T09:01:45Z</vt:lpwstr>
  </property>
  <property fmtid="{D5CDD505-2E9C-101B-9397-08002B2CF9AE}" pid="5" name="MSIP_Label_d3491420-1ae2-4120-89e6-e6f668f067e2_Method">
    <vt:lpwstr>Standard</vt:lpwstr>
  </property>
  <property fmtid="{D5CDD505-2E9C-101B-9397-08002B2CF9AE}" pid="6" name="MSIP_Label_d3491420-1ae2-4120-89e6-e6f668f067e2_Name">
    <vt:lpwstr>d3491420-1ae2-4120-89e6-e6f668f067e2</vt:lpwstr>
  </property>
  <property fmtid="{D5CDD505-2E9C-101B-9397-08002B2CF9AE}" pid="7" name="MSIP_Label_d3491420-1ae2-4120-89e6-e6f668f067e2_SiteId">
    <vt:lpwstr>62366534-1ec3-4962-8869-9b5535279d0b</vt:lpwstr>
  </property>
  <property fmtid="{D5CDD505-2E9C-101B-9397-08002B2CF9AE}" pid="8" name="MSIP_Label_d3491420-1ae2-4120-89e6-e6f668f067e2_ActionId">
    <vt:lpwstr>6aab726e-71e4-4161-a674-ca875e604b1a</vt:lpwstr>
  </property>
  <property fmtid="{D5CDD505-2E9C-101B-9397-08002B2CF9AE}" pid="9" name="MSIP_Label_d3491420-1ae2-4120-89e6-e6f668f067e2_ContentBits">
    <vt:lpwstr>0</vt:lpwstr>
  </property>
  <property fmtid="{D5CDD505-2E9C-101B-9397-08002B2CF9AE}" pid="10" name="Order">
    <vt:r8>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TemplateUrl">
    <vt:lpwstr/>
  </property>
</Properties>
</file>