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76" r:id="rId7"/>
    <p:sldId id="277" r:id="rId8"/>
    <p:sldId id="267" r:id="rId9"/>
    <p:sldId id="261" r:id="rId10"/>
    <p:sldId id="278" r:id="rId11"/>
    <p:sldId id="268" r:id="rId12"/>
    <p:sldId id="262" r:id="rId13"/>
    <p:sldId id="279" r:id="rId14"/>
    <p:sldId id="280" r:id="rId15"/>
    <p:sldId id="271" r:id="rId16"/>
    <p:sldId id="263" r:id="rId17"/>
    <p:sldId id="281" r:id="rId18"/>
    <p:sldId id="282" r:id="rId19"/>
    <p:sldId id="283" r:id="rId20"/>
    <p:sldId id="272" r:id="rId21"/>
    <p:sldId id="264" r:id="rId22"/>
    <p:sldId id="284" r:id="rId23"/>
    <p:sldId id="269" r:id="rId24"/>
    <p:sldId id="265" r:id="rId25"/>
    <p:sldId id="275" r:id="rId26"/>
    <p:sldId id="274" r:id="rId27"/>
    <p:sldId id="266" r:id="rId28"/>
    <p:sldId id="273" r:id="rId29"/>
    <p:sldId id="285" r:id="rId30"/>
    <p:sldId id="286" r:id="rId31"/>
    <p:sldId id="270" r:id="rId3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0F7C1-B9A1-CF4B-99E8-D498C5189690}" v="3" dt="2024-09-03T10:16:09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48"/>
  </p:normalViewPr>
  <p:slideViewPr>
    <p:cSldViewPr snapToGrid="0">
      <p:cViewPr varScale="1">
        <p:scale>
          <a:sx n="146" d="100"/>
          <a:sy n="146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gstvedt, Vegard" userId="a806afcc-95d7-4632-9abf-ee9d42fde50c" providerId="ADAL" clId="{1CC0F7C1-B9A1-CF4B-99E8-D498C5189690}"/>
    <pc:docChg chg="undo custSel addSld delSld modSld sldOrd">
      <pc:chgData name="Haugstvedt, Vegard" userId="a806afcc-95d7-4632-9abf-ee9d42fde50c" providerId="ADAL" clId="{1CC0F7C1-B9A1-CF4B-99E8-D498C5189690}" dt="2024-09-03T13:14:41.854" v="4989" actId="20577"/>
      <pc:docMkLst>
        <pc:docMk/>
      </pc:docMkLst>
      <pc:sldChg chg="ord">
        <pc:chgData name="Haugstvedt, Vegard" userId="a806afcc-95d7-4632-9abf-ee9d42fde50c" providerId="ADAL" clId="{1CC0F7C1-B9A1-CF4B-99E8-D498C5189690}" dt="2024-09-03T09:49:43.113" v="1721" actId="20578"/>
        <pc:sldMkLst>
          <pc:docMk/>
          <pc:sldMk cId="2102298094" sldId="257"/>
        </pc:sldMkLst>
      </pc:sldChg>
      <pc:sldChg chg="modSp mod">
        <pc:chgData name="Haugstvedt, Vegard" userId="a806afcc-95d7-4632-9abf-ee9d42fde50c" providerId="ADAL" clId="{1CC0F7C1-B9A1-CF4B-99E8-D498C5189690}" dt="2024-09-03T09:30:55.058" v="921" actId="20577"/>
        <pc:sldMkLst>
          <pc:docMk/>
          <pc:sldMk cId="2217960853" sldId="269"/>
        </pc:sldMkLst>
        <pc:spChg chg="mod">
          <ac:chgData name="Haugstvedt, Vegard" userId="a806afcc-95d7-4632-9abf-ee9d42fde50c" providerId="ADAL" clId="{1CC0F7C1-B9A1-CF4B-99E8-D498C5189690}" dt="2024-09-03T09:08:32.660" v="713" actId="20577"/>
          <ac:spMkLst>
            <pc:docMk/>
            <pc:sldMk cId="2217960853" sldId="269"/>
            <ac:spMk id="4" creationId="{20FF44CB-7940-2F2D-2DD5-184804726ABB}"/>
          </ac:spMkLst>
        </pc:spChg>
        <pc:spChg chg="mod">
          <ac:chgData name="Haugstvedt, Vegard" userId="a806afcc-95d7-4632-9abf-ee9d42fde50c" providerId="ADAL" clId="{1CC0F7C1-B9A1-CF4B-99E8-D498C5189690}" dt="2024-09-03T09:30:55.058" v="921" actId="20577"/>
          <ac:spMkLst>
            <pc:docMk/>
            <pc:sldMk cId="2217960853" sldId="269"/>
            <ac:spMk id="5" creationId="{1FE076C0-87CB-E99E-E28B-E82E2BCD223A}"/>
          </ac:spMkLst>
        </pc:spChg>
      </pc:sldChg>
      <pc:sldChg chg="addSp modSp mod">
        <pc:chgData name="Haugstvedt, Vegard" userId="a806afcc-95d7-4632-9abf-ee9d42fde50c" providerId="ADAL" clId="{1CC0F7C1-B9A1-CF4B-99E8-D498C5189690}" dt="2024-09-03T10:16:41.733" v="2727" actId="1076"/>
        <pc:sldMkLst>
          <pc:docMk/>
          <pc:sldMk cId="4181264730" sldId="270"/>
        </pc:sldMkLst>
        <pc:picChg chg="mod">
          <ac:chgData name="Haugstvedt, Vegard" userId="a806afcc-95d7-4632-9abf-ee9d42fde50c" providerId="ADAL" clId="{1CC0F7C1-B9A1-CF4B-99E8-D498C5189690}" dt="2024-09-03T10:16:41.733" v="2727" actId="1076"/>
          <ac:picMkLst>
            <pc:docMk/>
            <pc:sldMk cId="4181264730" sldId="270"/>
            <ac:picMk id="3" creationId="{A5C491FB-6D35-3429-0895-F1699E6BC50F}"/>
          </ac:picMkLst>
        </pc:picChg>
        <pc:picChg chg="add mod">
          <ac:chgData name="Haugstvedt, Vegard" userId="a806afcc-95d7-4632-9abf-ee9d42fde50c" providerId="ADAL" clId="{1CC0F7C1-B9A1-CF4B-99E8-D498C5189690}" dt="2024-09-03T10:16:09.092" v="2725" actId="571"/>
          <ac:picMkLst>
            <pc:docMk/>
            <pc:sldMk cId="4181264730" sldId="270"/>
            <ac:picMk id="4" creationId="{3E28485D-4A5D-6D3C-ACFC-3A6FEFB2E60F}"/>
          </ac:picMkLst>
        </pc:picChg>
      </pc:sldChg>
      <pc:sldChg chg="modSp mod ord">
        <pc:chgData name="Haugstvedt, Vegard" userId="a806afcc-95d7-4632-9abf-ee9d42fde50c" providerId="ADAL" clId="{1CC0F7C1-B9A1-CF4B-99E8-D498C5189690}" dt="2024-09-03T11:16:59.974" v="3556" actId="20578"/>
        <pc:sldMkLst>
          <pc:docMk/>
          <pc:sldMk cId="1773988135" sldId="271"/>
        </pc:sldMkLst>
        <pc:spChg chg="mod">
          <ac:chgData name="Haugstvedt, Vegard" userId="a806afcc-95d7-4632-9abf-ee9d42fde50c" providerId="ADAL" clId="{1CC0F7C1-B9A1-CF4B-99E8-D498C5189690}" dt="2024-09-03T08:11:41.166" v="56" actId="20577"/>
          <ac:spMkLst>
            <pc:docMk/>
            <pc:sldMk cId="1773988135" sldId="271"/>
            <ac:spMk id="3" creationId="{0651ED1B-2EAA-DBFD-563F-B83ADDF68D77}"/>
          </ac:spMkLst>
        </pc:spChg>
      </pc:sldChg>
      <pc:sldChg chg="addSp modSp new mod modClrScheme chgLayout">
        <pc:chgData name="Haugstvedt, Vegard" userId="a806afcc-95d7-4632-9abf-ee9d42fde50c" providerId="ADAL" clId="{1CC0F7C1-B9A1-CF4B-99E8-D498C5189690}" dt="2024-09-03T13:14:41.854" v="4989" actId="20577"/>
        <pc:sldMkLst>
          <pc:docMk/>
          <pc:sldMk cId="1437280644" sldId="272"/>
        </pc:sldMkLst>
        <pc:spChg chg="mod ord">
          <ac:chgData name="Haugstvedt, Vegard" userId="a806afcc-95d7-4632-9abf-ee9d42fde50c" providerId="ADAL" clId="{1CC0F7C1-B9A1-CF4B-99E8-D498C5189690}" dt="2024-09-03T09:07:36.875" v="689" actId="700"/>
          <ac:spMkLst>
            <pc:docMk/>
            <pc:sldMk cId="1437280644" sldId="272"/>
            <ac:spMk id="2" creationId="{2B0862D9-8584-BDD1-1435-6CACEE6F79D6}"/>
          </ac:spMkLst>
        </pc:spChg>
        <pc:spChg chg="mod ord">
          <ac:chgData name="Haugstvedt, Vegard" userId="a806afcc-95d7-4632-9abf-ee9d42fde50c" providerId="ADAL" clId="{1CC0F7C1-B9A1-CF4B-99E8-D498C5189690}" dt="2024-09-03T13:14:41.854" v="4989" actId="20577"/>
          <ac:spMkLst>
            <pc:docMk/>
            <pc:sldMk cId="1437280644" sldId="272"/>
            <ac:spMk id="3" creationId="{D4CD2444-5FD6-6686-5EC4-526FB184EE87}"/>
          </ac:spMkLst>
        </pc:spChg>
        <pc:spChg chg="add mod ord">
          <ac:chgData name="Haugstvedt, Vegard" userId="a806afcc-95d7-4632-9abf-ee9d42fde50c" providerId="ADAL" clId="{1CC0F7C1-B9A1-CF4B-99E8-D498C5189690}" dt="2024-09-03T09:08:03.670" v="697" actId="27636"/>
          <ac:spMkLst>
            <pc:docMk/>
            <pc:sldMk cId="1437280644" sldId="272"/>
            <ac:spMk id="4" creationId="{91A76E51-E81B-3996-1420-795F07979D9A}"/>
          </ac:spMkLst>
        </pc:spChg>
      </pc:sldChg>
      <pc:sldChg chg="modSp new mod modClrScheme chgLayout">
        <pc:chgData name="Haugstvedt, Vegard" userId="a806afcc-95d7-4632-9abf-ee9d42fde50c" providerId="ADAL" clId="{1CC0F7C1-B9A1-CF4B-99E8-D498C5189690}" dt="2024-09-03T11:26:35.753" v="4787" actId="700"/>
        <pc:sldMkLst>
          <pc:docMk/>
          <pc:sldMk cId="1894299873" sldId="273"/>
        </pc:sldMkLst>
        <pc:spChg chg="mod ord">
          <ac:chgData name="Haugstvedt, Vegard" userId="a806afcc-95d7-4632-9abf-ee9d42fde50c" providerId="ADAL" clId="{1CC0F7C1-B9A1-CF4B-99E8-D498C5189690}" dt="2024-09-03T11:26:35.753" v="4787" actId="700"/>
          <ac:spMkLst>
            <pc:docMk/>
            <pc:sldMk cId="1894299873" sldId="273"/>
            <ac:spMk id="2" creationId="{CA875768-2D77-AF6E-F7A3-929B07632408}"/>
          </ac:spMkLst>
        </pc:spChg>
        <pc:spChg chg="mod ord">
          <ac:chgData name="Haugstvedt, Vegard" userId="a806afcc-95d7-4632-9abf-ee9d42fde50c" providerId="ADAL" clId="{1CC0F7C1-B9A1-CF4B-99E8-D498C5189690}" dt="2024-09-03T11:26:35.753" v="4787" actId="700"/>
          <ac:spMkLst>
            <pc:docMk/>
            <pc:sldMk cId="1894299873" sldId="273"/>
            <ac:spMk id="3" creationId="{5DC6049A-2E6E-F8BC-CF9C-E1A7BDA823CC}"/>
          </ac:spMkLst>
        </pc:spChg>
      </pc:sldChg>
      <pc:sldChg chg="addSp delSp modSp new mod modClrScheme chgLayout">
        <pc:chgData name="Haugstvedt, Vegard" userId="a806afcc-95d7-4632-9abf-ee9d42fde50c" providerId="ADAL" clId="{1CC0F7C1-B9A1-CF4B-99E8-D498C5189690}" dt="2024-09-03T09:48:54.977" v="1720" actId="14100"/>
        <pc:sldMkLst>
          <pc:docMk/>
          <pc:sldMk cId="117989350" sldId="274"/>
        </pc:sldMkLst>
        <pc:spChg chg="mod ord">
          <ac:chgData name="Haugstvedt, Vegard" userId="a806afcc-95d7-4632-9abf-ee9d42fde50c" providerId="ADAL" clId="{1CC0F7C1-B9A1-CF4B-99E8-D498C5189690}" dt="2024-09-03T09:32:44.116" v="961" actId="700"/>
          <ac:spMkLst>
            <pc:docMk/>
            <pc:sldMk cId="117989350" sldId="274"/>
            <ac:spMk id="2" creationId="{AA434050-97D7-C61E-511A-B01225F74DE7}"/>
          </ac:spMkLst>
        </pc:spChg>
        <pc:spChg chg="del mod ord">
          <ac:chgData name="Haugstvedt, Vegard" userId="a806afcc-95d7-4632-9abf-ee9d42fde50c" providerId="ADAL" clId="{1CC0F7C1-B9A1-CF4B-99E8-D498C5189690}" dt="2024-09-03T09:32:44.116" v="961" actId="700"/>
          <ac:spMkLst>
            <pc:docMk/>
            <pc:sldMk cId="117989350" sldId="274"/>
            <ac:spMk id="3" creationId="{3A6A245E-4AFC-55BF-EB3A-CBD8F53A3069}"/>
          </ac:spMkLst>
        </pc:spChg>
        <pc:spChg chg="add mod ord">
          <ac:chgData name="Haugstvedt, Vegard" userId="a806afcc-95d7-4632-9abf-ee9d42fde50c" providerId="ADAL" clId="{1CC0F7C1-B9A1-CF4B-99E8-D498C5189690}" dt="2024-09-03T09:48:35.481" v="1702" actId="14100"/>
          <ac:spMkLst>
            <pc:docMk/>
            <pc:sldMk cId="117989350" sldId="274"/>
            <ac:spMk id="4" creationId="{6ECF9DCA-375D-3369-6DDD-3BFEA7F80FBA}"/>
          </ac:spMkLst>
        </pc:spChg>
        <pc:spChg chg="add mod ord">
          <ac:chgData name="Haugstvedt, Vegard" userId="a806afcc-95d7-4632-9abf-ee9d42fde50c" providerId="ADAL" clId="{1CC0F7C1-B9A1-CF4B-99E8-D498C5189690}" dt="2024-09-03T09:48:54.977" v="1720" actId="14100"/>
          <ac:spMkLst>
            <pc:docMk/>
            <pc:sldMk cId="117989350" sldId="274"/>
            <ac:spMk id="5" creationId="{CAD10FFB-7A4F-570D-CAD7-042B9CBEAA3C}"/>
          </ac:spMkLst>
        </pc:spChg>
        <pc:spChg chg="add del mod">
          <ac:chgData name="Haugstvedt, Vegard" userId="a806afcc-95d7-4632-9abf-ee9d42fde50c" providerId="ADAL" clId="{1CC0F7C1-B9A1-CF4B-99E8-D498C5189690}" dt="2024-09-03T09:38:12.099" v="1363" actId="478"/>
          <ac:spMkLst>
            <pc:docMk/>
            <pc:sldMk cId="117989350" sldId="274"/>
            <ac:spMk id="6" creationId="{CA555AD0-6827-75AC-8EB3-9366106CBB59}"/>
          </ac:spMkLst>
        </pc:spChg>
        <pc:spChg chg="add mod">
          <ac:chgData name="Haugstvedt, Vegard" userId="a806afcc-95d7-4632-9abf-ee9d42fde50c" providerId="ADAL" clId="{1CC0F7C1-B9A1-CF4B-99E8-D498C5189690}" dt="2024-09-03T09:48:27.196" v="1701" actId="27636"/>
          <ac:spMkLst>
            <pc:docMk/>
            <pc:sldMk cId="117989350" sldId="274"/>
            <ac:spMk id="7" creationId="{74B5DEA2-95A0-D2C7-42E2-49C573E360DC}"/>
          </ac:spMkLst>
        </pc:spChg>
      </pc:sldChg>
      <pc:sldChg chg="modSp new mod">
        <pc:chgData name="Haugstvedt, Vegard" userId="a806afcc-95d7-4632-9abf-ee9d42fde50c" providerId="ADAL" clId="{1CC0F7C1-B9A1-CF4B-99E8-D498C5189690}" dt="2024-09-03T10:15:32.808" v="2724" actId="20577"/>
        <pc:sldMkLst>
          <pc:docMk/>
          <pc:sldMk cId="2484008108" sldId="275"/>
        </pc:sldMkLst>
        <pc:spChg chg="mod">
          <ac:chgData name="Haugstvedt, Vegard" userId="a806afcc-95d7-4632-9abf-ee9d42fde50c" providerId="ADAL" clId="{1CC0F7C1-B9A1-CF4B-99E8-D498C5189690}" dt="2024-09-03T10:09:46.017" v="2461" actId="20577"/>
          <ac:spMkLst>
            <pc:docMk/>
            <pc:sldMk cId="2484008108" sldId="275"/>
            <ac:spMk id="2" creationId="{A30FADF3-3773-56BB-D516-6261E4D511B7}"/>
          </ac:spMkLst>
        </pc:spChg>
        <pc:spChg chg="mod">
          <ac:chgData name="Haugstvedt, Vegard" userId="a806afcc-95d7-4632-9abf-ee9d42fde50c" providerId="ADAL" clId="{1CC0F7C1-B9A1-CF4B-99E8-D498C5189690}" dt="2024-09-03T10:15:32.808" v="2724" actId="20577"/>
          <ac:spMkLst>
            <pc:docMk/>
            <pc:sldMk cId="2484008108" sldId="275"/>
            <ac:spMk id="3" creationId="{2FA2BFE9-88C3-554C-BDB0-3254308B8153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10:42.555" v="2894" actId="20577"/>
        <pc:sldMkLst>
          <pc:docMk/>
          <pc:sldMk cId="2202495522" sldId="276"/>
        </pc:sldMkLst>
        <pc:spChg chg="mod">
          <ac:chgData name="Haugstvedt, Vegard" userId="a806afcc-95d7-4632-9abf-ee9d42fde50c" providerId="ADAL" clId="{1CC0F7C1-B9A1-CF4B-99E8-D498C5189690}" dt="2024-09-03T11:09:51.061" v="2756" actId="20577"/>
          <ac:spMkLst>
            <pc:docMk/>
            <pc:sldMk cId="2202495522" sldId="276"/>
            <ac:spMk id="2" creationId="{A6CC5C17-5D75-63B6-6500-B895397F7501}"/>
          </ac:spMkLst>
        </pc:spChg>
        <pc:spChg chg="mod">
          <ac:chgData name="Haugstvedt, Vegard" userId="a806afcc-95d7-4632-9abf-ee9d42fde50c" providerId="ADAL" clId="{1CC0F7C1-B9A1-CF4B-99E8-D498C5189690}" dt="2024-09-03T11:10:42.555" v="2894" actId="20577"/>
          <ac:spMkLst>
            <pc:docMk/>
            <pc:sldMk cId="2202495522" sldId="276"/>
            <ac:spMk id="3" creationId="{E6813E8C-4A3C-5FED-7380-4B5462BCB351}"/>
          </ac:spMkLst>
        </pc:spChg>
      </pc:sldChg>
      <pc:sldChg chg="modSp new mod ord">
        <pc:chgData name="Haugstvedt, Vegard" userId="a806afcc-95d7-4632-9abf-ee9d42fde50c" providerId="ADAL" clId="{1CC0F7C1-B9A1-CF4B-99E8-D498C5189690}" dt="2024-09-03T11:16:12.659" v="3502" actId="20578"/>
        <pc:sldMkLst>
          <pc:docMk/>
          <pc:sldMk cId="2973153996" sldId="277"/>
        </pc:sldMkLst>
        <pc:spChg chg="mod">
          <ac:chgData name="Haugstvedt, Vegard" userId="a806afcc-95d7-4632-9abf-ee9d42fde50c" providerId="ADAL" clId="{1CC0F7C1-B9A1-CF4B-99E8-D498C5189690}" dt="2024-09-03T11:11:11.834" v="2944" actId="20577"/>
          <ac:spMkLst>
            <pc:docMk/>
            <pc:sldMk cId="2973153996" sldId="277"/>
            <ac:spMk id="2" creationId="{B341F0C5-61DE-A8F9-6CC9-A70100F98BD4}"/>
          </ac:spMkLst>
        </pc:spChg>
        <pc:spChg chg="mod">
          <ac:chgData name="Haugstvedt, Vegard" userId="a806afcc-95d7-4632-9abf-ee9d42fde50c" providerId="ADAL" clId="{1CC0F7C1-B9A1-CF4B-99E8-D498C5189690}" dt="2024-09-03T11:12:51.476" v="3125"/>
          <ac:spMkLst>
            <pc:docMk/>
            <pc:sldMk cId="2973153996" sldId="277"/>
            <ac:spMk id="3" creationId="{0CACB035-A5DB-054C-A225-5E4DBDF9B805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14:26.978" v="3310"/>
        <pc:sldMkLst>
          <pc:docMk/>
          <pc:sldMk cId="881160046" sldId="278"/>
        </pc:sldMkLst>
        <pc:spChg chg="mod">
          <ac:chgData name="Haugstvedt, Vegard" userId="a806afcc-95d7-4632-9abf-ee9d42fde50c" providerId="ADAL" clId="{1CC0F7C1-B9A1-CF4B-99E8-D498C5189690}" dt="2024-09-03T11:13:29.676" v="3178" actId="20577"/>
          <ac:spMkLst>
            <pc:docMk/>
            <pc:sldMk cId="881160046" sldId="278"/>
            <ac:spMk id="2" creationId="{2F4A720E-A359-768D-4B17-106AD37E405F}"/>
          </ac:spMkLst>
        </pc:spChg>
        <pc:spChg chg="mod">
          <ac:chgData name="Haugstvedt, Vegard" userId="a806afcc-95d7-4632-9abf-ee9d42fde50c" providerId="ADAL" clId="{1CC0F7C1-B9A1-CF4B-99E8-D498C5189690}" dt="2024-09-03T11:14:26.978" v="3310"/>
          <ac:spMkLst>
            <pc:docMk/>
            <pc:sldMk cId="881160046" sldId="278"/>
            <ac:spMk id="3" creationId="{B89A03D9-8315-3D08-B0B7-9F31A51AA900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16:52.404" v="3555" actId="20577"/>
        <pc:sldMkLst>
          <pc:docMk/>
          <pc:sldMk cId="1472759700" sldId="279"/>
        </pc:sldMkLst>
        <pc:spChg chg="mod">
          <ac:chgData name="Haugstvedt, Vegard" userId="a806afcc-95d7-4632-9abf-ee9d42fde50c" providerId="ADAL" clId="{1CC0F7C1-B9A1-CF4B-99E8-D498C5189690}" dt="2024-09-03T11:14:54.411" v="3353" actId="20577"/>
          <ac:spMkLst>
            <pc:docMk/>
            <pc:sldMk cId="1472759700" sldId="279"/>
            <ac:spMk id="2" creationId="{0FF6C1DB-EAE5-012A-BADA-86C2304ECFA2}"/>
          </ac:spMkLst>
        </pc:spChg>
        <pc:spChg chg="mod">
          <ac:chgData name="Haugstvedt, Vegard" userId="a806afcc-95d7-4632-9abf-ee9d42fde50c" providerId="ADAL" clId="{1CC0F7C1-B9A1-CF4B-99E8-D498C5189690}" dt="2024-09-03T11:16:52.404" v="3555" actId="20577"/>
          <ac:spMkLst>
            <pc:docMk/>
            <pc:sldMk cId="1472759700" sldId="279"/>
            <ac:spMk id="3" creationId="{928921FF-C54B-C514-3D8F-818EB3B11435}"/>
          </ac:spMkLst>
        </pc:spChg>
      </pc:sldChg>
      <pc:sldChg chg="addSp modSp new mod modClrScheme chgLayout">
        <pc:chgData name="Haugstvedt, Vegard" userId="a806afcc-95d7-4632-9abf-ee9d42fde50c" providerId="ADAL" clId="{1CC0F7C1-B9A1-CF4B-99E8-D498C5189690}" dt="2024-09-03T11:18:16.766" v="3743" actId="14100"/>
        <pc:sldMkLst>
          <pc:docMk/>
          <pc:sldMk cId="1862062435" sldId="280"/>
        </pc:sldMkLst>
        <pc:spChg chg="mod ord">
          <ac:chgData name="Haugstvedt, Vegard" userId="a806afcc-95d7-4632-9abf-ee9d42fde50c" providerId="ADAL" clId="{1CC0F7C1-B9A1-CF4B-99E8-D498C5189690}" dt="2024-09-03T11:18:08.821" v="3740" actId="700"/>
          <ac:spMkLst>
            <pc:docMk/>
            <pc:sldMk cId="1862062435" sldId="280"/>
            <ac:spMk id="2" creationId="{61EE65C4-890B-F99A-078C-D37AF8CFAD5B}"/>
          </ac:spMkLst>
        </pc:spChg>
        <pc:spChg chg="mod ord">
          <ac:chgData name="Haugstvedt, Vegard" userId="a806afcc-95d7-4632-9abf-ee9d42fde50c" providerId="ADAL" clId="{1CC0F7C1-B9A1-CF4B-99E8-D498C5189690}" dt="2024-09-03T11:18:16.766" v="3743" actId="14100"/>
          <ac:spMkLst>
            <pc:docMk/>
            <pc:sldMk cId="1862062435" sldId="280"/>
            <ac:spMk id="3" creationId="{363BA3CD-147E-901C-0CED-740E5E9DDDB3}"/>
          </ac:spMkLst>
        </pc:spChg>
        <pc:spChg chg="add mod ord">
          <ac:chgData name="Haugstvedt, Vegard" userId="a806afcc-95d7-4632-9abf-ee9d42fde50c" providerId="ADAL" clId="{1CC0F7C1-B9A1-CF4B-99E8-D498C5189690}" dt="2024-09-03T11:18:14.471" v="3742" actId="14100"/>
          <ac:spMkLst>
            <pc:docMk/>
            <pc:sldMk cId="1862062435" sldId="280"/>
            <ac:spMk id="4" creationId="{8CC049BA-E624-F97C-85DB-020DE9507CD2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19:10.851" v="3938" actId="20577"/>
        <pc:sldMkLst>
          <pc:docMk/>
          <pc:sldMk cId="592319371" sldId="281"/>
        </pc:sldMkLst>
        <pc:spChg chg="mod">
          <ac:chgData name="Haugstvedt, Vegard" userId="a806afcc-95d7-4632-9abf-ee9d42fde50c" providerId="ADAL" clId="{1CC0F7C1-B9A1-CF4B-99E8-D498C5189690}" dt="2024-09-03T11:18:33.372" v="3769" actId="20577"/>
          <ac:spMkLst>
            <pc:docMk/>
            <pc:sldMk cId="592319371" sldId="281"/>
            <ac:spMk id="2" creationId="{88AE8A35-F55C-94A9-C36C-ABED0E9867D2}"/>
          </ac:spMkLst>
        </pc:spChg>
        <pc:spChg chg="mod">
          <ac:chgData name="Haugstvedt, Vegard" userId="a806afcc-95d7-4632-9abf-ee9d42fde50c" providerId="ADAL" clId="{1CC0F7C1-B9A1-CF4B-99E8-D498C5189690}" dt="2024-09-03T11:19:10.851" v="3938" actId="20577"/>
          <ac:spMkLst>
            <pc:docMk/>
            <pc:sldMk cId="592319371" sldId="281"/>
            <ac:spMk id="3" creationId="{4CB33F51-887C-4B32-8CD0-568A05BB47AB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23:35.271" v="4434" actId="20577"/>
        <pc:sldMkLst>
          <pc:docMk/>
          <pc:sldMk cId="1381538992" sldId="282"/>
        </pc:sldMkLst>
        <pc:spChg chg="mod">
          <ac:chgData name="Haugstvedt, Vegard" userId="a806afcc-95d7-4632-9abf-ee9d42fde50c" providerId="ADAL" clId="{1CC0F7C1-B9A1-CF4B-99E8-D498C5189690}" dt="2024-09-03T11:19:34.245" v="3971" actId="20577"/>
          <ac:spMkLst>
            <pc:docMk/>
            <pc:sldMk cId="1381538992" sldId="282"/>
            <ac:spMk id="2" creationId="{DCC53378-2DEF-10FB-CBE9-71F2863BC19E}"/>
          </ac:spMkLst>
        </pc:spChg>
        <pc:spChg chg="mod">
          <ac:chgData name="Haugstvedt, Vegard" userId="a806afcc-95d7-4632-9abf-ee9d42fde50c" providerId="ADAL" clId="{1CC0F7C1-B9A1-CF4B-99E8-D498C5189690}" dt="2024-09-03T11:23:35.271" v="4434" actId="20577"/>
          <ac:spMkLst>
            <pc:docMk/>
            <pc:sldMk cId="1381538992" sldId="282"/>
            <ac:spMk id="3" creationId="{E6756738-23A6-15D5-2991-6CC0A5909F98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24:35.980" v="4644" actId="20577"/>
        <pc:sldMkLst>
          <pc:docMk/>
          <pc:sldMk cId="2965284581" sldId="283"/>
        </pc:sldMkLst>
        <pc:spChg chg="mod">
          <ac:chgData name="Haugstvedt, Vegard" userId="a806afcc-95d7-4632-9abf-ee9d42fde50c" providerId="ADAL" clId="{1CC0F7C1-B9A1-CF4B-99E8-D498C5189690}" dt="2024-09-03T11:23:55.377" v="4478" actId="20577"/>
          <ac:spMkLst>
            <pc:docMk/>
            <pc:sldMk cId="2965284581" sldId="283"/>
            <ac:spMk id="2" creationId="{DDBC1561-071B-BB48-4C45-DE4826A82D62}"/>
          </ac:spMkLst>
        </pc:spChg>
        <pc:spChg chg="mod">
          <ac:chgData name="Haugstvedt, Vegard" userId="a806afcc-95d7-4632-9abf-ee9d42fde50c" providerId="ADAL" clId="{1CC0F7C1-B9A1-CF4B-99E8-D498C5189690}" dt="2024-09-03T11:24:35.980" v="4644" actId="20577"/>
          <ac:spMkLst>
            <pc:docMk/>
            <pc:sldMk cId="2965284581" sldId="283"/>
            <ac:spMk id="3" creationId="{0FF6BF21-5CD4-53C2-7A19-5BFEE268ADB2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25:48.779" v="4784" actId="20577"/>
        <pc:sldMkLst>
          <pc:docMk/>
          <pc:sldMk cId="2424677785" sldId="284"/>
        </pc:sldMkLst>
        <pc:spChg chg="mod">
          <ac:chgData name="Haugstvedt, Vegard" userId="a806afcc-95d7-4632-9abf-ee9d42fde50c" providerId="ADAL" clId="{1CC0F7C1-B9A1-CF4B-99E8-D498C5189690}" dt="2024-09-03T11:25:48.779" v="4784" actId="20577"/>
          <ac:spMkLst>
            <pc:docMk/>
            <pc:sldMk cId="2424677785" sldId="284"/>
            <ac:spMk id="2" creationId="{CA09EEDE-6AC4-AECD-BFB7-7A25EC8AAE51}"/>
          </ac:spMkLst>
        </pc:spChg>
        <pc:spChg chg="mod">
          <ac:chgData name="Haugstvedt, Vegard" userId="a806afcc-95d7-4632-9abf-ee9d42fde50c" providerId="ADAL" clId="{1CC0F7C1-B9A1-CF4B-99E8-D498C5189690}" dt="2024-09-03T11:25:41.027" v="4781" actId="20577"/>
          <ac:spMkLst>
            <pc:docMk/>
            <pc:sldMk cId="2424677785" sldId="284"/>
            <ac:spMk id="3" creationId="{DE12CD6A-095C-F8B1-CEA2-68B0D6C31D09}"/>
          </ac:spMkLst>
        </pc:spChg>
      </pc:sldChg>
      <pc:sldChg chg="new del">
        <pc:chgData name="Haugstvedt, Vegard" userId="a806afcc-95d7-4632-9abf-ee9d42fde50c" providerId="ADAL" clId="{1CC0F7C1-B9A1-CF4B-99E8-D498C5189690}" dt="2024-09-03T11:24:54.849" v="4646" actId="2696"/>
        <pc:sldMkLst>
          <pc:docMk/>
          <pc:sldMk cId="3884930113" sldId="284"/>
        </pc:sldMkLst>
      </pc:sldChg>
      <pc:sldChg chg="modSp new mod">
        <pc:chgData name="Haugstvedt, Vegard" userId="a806afcc-95d7-4632-9abf-ee9d42fde50c" providerId="ADAL" clId="{1CC0F7C1-B9A1-CF4B-99E8-D498C5189690}" dt="2024-09-03T11:26:54.486" v="4816" actId="20577"/>
        <pc:sldMkLst>
          <pc:docMk/>
          <pc:sldMk cId="959747801" sldId="285"/>
        </pc:sldMkLst>
        <pc:spChg chg="mod">
          <ac:chgData name="Haugstvedt, Vegard" userId="a806afcc-95d7-4632-9abf-ee9d42fde50c" providerId="ADAL" clId="{1CC0F7C1-B9A1-CF4B-99E8-D498C5189690}" dt="2024-09-03T11:26:54.486" v="4816" actId="20577"/>
          <ac:spMkLst>
            <pc:docMk/>
            <pc:sldMk cId="959747801" sldId="285"/>
            <ac:spMk id="2" creationId="{52DE4152-7B91-D0B2-86C0-6A2F0E9512B6}"/>
          </ac:spMkLst>
        </pc:spChg>
      </pc:sldChg>
      <pc:sldChg chg="modSp new mod">
        <pc:chgData name="Haugstvedt, Vegard" userId="a806afcc-95d7-4632-9abf-ee9d42fde50c" providerId="ADAL" clId="{1CC0F7C1-B9A1-CF4B-99E8-D498C5189690}" dt="2024-09-03T11:27:42.720" v="4987" actId="20577"/>
        <pc:sldMkLst>
          <pc:docMk/>
          <pc:sldMk cId="3351606398" sldId="286"/>
        </pc:sldMkLst>
        <pc:spChg chg="mod">
          <ac:chgData name="Haugstvedt, Vegard" userId="a806afcc-95d7-4632-9abf-ee9d42fde50c" providerId="ADAL" clId="{1CC0F7C1-B9A1-CF4B-99E8-D498C5189690}" dt="2024-09-03T11:27:04.346" v="4838" actId="20577"/>
          <ac:spMkLst>
            <pc:docMk/>
            <pc:sldMk cId="3351606398" sldId="286"/>
            <ac:spMk id="2" creationId="{BFDAB29C-0CE8-8AA1-7EF8-F5C81F2904A4}"/>
          </ac:spMkLst>
        </pc:spChg>
        <pc:spChg chg="mod">
          <ac:chgData name="Haugstvedt, Vegard" userId="a806afcc-95d7-4632-9abf-ee9d42fde50c" providerId="ADAL" clId="{1CC0F7C1-B9A1-CF4B-99E8-D498C5189690}" dt="2024-09-03T11:27:42.720" v="4987" actId="20577"/>
          <ac:spMkLst>
            <pc:docMk/>
            <pc:sldMk cId="3351606398" sldId="286"/>
            <ac:spMk id="3" creationId="{F529A94C-E584-D719-3FED-8027763471A5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'Ark1'!$A$2:$A$8</cx:f>
        <cx:lvl ptCount="7">
          <cx:pt idx="0">User testing</cx:pt>
          <cx:pt idx="1">Screen reader testing</cx:pt>
          <cx:pt idx="2">Automated tools</cx:pt>
          <cx:pt idx="3">Forms</cx:pt>
          <cx:pt idx="4">Structure</cx:pt>
          <cx:pt idx="5">Zoom</cx:pt>
          <cx:pt idx="6">Keyboard navigation</cx:pt>
        </cx:lvl>
      </cx:strDim>
      <cx:numDim type="val">
        <cx:f>'Ark1'!$B$2:$B$8</cx:f>
        <cx:lvl ptCount="7" formatCode="General">
          <cx:pt idx="0">200</cx:pt>
          <cx:pt idx="1">500</cx:pt>
          <cx:pt idx="2">800</cx:pt>
          <cx:pt idx="3">1750</cx:pt>
          <cx:pt idx="4">2200</cx:pt>
          <cx:pt idx="5">2700</cx:pt>
          <cx:pt idx="6">3000</cx:pt>
        </cx:lvl>
      </cx:numDim>
    </cx:data>
  </cx:chartData>
  <cx:chart>
    <cx:plotArea>
      <cx:plotAreaRegion>
        <cx:series layoutId="funnel" uniqueId="{AFB99541-5D88-4922-8AE5-5913FD7DC553}"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GB" sz="1197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C0DB-467B-6546-8EE2-83D6F710A724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7A60-741B-1B40-8220-25AC057502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29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7A60-741B-1B40-8220-25AC057502D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861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7A60-741B-1B40-8220-25AC057502D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7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7A60-741B-1B40-8220-25AC057502D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512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7A60-741B-1B40-8220-25AC057502DD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44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1320-79AE-CF7E-6C76-0C016089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B5F96-5C35-71A9-EF68-571774CC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5D74-0832-F6F1-CF8E-446F5F8D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D0B3-255B-91FF-188B-FBCD8D80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48B9-E802-DAD3-8137-3D9B6BBD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7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C21B-B886-5193-399F-7C3E8B84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C0F2E-4703-D1CA-B252-F4F345C0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D312-27C9-8100-3675-47CC1C0E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26D6-D445-05D1-3E64-7C80EED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4C96-B6A2-412C-C5D9-26E9CE0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13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C4D55-055B-A256-E5A9-3F704CD0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2D6A-8BF6-8BAF-B88D-1067471B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027E-3189-1F86-481D-34965FE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DBD4-2804-BE36-BF4F-30234998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5B4B-3795-C5AF-70DF-1C26F8EB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68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CB1-0668-693C-DBA2-CD33C32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BB02-3BD7-EC91-3E3C-55B09D17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116E-34E4-BA5E-7414-C52B658A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7905-2131-6005-E386-FCB7FB44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4FEE-A3B9-70EC-DEF4-309D4931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83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62EC-AAB1-AA54-4CE6-AF633830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7284-1687-D3CE-A761-93C216D6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D3F9-5EDE-3F23-DCD4-1083C36C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CE6C-8A88-BABF-F634-2E88B895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6897-548A-B0DF-141C-0CB75240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16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681-88A2-2D36-4E32-2A2D7F88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585-39CE-7282-96A5-E1A9B848A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88D13-E232-8BCB-0276-0BC11B3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3F13-4DA6-1B9A-1F6D-FDE2428D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2F4A-94E3-7943-4BCC-38156EF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EA801-00CE-E9F5-1DC5-364D3C4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917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B903-2C27-ADD1-C24F-B4A1E83F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120F-2F00-122A-FFFF-F0F26012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C0D58-CDE9-6BA1-3A0B-468DB4EA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CFE27-7A1C-C28D-29CA-9AE6110A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3EC9B-9BCF-EB02-D55B-00B5ABC8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5EA13-A6F1-FDF5-66D9-55BE5BAA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0AA86-4DD7-3BA8-0FB6-BA97DC86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A2B2F-DB53-7D47-4A4C-D3DF89D5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62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AA1-AE1C-93ED-D1BC-F20FED4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D12AB-5A3B-04D2-38A6-23AFB733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4CE96-B3E6-B076-DD39-5A23A1D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BDBC4-0AA7-C88E-CF45-ED53E31B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611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E0DA-9373-BDB8-282A-B323134D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DEF69-1AE0-9DCD-7EB5-5B797879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ADFB4-6C6B-706E-C6A0-59398C6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19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1CB5-32AD-BFAC-FA02-FA0A619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A4D3-98BC-0C5F-94A4-47A36A92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54E1-293B-2209-6FAB-D0F88E41A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D2A7-437D-6F50-90E9-57F68E2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F46D-730F-ADEF-EFB8-1991B89A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5EB7-0C91-7129-37EB-E327B6C5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96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5EF7-2A35-272C-18F6-06466FB7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F3D51-D5B5-52BA-7FF0-026585A7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9302-C011-757D-2A68-5CACA9553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8D36A-A653-BC42-35F4-2F5EE06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680F-3553-B1D5-17AD-B179F7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67F6-5C41-6725-3904-D53D3B14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95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716D6-3149-2A87-2EBA-14BCD8C0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DFBE-2A9A-F647-CD79-CAF9609A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CE1-0BFE-65E6-01FE-A14B8B4A4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29A83-75A2-EF40-B1ED-F3AA94DEEF09}" type="datetimeFigureOut">
              <a:rPr lang="nb-NO" smtClean="0"/>
              <a:t>03.09.2024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85DA-F23B-FAC1-E84D-5C9CE2D50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6602-0602-000F-D212-A54813BD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568C0-B27C-5C45-A013-061676B9EE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6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2kool2/pen/LYzVeL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.no/arbeidsledig-permitte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bc.com/" TargetMode="External"/><Relationship Id="rId4" Type="http://schemas.openxmlformats.org/officeDocument/2006/relationships/hyperlink" Target="https://www.nrk.n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roselli.com/2022/05/24x24-pixel-cursor-bookmarkl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75E0-B3DA-F410-C0A9-DFA4E63F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Accessibility testing </a:t>
            </a:r>
            <a:br>
              <a:rPr lang="nb-NO" dirty="0"/>
            </a:b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entire</a:t>
            </a:r>
            <a:r>
              <a:rPr lang="nb-NO" dirty="0"/>
              <a:t>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2BCD5-062E-3C5D-79AF-AB883C9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nb-NO" dirty="0"/>
              <a:t>Vegard Haugstvedt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7062A1A-F5F6-D01D-4BFD-97D488C6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2" y="5257800"/>
            <a:ext cx="3351147" cy="11582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121706-849D-D90D-DAE5-9F7414F2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703" t="44539" r="37507" b="44681"/>
          <a:stretch/>
        </p:blipFill>
        <p:spPr>
          <a:xfrm>
            <a:off x="8768218" y="5387085"/>
            <a:ext cx="2268035" cy="6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20E-A359-768D-4B17-106AD37E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</a:t>
            </a:r>
            <a:r>
              <a:rPr lang="nb-NO" dirty="0" err="1"/>
              <a:t>with</a:t>
            </a:r>
            <a:r>
              <a:rPr lang="nb-NO" dirty="0"/>
              <a:t> zoom and </a:t>
            </a:r>
            <a:r>
              <a:rPr lang="nb-NO" dirty="0" err="1"/>
              <a:t>responsive</a:t>
            </a:r>
            <a:r>
              <a:rPr lang="nb-NO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03D9-8315-3D08-B0B7-9F31A51A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Zoom in 400%</a:t>
            </a:r>
          </a:p>
          <a:p>
            <a:r>
              <a:rPr lang="nb-NO" dirty="0"/>
              <a:t>320px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width</a:t>
            </a:r>
            <a:endParaRPr lang="nb-NO" dirty="0"/>
          </a:p>
          <a:p>
            <a:r>
              <a:rPr lang="nb-NO" dirty="0" err="1"/>
              <a:t>Portrait</a:t>
            </a:r>
            <a:r>
              <a:rPr lang="nb-NO" dirty="0"/>
              <a:t> and landcape mode</a:t>
            </a:r>
          </a:p>
          <a:p>
            <a:r>
              <a:rPr lang="nb-NO" dirty="0" err="1"/>
              <a:t>Change</a:t>
            </a:r>
            <a:r>
              <a:rPr lang="nb-NO" dirty="0"/>
              <a:t> font </a:t>
            </a:r>
            <a:r>
              <a:rPr lang="nb-NO" dirty="0" err="1"/>
              <a:t>size</a:t>
            </a:r>
            <a:r>
              <a:rPr lang="nb-NO" dirty="0"/>
              <a:t> in </a:t>
            </a:r>
            <a:r>
              <a:rPr lang="nb-NO" dirty="0" err="1"/>
              <a:t>browser</a:t>
            </a:r>
            <a:endParaRPr lang="nb-NO" dirty="0"/>
          </a:p>
          <a:p>
            <a:r>
              <a:rPr lang="nb-NO" dirty="0" err="1"/>
              <a:t>Customizable</a:t>
            </a:r>
            <a:r>
              <a:rPr lang="nb-NO" dirty="0"/>
              <a:t> </a:t>
            </a:r>
            <a:r>
              <a:rPr lang="nb-NO" dirty="0" err="1"/>
              <a:t>spacing</a:t>
            </a:r>
            <a:r>
              <a:rPr lang="nb-NO" dirty="0"/>
              <a:t> </a:t>
            </a:r>
            <a:r>
              <a:rPr lang="nb-NO" dirty="0" err="1"/>
              <a:t>bookmarklet</a:t>
            </a:r>
            <a:r>
              <a:rPr lang="nb-NO" dirty="0"/>
              <a:t>: </a:t>
            </a:r>
            <a:r>
              <a:rPr lang="en-GB" dirty="0">
                <a:hlinkClick r:id="rId2"/>
              </a:rPr>
              <a:t>https://codepen.io/2kool2/pen/LYzVeLO</a:t>
            </a:r>
            <a:r>
              <a:rPr lang="en-GB" dirty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16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7403-55D1-0650-A5EF-9B0D3D64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</a:t>
            </a:r>
            <a:r>
              <a:rPr lang="nb-NO" dirty="0" err="1"/>
              <a:t>Responsive</a:t>
            </a:r>
            <a:r>
              <a:rPr lang="nb-NO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D0AE-6B8E-DDD6-F556-924F567A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Pick</a:t>
            </a:r>
            <a:r>
              <a:rPr lang="nb-NO" dirty="0"/>
              <a:t> 3-4 </a:t>
            </a:r>
            <a:r>
              <a:rPr lang="nb-NO" dirty="0" err="1"/>
              <a:t>page</a:t>
            </a:r>
            <a:r>
              <a:rPr lang="nb-NO" dirty="0"/>
              <a:t> types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website and test</a:t>
            </a:r>
          </a:p>
          <a:p>
            <a:pPr lvl="1"/>
            <a:r>
              <a:rPr lang="nb-NO" dirty="0"/>
              <a:t>Zooming in to 400%</a:t>
            </a:r>
          </a:p>
          <a:p>
            <a:pPr lvl="1"/>
            <a:r>
              <a:rPr lang="nb-NO" dirty="0"/>
              <a:t>Test </a:t>
            </a:r>
            <a:r>
              <a:rPr lang="nb-NO" dirty="0" err="1"/>
              <a:t>increasing</a:t>
            </a:r>
            <a:r>
              <a:rPr lang="nb-NO" dirty="0"/>
              <a:t> font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browser</a:t>
            </a:r>
            <a:endParaRPr lang="nb-NO" dirty="0"/>
          </a:p>
          <a:p>
            <a:pPr lvl="1"/>
            <a:r>
              <a:rPr lang="nb-NO" dirty="0"/>
              <a:t>Test landscape and </a:t>
            </a:r>
            <a:r>
              <a:rPr lang="nb-NO" dirty="0" err="1"/>
              <a:t>portrait</a:t>
            </a:r>
            <a:r>
              <a:rPr lang="nb-NO" dirty="0"/>
              <a:t> mode (</a:t>
            </a:r>
            <a:r>
              <a:rPr lang="nb-NO" dirty="0" err="1"/>
              <a:t>preferably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mobile)</a:t>
            </a:r>
          </a:p>
          <a:p>
            <a:pPr lvl="1"/>
            <a:r>
              <a:rPr lang="nb-NO" dirty="0"/>
              <a:t>Test</a:t>
            </a:r>
          </a:p>
          <a:p>
            <a:endParaRPr lang="nb-NO" dirty="0"/>
          </a:p>
          <a:p>
            <a:r>
              <a:rPr lang="nb-NO" dirty="0"/>
              <a:t>Alternative </a:t>
            </a:r>
            <a:r>
              <a:rPr lang="nb-NO" dirty="0" err="1"/>
              <a:t>sites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Dagbladet.no</a:t>
            </a:r>
            <a:endParaRPr lang="nb-NO" dirty="0"/>
          </a:p>
          <a:p>
            <a:pPr lvl="1"/>
            <a:r>
              <a:rPr lang="nb-NO" dirty="0" err="1"/>
              <a:t>JavaZone.no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469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B602-D03C-6DF7-3AFD-81DDC1B8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Structure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6494-7608-8158-A8F2-0D83A79EE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Headings and </a:t>
            </a:r>
            <a:r>
              <a:rPr lang="nb-NO" dirty="0" err="1"/>
              <a:t>landmarks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130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C1DB-EAE5-012A-BADA-86C2304E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</a:t>
            </a:r>
            <a:r>
              <a:rPr lang="nb-NO" dirty="0" err="1"/>
              <a:t>with</a:t>
            </a:r>
            <a:r>
              <a:rPr lang="nb-NO" dirty="0"/>
              <a:t>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21FF-C54B-C514-3D8F-818EB3B1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Sound heading </a:t>
            </a:r>
            <a:r>
              <a:rPr lang="nb-NO" dirty="0" err="1"/>
              <a:t>hierarchy</a:t>
            </a:r>
            <a:endParaRPr lang="nb-NO" dirty="0"/>
          </a:p>
          <a:p>
            <a:pPr lvl="1"/>
            <a:r>
              <a:rPr lang="nb-NO" dirty="0"/>
              <a:t>Headings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coded</a:t>
            </a:r>
            <a:r>
              <a:rPr lang="nb-NO" dirty="0"/>
              <a:t> as headings</a:t>
            </a:r>
          </a:p>
          <a:p>
            <a:r>
              <a:rPr lang="nb-NO" dirty="0"/>
              <a:t>Headings </a:t>
            </a:r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section</a:t>
            </a:r>
            <a:endParaRPr lang="nb-NO" dirty="0"/>
          </a:p>
          <a:p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 err="1"/>
              <a:t>Tool</a:t>
            </a:r>
            <a:r>
              <a:rPr lang="nb-NO" dirty="0"/>
              <a:t>:</a:t>
            </a:r>
          </a:p>
          <a:p>
            <a:r>
              <a:rPr lang="nb-NO" dirty="0" err="1"/>
              <a:t>HeadingsMap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7275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65C4-890B-F99A-078C-D37AF8CF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landmarks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A3CD-147E-901C-0CED-740E5E9DD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54140" cy="4351338"/>
          </a:xfrm>
        </p:spPr>
        <p:txBody>
          <a:bodyPr>
            <a:normAutofit/>
          </a:bodyPr>
          <a:lstStyle/>
          <a:p>
            <a:r>
              <a:rPr lang="nb-NO" dirty="0"/>
              <a:t>Page is </a:t>
            </a:r>
            <a:r>
              <a:rPr lang="nb-NO" dirty="0" err="1"/>
              <a:t>divided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landmarks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Header</a:t>
            </a:r>
          </a:p>
          <a:p>
            <a:pPr lvl="1"/>
            <a:r>
              <a:rPr lang="nb-NO" dirty="0"/>
              <a:t>Nav</a:t>
            </a:r>
          </a:p>
          <a:p>
            <a:pPr lvl="1"/>
            <a:r>
              <a:rPr lang="nb-NO" dirty="0"/>
              <a:t>Main</a:t>
            </a:r>
          </a:p>
          <a:p>
            <a:pPr lvl="1"/>
            <a:r>
              <a:rPr lang="nb-NO" dirty="0" err="1"/>
              <a:t>Footer</a:t>
            </a:r>
            <a:endParaRPr lang="nb-NO" dirty="0"/>
          </a:p>
          <a:p>
            <a:pPr lvl="1"/>
            <a:r>
              <a:rPr lang="nb-NO" dirty="0" err="1"/>
              <a:t>Aside</a:t>
            </a:r>
            <a:endParaRPr lang="nb-NO" dirty="0"/>
          </a:p>
          <a:p>
            <a:pPr lvl="1"/>
            <a:r>
              <a:rPr lang="nb-NO" dirty="0"/>
              <a:t>Form</a:t>
            </a:r>
          </a:p>
          <a:p>
            <a:r>
              <a:rPr lang="nb-NO" dirty="0"/>
              <a:t>All </a:t>
            </a:r>
            <a:r>
              <a:rPr lang="nb-NO" dirty="0" err="1"/>
              <a:t>content</a:t>
            </a:r>
            <a:r>
              <a:rPr lang="nb-NO" dirty="0"/>
              <a:t> is </a:t>
            </a:r>
            <a:r>
              <a:rPr lang="nb-NO" dirty="0" err="1"/>
              <a:t>contained</a:t>
            </a:r>
            <a:r>
              <a:rPr lang="nb-NO" dirty="0"/>
              <a:t> in a </a:t>
            </a:r>
            <a:r>
              <a:rPr lang="nb-NO" dirty="0" err="1"/>
              <a:t>landmark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049BA-E624-F97C-85DB-020DE950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5240" y="1825625"/>
            <a:ext cx="371856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Tool</a:t>
            </a:r>
            <a:r>
              <a:rPr lang="nb-NO" dirty="0"/>
              <a:t>:</a:t>
            </a:r>
          </a:p>
          <a:p>
            <a:r>
              <a:rPr lang="nb-NO" dirty="0"/>
              <a:t>Accessibility Insights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206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A5A-F0A1-E4A0-F008-1DB047C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</a:t>
            </a:r>
            <a:r>
              <a:rPr lang="nb-NO" dirty="0" err="1"/>
              <a:t>Structure</a:t>
            </a:r>
            <a:r>
              <a:rPr lang="nb-NO" dirty="0"/>
              <a:t> and </a:t>
            </a:r>
            <a:r>
              <a:rPr lang="nb-NO" dirty="0" err="1"/>
              <a:t>landmarks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ED1B-2EAA-DBFD-563F-B83ADDF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8097" cy="4351338"/>
          </a:xfrm>
        </p:spPr>
        <p:txBody>
          <a:bodyPr>
            <a:normAutofit fontScale="70000" lnSpcReduction="20000"/>
          </a:bodyPr>
          <a:lstStyle/>
          <a:p>
            <a:r>
              <a:rPr lang="nb-NO" dirty="0" err="1"/>
              <a:t>Download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</a:t>
            </a:r>
            <a:r>
              <a:rPr lang="nb-NO" dirty="0" err="1"/>
              <a:t>HeadingsMap</a:t>
            </a:r>
            <a:r>
              <a:rPr lang="nb-NO" dirty="0"/>
              <a:t> and Accessibility Insights</a:t>
            </a:r>
          </a:p>
          <a:p>
            <a:pPr lvl="1"/>
            <a:r>
              <a:rPr lang="nb-NO" dirty="0" err="1"/>
              <a:t>Find</a:t>
            </a:r>
            <a:r>
              <a:rPr lang="nb-NO" dirty="0"/>
              <a:t> a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rich</a:t>
            </a:r>
            <a:r>
              <a:rPr lang="nb-NO" dirty="0"/>
              <a:t> </a:t>
            </a:r>
            <a:r>
              <a:rPr lang="nb-NO" dirty="0" err="1"/>
              <a:t>content</a:t>
            </a:r>
            <a:r>
              <a:rPr lang="nb-NO" dirty="0"/>
              <a:t>, 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HeadingsMap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understand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 just from </a:t>
            </a:r>
            <a:r>
              <a:rPr lang="nb-NO" dirty="0" err="1"/>
              <a:t>the</a:t>
            </a:r>
            <a:r>
              <a:rPr lang="nb-NO" dirty="0"/>
              <a:t> headings.</a:t>
            </a:r>
          </a:p>
          <a:p>
            <a:pPr lvl="1"/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heading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skipped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«</a:t>
            </a:r>
            <a:r>
              <a:rPr lang="nb-NO" dirty="0" err="1"/>
              <a:t>AdHoc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» </a:t>
            </a:r>
            <a:r>
              <a:rPr lang="nb-NO" dirty="0" err="1"/>
              <a:t>feature</a:t>
            </a:r>
            <a:r>
              <a:rPr lang="nb-NO" dirty="0"/>
              <a:t> in Accessibility Insights to </a:t>
            </a:r>
            <a:r>
              <a:rPr lang="nb-NO" dirty="0" err="1"/>
              <a:t>highlight</a:t>
            </a:r>
            <a:r>
              <a:rPr lang="nb-NO" dirty="0"/>
              <a:t> </a:t>
            </a:r>
            <a:r>
              <a:rPr lang="nb-NO" dirty="0" err="1"/>
              <a:t>landmarks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, 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Navigation</a:t>
            </a:r>
            <a:r>
              <a:rPr lang="nb-NO" dirty="0"/>
              <a:t> elements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wrapped</a:t>
            </a:r>
            <a:r>
              <a:rPr lang="nb-NO" dirty="0"/>
              <a:t> in a </a:t>
            </a:r>
            <a:r>
              <a:rPr lang="nb-NO" dirty="0" err="1"/>
              <a:t>navigation</a:t>
            </a:r>
            <a:r>
              <a:rPr lang="nb-NO" dirty="0"/>
              <a:t> </a:t>
            </a:r>
            <a:r>
              <a:rPr lang="nb-NO" dirty="0" err="1"/>
              <a:t>landmark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top</a:t>
            </a:r>
            <a:r>
              <a:rPr lang="nb-NO" dirty="0"/>
              <a:t> </a:t>
            </a:r>
            <a:r>
              <a:rPr lang="nb-NO" dirty="0" err="1"/>
              <a:t>menu</a:t>
            </a:r>
            <a:r>
              <a:rPr lang="nb-NO" dirty="0"/>
              <a:t> is </a:t>
            </a:r>
            <a:r>
              <a:rPr lang="nb-NO" dirty="0" err="1"/>
              <a:t>wrapped</a:t>
            </a:r>
            <a:r>
              <a:rPr lang="nb-NO" dirty="0"/>
              <a:t> in a banner </a:t>
            </a:r>
            <a:r>
              <a:rPr lang="nb-NO" dirty="0" err="1"/>
              <a:t>landmark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footer</a:t>
            </a:r>
            <a:r>
              <a:rPr lang="nb-NO" dirty="0"/>
              <a:t> is </a:t>
            </a:r>
            <a:r>
              <a:rPr lang="nb-NO" dirty="0" err="1"/>
              <a:t>wrapped</a:t>
            </a:r>
            <a:r>
              <a:rPr lang="nb-NO" dirty="0"/>
              <a:t> in a contentinfo </a:t>
            </a:r>
            <a:r>
              <a:rPr lang="nb-NO" dirty="0" err="1"/>
              <a:t>landmark</a:t>
            </a:r>
            <a:endParaRPr lang="nb-NO" dirty="0"/>
          </a:p>
          <a:p>
            <a:pPr lvl="1"/>
            <a:r>
              <a:rPr lang="nb-NO" dirty="0" err="1"/>
              <a:t>Supplementary</a:t>
            </a:r>
            <a:r>
              <a:rPr lang="nb-NO" dirty="0"/>
              <a:t> </a:t>
            </a:r>
            <a:r>
              <a:rPr lang="nb-NO" dirty="0" err="1"/>
              <a:t>content</a:t>
            </a:r>
            <a:r>
              <a:rPr lang="nb-NO" dirty="0"/>
              <a:t> is </a:t>
            </a:r>
            <a:r>
              <a:rPr lang="nb-NO" dirty="0" err="1"/>
              <a:t>wrapped</a:t>
            </a:r>
            <a:r>
              <a:rPr lang="nb-NO" dirty="0"/>
              <a:t> in an </a:t>
            </a:r>
            <a:r>
              <a:rPr lang="nb-NO" dirty="0" err="1"/>
              <a:t>aside</a:t>
            </a:r>
            <a:r>
              <a:rPr lang="nb-NO" dirty="0"/>
              <a:t> </a:t>
            </a:r>
            <a:r>
              <a:rPr lang="nb-NO" dirty="0" err="1"/>
              <a:t>landmark</a:t>
            </a:r>
            <a:endParaRPr lang="nb-NO" dirty="0"/>
          </a:p>
          <a:p>
            <a:pPr lvl="1"/>
            <a:r>
              <a:rPr lang="nb-NO" dirty="0"/>
              <a:t>The rest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content</a:t>
            </a:r>
            <a:r>
              <a:rPr lang="nb-NO" dirty="0"/>
              <a:t> is </a:t>
            </a:r>
            <a:r>
              <a:rPr lang="nb-NO" dirty="0" err="1"/>
              <a:t>contained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landmark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2326-9B7F-CF45-E7C7-A01FE810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508" y="1825625"/>
            <a:ext cx="4944291" cy="4351338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Alternative website:</a:t>
            </a:r>
          </a:p>
          <a:p>
            <a:pPr lvl="1"/>
            <a:r>
              <a:rPr lang="nb-NO" dirty="0">
                <a:hlinkClick r:id="rId3"/>
              </a:rPr>
              <a:t>https://www.nav.no/arbeidsledig-permittert</a:t>
            </a:r>
            <a:endParaRPr lang="nb-NO" dirty="0"/>
          </a:p>
          <a:p>
            <a:pPr lvl="1"/>
            <a:r>
              <a:rPr lang="nb-NO" dirty="0">
                <a:hlinkClick r:id="rId4"/>
              </a:rPr>
              <a:t>https://www.nrk.no/</a:t>
            </a:r>
            <a:endParaRPr lang="nb-NO" dirty="0"/>
          </a:p>
          <a:p>
            <a:pPr lvl="1"/>
            <a:r>
              <a:rPr lang="nb-NO" dirty="0">
                <a:hlinkClick r:id="rId5"/>
              </a:rPr>
              <a:t>https://www.bbc.com/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39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DAD1-6130-23C3-2CE1-FCF5BC86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E619C-F9FF-3F0B-75CE-66EB29681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Instructions</a:t>
            </a:r>
            <a:r>
              <a:rPr lang="nb-NO" dirty="0"/>
              <a:t>, </a:t>
            </a:r>
            <a:r>
              <a:rPr lang="nb-NO" dirty="0" err="1"/>
              <a:t>error</a:t>
            </a:r>
            <a:r>
              <a:rPr lang="nb-NO" dirty="0"/>
              <a:t> management and status </a:t>
            </a:r>
            <a:r>
              <a:rPr lang="nb-NO" dirty="0" err="1"/>
              <a:t>updates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622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8A35-F55C-94A9-C36C-ABED0E98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in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3F51-887C-4B32-8CD0-568A05BB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fields</a:t>
            </a:r>
            <a:r>
              <a:rPr lang="nb-NO" dirty="0"/>
              <a:t> have a </a:t>
            </a:r>
            <a:r>
              <a:rPr lang="nb-NO" dirty="0" err="1"/>
              <a:t>unique</a:t>
            </a:r>
            <a:r>
              <a:rPr lang="nb-NO" dirty="0"/>
              <a:t>, </a:t>
            </a:r>
            <a:r>
              <a:rPr lang="nb-NO" dirty="0" err="1"/>
              <a:t>meaningful</a:t>
            </a:r>
            <a:r>
              <a:rPr lang="nb-NO" dirty="0"/>
              <a:t> </a:t>
            </a:r>
            <a:r>
              <a:rPr lang="nb-NO" dirty="0" err="1"/>
              <a:t>label</a:t>
            </a:r>
            <a:endParaRPr lang="nb-NO" dirty="0"/>
          </a:p>
          <a:p>
            <a:r>
              <a:rPr lang="nb-NO" dirty="0" err="1"/>
              <a:t>Extra</a:t>
            </a:r>
            <a:r>
              <a:rPr lang="nb-NO" dirty="0"/>
              <a:t> </a:t>
            </a:r>
            <a:r>
              <a:rPr lang="nb-NO" dirty="0" err="1"/>
              <a:t>instructions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field</a:t>
            </a:r>
            <a:endParaRPr lang="nb-NO" dirty="0"/>
          </a:p>
          <a:p>
            <a:r>
              <a:rPr lang="nb-NO" dirty="0" err="1"/>
              <a:t>Clicking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label</a:t>
            </a:r>
            <a:r>
              <a:rPr lang="nb-NO" dirty="0"/>
              <a:t> </a:t>
            </a:r>
            <a:r>
              <a:rPr lang="nb-NO" dirty="0" err="1"/>
              <a:t>puts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field</a:t>
            </a:r>
            <a:endParaRPr lang="nb-NO" dirty="0"/>
          </a:p>
          <a:p>
            <a:r>
              <a:rPr lang="nb-NO" dirty="0" err="1"/>
              <a:t>Autocomplete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231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3378-2DEF-10FB-CBE9-71F2863B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errors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6738-23A6-15D5-2991-6CC0A590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Errors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identifiable</a:t>
            </a:r>
            <a:endParaRPr lang="nb-NO" dirty="0"/>
          </a:p>
          <a:p>
            <a:r>
              <a:rPr lang="nb-NO" dirty="0" err="1"/>
              <a:t>Errors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connected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field</a:t>
            </a:r>
            <a:endParaRPr lang="nb-NO" dirty="0"/>
          </a:p>
          <a:p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at </a:t>
            </a:r>
            <a:r>
              <a:rPr lang="nb-NO" dirty="0" err="1"/>
              <a:t>submit</a:t>
            </a:r>
            <a:r>
              <a:rPr lang="nb-NO" dirty="0"/>
              <a:t>-time, </a:t>
            </a:r>
            <a:r>
              <a:rPr lang="nb-NO" dirty="0" err="1"/>
              <a:t>focus</a:t>
            </a:r>
            <a:r>
              <a:rPr lang="nb-NO" dirty="0"/>
              <a:t> is </a:t>
            </a:r>
            <a:r>
              <a:rPr lang="nb-NO" dirty="0" err="1"/>
              <a:t>moved</a:t>
            </a:r>
            <a:r>
              <a:rPr lang="nb-NO" dirty="0"/>
              <a:t> </a:t>
            </a:r>
            <a:r>
              <a:rPr lang="nb-NO" dirty="0" err="1"/>
              <a:t>either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error</a:t>
            </a:r>
            <a:r>
              <a:rPr lang="nb-NO" dirty="0"/>
              <a:t> or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summary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message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WHAT is </a:t>
            </a:r>
            <a:r>
              <a:rPr lang="nb-NO" dirty="0" err="1"/>
              <a:t>wrong</a:t>
            </a:r>
            <a:r>
              <a:rPr lang="nb-NO" dirty="0"/>
              <a:t> and HOW to </a:t>
            </a:r>
            <a:r>
              <a:rPr lang="nb-NO" dirty="0" err="1"/>
              <a:t>fix</a:t>
            </a:r>
            <a:r>
              <a:rPr lang="nb-NO" dirty="0"/>
              <a:t> it</a:t>
            </a:r>
          </a:p>
          <a:p>
            <a:r>
              <a:rPr lang="nb-NO" dirty="0"/>
              <a:t>The system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accept</a:t>
            </a:r>
            <a:r>
              <a:rPr lang="nb-NO" dirty="0"/>
              <a:t> multiple formats and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153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1561-071B-BB48-4C45-DE4826A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for </a:t>
            </a:r>
            <a:r>
              <a:rPr lang="nb-NO" dirty="0" err="1"/>
              <a:t>with</a:t>
            </a:r>
            <a:r>
              <a:rPr lang="nb-NO" dirty="0"/>
              <a:t> status </a:t>
            </a:r>
            <a:r>
              <a:rPr lang="nb-NO" dirty="0" err="1"/>
              <a:t>messages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BF21-5CD4-53C2-7A19-5BFEE268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User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receive</a:t>
            </a:r>
            <a:r>
              <a:rPr lang="nb-NO" dirty="0"/>
              <a:t> feedback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submit</a:t>
            </a:r>
            <a:r>
              <a:rPr lang="nb-NO" dirty="0"/>
              <a:t> (</a:t>
            </a:r>
            <a:r>
              <a:rPr lang="nb-NO" dirty="0" err="1"/>
              <a:t>error</a:t>
            </a:r>
            <a:r>
              <a:rPr lang="nb-NO" dirty="0"/>
              <a:t>, </a:t>
            </a:r>
            <a:r>
              <a:rPr lang="nb-NO" dirty="0" err="1"/>
              <a:t>success</a:t>
            </a:r>
            <a:r>
              <a:rPr lang="nb-NO" dirty="0"/>
              <a:t>, </a:t>
            </a:r>
            <a:r>
              <a:rPr lang="nb-NO" dirty="0" err="1"/>
              <a:t>etc</a:t>
            </a:r>
            <a:r>
              <a:rPr lang="nb-NO" dirty="0"/>
              <a:t>)</a:t>
            </a:r>
          </a:p>
          <a:p>
            <a:r>
              <a:rPr lang="nb-NO" dirty="0"/>
              <a:t>Status </a:t>
            </a:r>
            <a:r>
              <a:rPr lang="nb-NO" dirty="0" err="1"/>
              <a:t>messages</a:t>
            </a:r>
            <a:r>
              <a:rPr lang="nb-NO" dirty="0"/>
              <a:t> must be </a:t>
            </a:r>
            <a:r>
              <a:rPr lang="nb-NO" dirty="0" err="1"/>
              <a:t>announced</a:t>
            </a:r>
            <a:r>
              <a:rPr lang="nb-NO" dirty="0"/>
              <a:t> by </a:t>
            </a:r>
            <a:r>
              <a:rPr lang="nb-NO" dirty="0" err="1"/>
              <a:t>assistive</a:t>
            </a:r>
            <a:r>
              <a:rPr lang="nb-NO" dirty="0"/>
              <a:t> </a:t>
            </a:r>
            <a:r>
              <a:rPr lang="nb-NO" dirty="0" err="1"/>
              <a:t>technology</a:t>
            </a:r>
            <a:endParaRPr lang="nb-NO" dirty="0"/>
          </a:p>
          <a:p>
            <a:r>
              <a:rPr lang="nb-NO" dirty="0"/>
              <a:t>Do not show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status </a:t>
            </a:r>
            <a:r>
              <a:rPr lang="nb-NO" dirty="0" err="1"/>
              <a:t>updates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52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C3FB-E72D-5AE1-CF4D-A82608F9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Spreading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to 80+ teams at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F21C-4898-B611-75CC-CD361773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mix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employees</a:t>
            </a:r>
            <a:r>
              <a:rPr lang="nb-NO" dirty="0"/>
              <a:t> and </a:t>
            </a:r>
            <a:r>
              <a:rPr lang="nb-NO" dirty="0" err="1"/>
              <a:t>consultants</a:t>
            </a:r>
            <a:endParaRPr lang="nb-NO" dirty="0"/>
          </a:p>
          <a:p>
            <a:r>
              <a:rPr lang="nb-NO" dirty="0" err="1"/>
              <a:t>Many</a:t>
            </a:r>
            <a:r>
              <a:rPr lang="nb-NO" dirty="0"/>
              <a:t> teams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dedicated</a:t>
            </a:r>
            <a:r>
              <a:rPr lang="nb-NO" dirty="0"/>
              <a:t> </a:t>
            </a:r>
            <a:r>
              <a:rPr lang="nb-NO" dirty="0" err="1"/>
              <a:t>frontend</a:t>
            </a:r>
            <a:r>
              <a:rPr lang="nb-NO" dirty="0"/>
              <a:t> </a:t>
            </a:r>
            <a:r>
              <a:rPr lang="nb-NO" dirty="0" err="1"/>
              <a:t>developers</a:t>
            </a:r>
            <a:endParaRPr lang="nb-NO" dirty="0"/>
          </a:p>
          <a:p>
            <a:r>
              <a:rPr lang="nb-NO" dirty="0"/>
              <a:t>Our </a:t>
            </a:r>
            <a:r>
              <a:rPr lang="nb-NO" dirty="0" err="1"/>
              <a:t>work</a:t>
            </a:r>
            <a:r>
              <a:rPr lang="nb-NO" dirty="0"/>
              <a:t> has to be </a:t>
            </a:r>
            <a:r>
              <a:rPr lang="nb-NO" dirty="0" err="1"/>
              <a:t>accessible</a:t>
            </a:r>
            <a:r>
              <a:rPr lang="nb-NO" dirty="0"/>
              <a:t> to all</a:t>
            </a:r>
          </a:p>
        </p:txBody>
      </p:sp>
    </p:spTree>
    <p:extLst>
      <p:ext uri="{BB962C8B-B14F-4D97-AF65-F5344CB8AC3E}">
        <p14:creationId xmlns:p14="http://schemas.microsoft.com/office/powerpoint/2010/main" val="36659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62D9-8584-BDD1-1435-6CACEE6F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Forms and status </a:t>
            </a:r>
            <a:r>
              <a:rPr lang="nb-NO" dirty="0" err="1"/>
              <a:t>updates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2444-5FD6-6686-5EC4-526FB184E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12131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either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checkout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for an online store.</a:t>
            </a:r>
          </a:p>
          <a:p>
            <a:r>
              <a:rPr lang="nb-NO" dirty="0"/>
              <a:t>If testing a </a:t>
            </a:r>
            <a:r>
              <a:rPr lang="nb-NO" dirty="0" err="1"/>
              <a:t>checkout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in a web shop,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 show an </a:t>
            </a:r>
            <a:r>
              <a:rPr lang="nb-NO" dirty="0" err="1"/>
              <a:t>update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products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cart</a:t>
            </a:r>
            <a:r>
              <a:rPr lang="nb-NO" dirty="0"/>
              <a:t>?</a:t>
            </a:r>
          </a:p>
          <a:p>
            <a:r>
              <a:rPr lang="nb-NO" dirty="0"/>
              <a:t>Test </a:t>
            </a:r>
            <a:r>
              <a:rPr lang="nb-NO" dirty="0" err="1"/>
              <a:t>that</a:t>
            </a:r>
            <a:r>
              <a:rPr lang="nb-NO" dirty="0"/>
              <a:t> all input </a:t>
            </a:r>
            <a:r>
              <a:rPr lang="nb-NO" dirty="0" err="1"/>
              <a:t>fields</a:t>
            </a:r>
            <a:r>
              <a:rPr lang="nb-NO" dirty="0"/>
              <a:t> have a </a:t>
            </a:r>
            <a:r>
              <a:rPr lang="nb-NO" dirty="0" err="1"/>
              <a:t>label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clicking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move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field</a:t>
            </a:r>
            <a:r>
              <a:rPr lang="nb-NO" dirty="0"/>
              <a:t>.</a:t>
            </a:r>
          </a:p>
          <a:p>
            <a:r>
              <a:rPr lang="nb-NO" dirty="0"/>
              <a:t>Test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fill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 </a:t>
            </a:r>
            <a:r>
              <a:rPr lang="nb-NO" dirty="0" err="1"/>
              <a:t>incorrectly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Does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message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?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wrong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correct</a:t>
            </a:r>
            <a:r>
              <a:rPr lang="nb-NO" dirty="0"/>
              <a:t> 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76E51-E81B-3996-1420-795F07979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3474" y="1825625"/>
            <a:ext cx="3150326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Alternative website:</a:t>
            </a:r>
          </a:p>
          <a:p>
            <a:pPr lvl="1"/>
            <a:r>
              <a:rPr lang="nb-NO" dirty="0" err="1"/>
              <a:t>Power.no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728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A72D-B0F6-9F8B-1B1D-C117946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tools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E432-813B-603F-4300-9A7EDD69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, </a:t>
            </a:r>
            <a:r>
              <a:rPr lang="nb-NO" dirty="0" err="1"/>
              <a:t>bookmarklets</a:t>
            </a:r>
            <a:r>
              <a:rPr lang="nb-NO" dirty="0"/>
              <a:t> and full-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scanners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43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EEDE-6AC4-AECD-BFB7-7A25EC8A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CD6A-095C-F8B1-CEA2-68B0D6C3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Lighthouse</a:t>
            </a:r>
            <a:endParaRPr lang="nb-NO" dirty="0"/>
          </a:p>
          <a:p>
            <a:r>
              <a:rPr lang="nb-NO" dirty="0"/>
              <a:t>Axe</a:t>
            </a:r>
          </a:p>
          <a:p>
            <a:r>
              <a:rPr lang="nb-NO" dirty="0"/>
              <a:t>Accessibility Insights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Optional</a:t>
            </a:r>
            <a:endParaRPr lang="nb-NO" dirty="0"/>
          </a:p>
          <a:p>
            <a:r>
              <a:rPr lang="nb-NO" dirty="0"/>
              <a:t>WAVE</a:t>
            </a:r>
          </a:p>
          <a:p>
            <a:r>
              <a:rPr lang="nb-NO" dirty="0" err="1"/>
              <a:t>SiteImprove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467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FF44CB-7940-2F2D-2DD5-18480472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tools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076C0-87CB-E99E-E28B-E82E2BCD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Scan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sites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Lighthouse</a:t>
            </a:r>
            <a:r>
              <a:rPr lang="nb-NO" dirty="0"/>
              <a:t>, Axe or Accessibility Insights:</a:t>
            </a:r>
          </a:p>
          <a:p>
            <a:pPr lvl="1"/>
            <a:r>
              <a:rPr lang="nb-NO" dirty="0" err="1"/>
              <a:t>javazone.no</a:t>
            </a:r>
            <a:r>
              <a:rPr lang="nb-NO" dirty="0"/>
              <a:t> (mobile </a:t>
            </a:r>
            <a:r>
              <a:rPr lang="nb-NO" dirty="0" err="1"/>
              <a:t>view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java.no</a:t>
            </a:r>
            <a:endParaRPr lang="nb-NO" dirty="0"/>
          </a:p>
          <a:p>
            <a:pPr lvl="1"/>
            <a:r>
              <a:rPr lang="nb-NO" dirty="0" err="1"/>
              <a:t>bbc.com</a:t>
            </a:r>
            <a:endParaRPr lang="nb-NO" dirty="0"/>
          </a:p>
          <a:p>
            <a:pPr lvl="1"/>
            <a:r>
              <a:rPr lang="nb-NO" dirty="0" err="1"/>
              <a:t>vg.no</a:t>
            </a:r>
            <a:endParaRPr lang="nb-NO" dirty="0"/>
          </a:p>
          <a:p>
            <a:pPr lvl="1"/>
            <a:r>
              <a:rPr lang="nb-NO" dirty="0"/>
              <a:t>Your </a:t>
            </a:r>
            <a:r>
              <a:rPr lang="nb-NO" dirty="0" err="1"/>
              <a:t>own</a:t>
            </a:r>
            <a:r>
              <a:rPr lang="nb-NO" dirty="0"/>
              <a:t> website</a:t>
            </a:r>
          </a:p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false positives?</a:t>
            </a:r>
          </a:p>
        </p:txBody>
      </p:sp>
    </p:spTree>
    <p:extLst>
      <p:ext uri="{BB962C8B-B14F-4D97-AF65-F5344CB8AC3E}">
        <p14:creationId xmlns:p14="http://schemas.microsoft.com/office/powerpoint/2010/main" val="221796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4D27-B594-9346-0087-CA715B1B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reader</a:t>
            </a:r>
            <a:r>
              <a:rPr lang="nb-NO" dirty="0"/>
              <a:t>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703A-FFA3-87A5-F1EF-536CDB67B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369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F3-3773-56BB-D516-6261E4D5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Screen </a:t>
            </a:r>
            <a:r>
              <a:rPr lang="nb-NO" dirty="0" err="1"/>
              <a:t>reader</a:t>
            </a:r>
            <a:r>
              <a:rPr lang="nb-NO" dirty="0"/>
              <a:t> testing as a non-</a:t>
            </a:r>
            <a:r>
              <a:rPr lang="nb-NO" dirty="0" err="1"/>
              <a:t>disabled</a:t>
            </a:r>
            <a:r>
              <a:rPr lang="nb-NO" dirty="0"/>
              <a:t> </a:t>
            </a:r>
            <a:r>
              <a:rPr lang="nb-NO" dirty="0" err="1"/>
              <a:t>user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BFE9-88C3-554C-BDB0-3254308B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never </a:t>
            </a:r>
            <a:r>
              <a:rPr lang="nb-NO" dirty="0" err="1"/>
              <a:t>use</a:t>
            </a:r>
            <a:r>
              <a:rPr lang="nb-NO" dirty="0"/>
              <a:t> a screen </a:t>
            </a:r>
            <a:r>
              <a:rPr lang="nb-NO" dirty="0" err="1"/>
              <a:t>reader</a:t>
            </a:r>
            <a:r>
              <a:rPr lang="nb-NO" dirty="0"/>
              <a:t> like a blind person</a:t>
            </a:r>
          </a:p>
          <a:p>
            <a:r>
              <a:rPr lang="nb-NO" dirty="0"/>
              <a:t>Good for unit testing and end-to-end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flow</a:t>
            </a:r>
            <a:r>
              <a:rPr lang="nb-NO" dirty="0"/>
              <a:t> testing</a:t>
            </a:r>
          </a:p>
          <a:p>
            <a:r>
              <a:rPr lang="nb-NO" dirty="0"/>
              <a:t>Spend </a:t>
            </a:r>
            <a:r>
              <a:rPr lang="nb-NO" dirty="0" err="1"/>
              <a:t>some</a:t>
            </a:r>
            <a:r>
              <a:rPr lang="nb-NO" dirty="0"/>
              <a:t> time </a:t>
            </a:r>
            <a:r>
              <a:rPr lang="nb-NO" dirty="0" err="1"/>
              <a:t>learning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commands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400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4050-97D7-C61E-511A-B01225F7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Screen </a:t>
            </a:r>
            <a:r>
              <a:rPr lang="nb-NO" dirty="0" err="1"/>
              <a:t>reader</a:t>
            </a:r>
            <a:r>
              <a:rPr lang="nb-NO" dirty="0"/>
              <a:t>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9DCA-375D-3369-6DDD-3BFEA7F8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8834"/>
            <a:ext cx="5181600" cy="3030583"/>
          </a:xfrm>
        </p:spPr>
        <p:txBody>
          <a:bodyPr>
            <a:normAutofit/>
          </a:bodyPr>
          <a:lstStyle/>
          <a:p>
            <a:r>
              <a:rPr lang="nb-NO" dirty="0"/>
              <a:t>On MacOS:</a:t>
            </a:r>
          </a:p>
          <a:p>
            <a:pPr lvl="1"/>
            <a:r>
              <a:rPr lang="nb-NO" dirty="0"/>
              <a:t>In </a:t>
            </a:r>
            <a:r>
              <a:rPr lang="nb-NO" dirty="0" err="1"/>
              <a:t>VoiceOver</a:t>
            </a:r>
            <a:r>
              <a:rPr lang="nb-NO" dirty="0"/>
              <a:t> </a:t>
            </a:r>
            <a:r>
              <a:rPr lang="nb-NO" dirty="0" err="1"/>
              <a:t>Utility</a:t>
            </a:r>
            <a:r>
              <a:rPr lang="nb-NO" dirty="0"/>
              <a:t>:</a:t>
            </a:r>
          </a:p>
          <a:p>
            <a:pPr lvl="2"/>
            <a:r>
              <a:rPr lang="nb-NO" dirty="0"/>
              <a:t>Under «Speech», </a:t>
            </a:r>
            <a:r>
              <a:rPr lang="nb-NO" dirty="0" err="1"/>
              <a:t>check</a:t>
            </a:r>
            <a:r>
              <a:rPr lang="nb-NO" dirty="0"/>
              <a:t> «Mute </a:t>
            </a:r>
            <a:r>
              <a:rPr lang="nb-NO" dirty="0" err="1"/>
              <a:t>speech</a:t>
            </a:r>
            <a:r>
              <a:rPr lang="nb-NO" dirty="0"/>
              <a:t>», </a:t>
            </a:r>
            <a:r>
              <a:rPr lang="nb-NO" dirty="0" err="1"/>
              <a:t>unless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brought</a:t>
            </a:r>
            <a:r>
              <a:rPr lang="nb-NO" dirty="0"/>
              <a:t> a </a:t>
            </a:r>
            <a:r>
              <a:rPr lang="nb-NO" dirty="0" err="1"/>
              <a:t>headset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Under Visuals,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«Show </a:t>
            </a:r>
            <a:r>
              <a:rPr lang="nb-NO" dirty="0" err="1"/>
              <a:t>caption</a:t>
            </a:r>
            <a:r>
              <a:rPr lang="nb-NO" dirty="0"/>
              <a:t> panel» is </a:t>
            </a:r>
            <a:r>
              <a:rPr lang="nb-NO" dirty="0" err="1"/>
              <a:t>checked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Launch</a:t>
            </a:r>
            <a:r>
              <a:rPr lang="nb-NO" dirty="0"/>
              <a:t> </a:t>
            </a:r>
            <a:r>
              <a:rPr lang="nb-NO" dirty="0" err="1"/>
              <a:t>VoiceOver</a:t>
            </a:r>
            <a:r>
              <a:rPr lang="nb-NO" dirty="0"/>
              <a:t> (</a:t>
            </a:r>
            <a:r>
              <a:rPr lang="nb-NO" dirty="0" err="1"/>
              <a:t>built</a:t>
            </a:r>
            <a:r>
              <a:rPr lang="nb-NO" dirty="0"/>
              <a:t>-in)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10FFB-7A4F-570D-CAD7-042B9CBE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8834"/>
            <a:ext cx="5288280" cy="2960915"/>
          </a:xfrm>
        </p:spPr>
        <p:txBody>
          <a:bodyPr>
            <a:normAutofit/>
          </a:bodyPr>
          <a:lstStyle/>
          <a:p>
            <a:r>
              <a:rPr lang="nb-NO" dirty="0"/>
              <a:t>On Windows:</a:t>
            </a:r>
          </a:p>
          <a:p>
            <a:pPr lvl="1"/>
            <a:r>
              <a:rPr lang="nb-NO" dirty="0" err="1"/>
              <a:t>Download</a:t>
            </a:r>
            <a:r>
              <a:rPr lang="nb-NO" dirty="0"/>
              <a:t> and </a:t>
            </a:r>
            <a:r>
              <a:rPr lang="nb-NO" dirty="0" err="1"/>
              <a:t>install</a:t>
            </a:r>
            <a:r>
              <a:rPr lang="nb-NO" dirty="0"/>
              <a:t> NVDA (</a:t>
            </a:r>
            <a:r>
              <a:rPr lang="nb-NO" dirty="0" err="1"/>
              <a:t>free</a:t>
            </a:r>
            <a:r>
              <a:rPr lang="nb-NO" dirty="0"/>
              <a:t>) </a:t>
            </a:r>
          </a:p>
          <a:p>
            <a:pPr lvl="1"/>
            <a:r>
              <a:rPr lang="nb-NO" dirty="0"/>
              <a:t>From </a:t>
            </a:r>
            <a:r>
              <a:rPr lang="nb-NO" dirty="0" err="1"/>
              <a:t>the</a:t>
            </a:r>
            <a:r>
              <a:rPr lang="nb-NO" dirty="0"/>
              <a:t> NVDA </a:t>
            </a:r>
            <a:r>
              <a:rPr lang="nb-NO" dirty="0" err="1"/>
              <a:t>taskbar</a:t>
            </a:r>
            <a:r>
              <a:rPr lang="nb-NO" dirty="0"/>
              <a:t> </a:t>
            </a:r>
            <a:r>
              <a:rPr lang="nb-NO" dirty="0" err="1"/>
              <a:t>menu</a:t>
            </a:r>
            <a:r>
              <a:rPr lang="nb-NO" dirty="0"/>
              <a:t>, </a:t>
            </a:r>
            <a:r>
              <a:rPr lang="nb-NO" dirty="0" err="1"/>
              <a:t>select</a:t>
            </a:r>
            <a:r>
              <a:rPr lang="nb-NO" dirty="0"/>
              <a:t> Tools &gt; Speech </a:t>
            </a:r>
            <a:r>
              <a:rPr lang="nb-NO" dirty="0" err="1"/>
              <a:t>viewer</a:t>
            </a:r>
            <a:endParaRPr lang="nb-NO" dirty="0"/>
          </a:p>
          <a:p>
            <a:pPr lvl="1"/>
            <a:r>
              <a:rPr lang="nb-NO" dirty="0"/>
              <a:t>Mute </a:t>
            </a:r>
            <a:r>
              <a:rPr lang="nb-NO" dirty="0" err="1"/>
              <a:t>your</a:t>
            </a:r>
            <a:r>
              <a:rPr lang="nb-NO" dirty="0"/>
              <a:t> laptop sound, </a:t>
            </a:r>
            <a:r>
              <a:rPr lang="nb-NO" dirty="0" err="1"/>
              <a:t>unless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brought</a:t>
            </a:r>
            <a:r>
              <a:rPr lang="nb-NO" dirty="0"/>
              <a:t> a </a:t>
            </a:r>
            <a:r>
              <a:rPr lang="nb-NO" dirty="0" err="1"/>
              <a:t>headset</a:t>
            </a:r>
            <a:endParaRPr lang="nb-NO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4B5DEA2-95A0-D2C7-42E2-49C573E360DC}"/>
              </a:ext>
            </a:extLst>
          </p:cNvPr>
          <p:cNvSpPr txBox="1">
            <a:spLocks/>
          </p:cNvSpPr>
          <p:nvPr/>
        </p:nvSpPr>
        <p:spPr>
          <a:xfrm>
            <a:off x="2398666" y="4815840"/>
            <a:ext cx="7242267" cy="1963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website, or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ones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earlier</a:t>
            </a:r>
            <a:r>
              <a:rPr lang="nb-NO" dirty="0"/>
              <a:t>.</a:t>
            </a:r>
          </a:p>
          <a:p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1-2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flows</a:t>
            </a:r>
            <a:r>
              <a:rPr lang="nb-NO" dirty="0"/>
              <a:t>, 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all links, </a:t>
            </a:r>
            <a:r>
              <a:rPr lang="nb-NO" dirty="0" err="1"/>
              <a:t>buttons</a:t>
            </a:r>
            <a:r>
              <a:rPr lang="nb-NO" dirty="0"/>
              <a:t>, headings etc.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communicated</a:t>
            </a:r>
            <a:r>
              <a:rPr lang="nb-NO" dirty="0"/>
              <a:t> </a:t>
            </a:r>
            <a:r>
              <a:rPr lang="nb-NO" dirty="0" err="1"/>
              <a:t>equivalently</a:t>
            </a:r>
            <a:r>
              <a:rPr lang="nb-NO" dirty="0"/>
              <a:t> to </a:t>
            </a:r>
            <a:r>
              <a:rPr lang="nb-NO" dirty="0" err="1"/>
              <a:t>visual</a:t>
            </a:r>
            <a:r>
              <a:rPr lang="nb-NO" dirty="0"/>
              <a:t> </a:t>
            </a:r>
            <a:r>
              <a:rPr lang="nb-NO" dirty="0" err="1"/>
              <a:t>presentation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C701-82DB-0880-942E-B57E6E10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User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8212A-0B56-43B1-4399-25587E9F4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28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768-2D77-AF6E-F7A3-929B0763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Testing </a:t>
            </a:r>
            <a:r>
              <a:rPr lang="nb-NO" dirty="0" err="1"/>
              <a:t>with</a:t>
            </a:r>
            <a:r>
              <a:rPr lang="nb-NO" dirty="0"/>
              <a:t> real </a:t>
            </a:r>
            <a:r>
              <a:rPr lang="nb-NO" dirty="0" err="1"/>
              <a:t>users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049A-2E6E-F8BC-CF9C-E1A7BDA8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not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 is </a:t>
            </a:r>
            <a:r>
              <a:rPr lang="nb-NO" dirty="0" err="1"/>
              <a:t>usable</a:t>
            </a:r>
            <a:r>
              <a:rPr lang="nb-NO" dirty="0"/>
              <a:t> for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disabilities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testing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disabilities</a:t>
            </a:r>
            <a:r>
              <a:rPr lang="nb-NO" dirty="0"/>
              <a:t>.</a:t>
            </a:r>
          </a:p>
          <a:p>
            <a:r>
              <a:rPr lang="nb-NO" dirty="0" err="1"/>
              <a:t>Accessible</a:t>
            </a:r>
            <a:r>
              <a:rPr lang="nb-NO" dirty="0"/>
              <a:t> (</a:t>
            </a:r>
            <a:r>
              <a:rPr lang="nb-NO" dirty="0" err="1"/>
              <a:t>technically</a:t>
            </a:r>
            <a:r>
              <a:rPr lang="nb-NO" dirty="0"/>
              <a:t> </a:t>
            </a:r>
            <a:r>
              <a:rPr lang="nb-NO" dirty="0" err="1"/>
              <a:t>functional</a:t>
            </a:r>
            <a:r>
              <a:rPr lang="nb-NO" dirty="0"/>
              <a:t>) vs. </a:t>
            </a:r>
            <a:r>
              <a:rPr lang="nb-NO" dirty="0" err="1"/>
              <a:t>usable</a:t>
            </a:r>
            <a:r>
              <a:rPr lang="nb-NO" dirty="0"/>
              <a:t> (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)</a:t>
            </a:r>
          </a:p>
          <a:p>
            <a:r>
              <a:rPr lang="nb-NO" dirty="0"/>
              <a:t>Do not </a:t>
            </a:r>
            <a:r>
              <a:rPr lang="nb-NO" dirty="0" err="1"/>
              <a:t>recruit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disabilities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!</a:t>
            </a:r>
          </a:p>
          <a:p>
            <a:r>
              <a:rPr lang="nb-NO" dirty="0" err="1"/>
              <a:t>Diversity</a:t>
            </a:r>
            <a:r>
              <a:rPr lang="nb-NO" dirty="0"/>
              <a:t> is </a:t>
            </a:r>
            <a:r>
              <a:rPr lang="nb-NO" dirty="0" err="1"/>
              <a:t>important</a:t>
            </a:r>
            <a:r>
              <a:rPr lang="nb-NO" dirty="0"/>
              <a:t>!</a:t>
            </a:r>
          </a:p>
          <a:p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like «Blindeforbundet», </a:t>
            </a:r>
            <a:r>
              <a:rPr lang="nb-NO" dirty="0" err="1"/>
              <a:t>but</a:t>
            </a:r>
            <a:r>
              <a:rPr lang="nb-NO" dirty="0"/>
              <a:t> be </a:t>
            </a:r>
            <a:r>
              <a:rPr lang="nb-NO" dirty="0" err="1"/>
              <a:t>aware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selection</a:t>
            </a:r>
            <a:r>
              <a:rPr lang="nb-NO" dirty="0"/>
              <a:t> bias.</a:t>
            </a:r>
          </a:p>
        </p:txBody>
      </p:sp>
    </p:spTree>
    <p:extLst>
      <p:ext uri="{BB962C8B-B14F-4D97-AF65-F5344CB8AC3E}">
        <p14:creationId xmlns:p14="http://schemas.microsoft.com/office/powerpoint/2010/main" val="1894299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4152-7B91-D0B2-86C0-6A2F0E9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not cover?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5549-45E1-D4FD-38A9-615E5AB67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7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53-4A05-F5BB-F396-65775C50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6239-7D37-EB17-17F4-605EFD73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Involve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entire</a:t>
            </a:r>
            <a:r>
              <a:rPr lang="nb-NO" dirty="0"/>
              <a:t> team in testing</a:t>
            </a:r>
          </a:p>
          <a:p>
            <a:r>
              <a:rPr lang="nb-NO" dirty="0" err="1"/>
              <a:t>Spread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accessibility</a:t>
            </a:r>
            <a:endParaRPr lang="nb-NO" dirty="0"/>
          </a:p>
          <a:p>
            <a:r>
              <a:rPr lang="nb-NO" dirty="0"/>
              <a:t>Go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low-hanging</a:t>
            </a:r>
            <a:r>
              <a:rPr lang="nb-NO" dirty="0"/>
              <a:t> </a:t>
            </a:r>
            <a:r>
              <a:rPr lang="nb-NO" dirty="0" err="1"/>
              <a:t>fruit</a:t>
            </a:r>
            <a:r>
              <a:rPr lang="nb-NO" dirty="0"/>
              <a:t> first</a:t>
            </a:r>
          </a:p>
          <a:p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effective</a:t>
            </a:r>
            <a:r>
              <a:rPr lang="nb-NO" dirty="0"/>
              <a:t> and </a:t>
            </a:r>
            <a:r>
              <a:rPr lang="nb-NO" dirty="0" err="1"/>
              <a:t>efficient</a:t>
            </a:r>
            <a:r>
              <a:rPr lang="nb-NO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10229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B29C-0CE8-8AA1-7EF8-F5C81F2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didn’t</a:t>
            </a:r>
            <a:r>
              <a:rPr lang="nb-NO" dirty="0"/>
              <a:t>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A94C-E584-D719-3FED-80277634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Time-</a:t>
            </a:r>
            <a:r>
              <a:rPr lang="nb-NO" dirty="0" err="1"/>
              <a:t>based</a:t>
            </a:r>
            <a:r>
              <a:rPr lang="nb-NO" dirty="0"/>
              <a:t> media</a:t>
            </a:r>
          </a:p>
          <a:p>
            <a:r>
              <a:rPr lang="nb-NO" dirty="0"/>
              <a:t>Alternative </a:t>
            </a:r>
            <a:r>
              <a:rPr lang="nb-NO" dirty="0" err="1"/>
              <a:t>text</a:t>
            </a:r>
            <a:r>
              <a:rPr lang="nb-NO" dirty="0"/>
              <a:t>/image </a:t>
            </a:r>
            <a:r>
              <a:rPr lang="nb-NO" dirty="0" err="1"/>
              <a:t>descriptions</a:t>
            </a:r>
            <a:endParaRPr lang="nb-NO" dirty="0"/>
          </a:p>
          <a:p>
            <a:r>
              <a:rPr lang="nb-NO" dirty="0"/>
              <a:t>No </a:t>
            </a:r>
            <a:r>
              <a:rPr lang="nb-NO" dirty="0" err="1"/>
              <a:t>flashing</a:t>
            </a:r>
            <a:r>
              <a:rPr lang="nb-NO" dirty="0"/>
              <a:t> </a:t>
            </a:r>
            <a:r>
              <a:rPr lang="nb-NO" dirty="0" err="1"/>
              <a:t>content</a:t>
            </a:r>
            <a:endParaRPr lang="nb-NO" dirty="0"/>
          </a:p>
          <a:p>
            <a:r>
              <a:rPr lang="nb-NO" dirty="0"/>
              <a:t>Mouse: </a:t>
            </a:r>
            <a:r>
              <a:rPr lang="nb-NO" dirty="0" err="1"/>
              <a:t>Cancel</a:t>
            </a:r>
            <a:r>
              <a:rPr lang="nb-NO" dirty="0"/>
              <a:t> </a:t>
            </a:r>
            <a:r>
              <a:rPr lang="nb-NO" dirty="0" err="1"/>
              <a:t>clicks</a:t>
            </a:r>
            <a:endParaRPr lang="nb-NO" dirty="0"/>
          </a:p>
          <a:p>
            <a:r>
              <a:rPr lang="nb-NO" dirty="0"/>
              <a:t>Page </a:t>
            </a:r>
            <a:r>
              <a:rPr lang="nb-NO" dirty="0" err="1"/>
              <a:t>language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1606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A5C491FB-6D35-3429-0895-F1699E6B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3E28485D-4A5D-6D3C-ACFC-3A6FEFB2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210288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9F81-6132-EFAF-E10D-FE7FCE4C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accessibility</a:t>
            </a:r>
            <a:r>
              <a:rPr lang="nb-NO" dirty="0"/>
              <a:t> testing </a:t>
            </a:r>
            <a:r>
              <a:rPr lang="nb-NO" dirty="0" err="1"/>
              <a:t>pyramid</a:t>
            </a:r>
            <a:endParaRPr lang="nb-NO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Plassholder for innhold 5">
                <a:extLst>
                  <a:ext uri="{FF2B5EF4-FFF2-40B4-BE49-F238E27FC236}">
                    <a16:creationId xmlns:a16="http://schemas.microsoft.com/office/drawing/2014/main" id="{7FA7FEAF-4C5A-D85E-218D-8470BAF624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88631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Plassholder for innhold 5">
                <a:extLst>
                  <a:ext uri="{FF2B5EF4-FFF2-40B4-BE49-F238E27FC236}">
                    <a16:creationId xmlns:a16="http://schemas.microsoft.com/office/drawing/2014/main" id="{7FA7FEAF-4C5A-D85E-218D-8470BAF624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12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7565-0A6E-1C19-8817-06F325B8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Keyboard </a:t>
            </a:r>
            <a:r>
              <a:rPr lang="nb-NO" dirty="0" err="1"/>
              <a:t>navigation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FC42-1C28-8BAC-7087-941CE3524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functionality</a:t>
            </a:r>
            <a:r>
              <a:rPr lang="nb-NO" dirty="0"/>
              <a:t> must be </a:t>
            </a:r>
            <a:r>
              <a:rPr lang="nb-NO" dirty="0" err="1"/>
              <a:t>accessible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a keyboard</a:t>
            </a:r>
          </a:p>
        </p:txBody>
      </p:sp>
    </p:spTree>
    <p:extLst>
      <p:ext uri="{BB962C8B-B14F-4D97-AF65-F5344CB8AC3E}">
        <p14:creationId xmlns:p14="http://schemas.microsoft.com/office/powerpoint/2010/main" val="388915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C17-5D75-63B6-6500-B895397F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test </a:t>
            </a:r>
            <a:r>
              <a:rPr lang="nb-NO" dirty="0" err="1"/>
              <a:t>with</a:t>
            </a:r>
            <a:r>
              <a:rPr lang="nb-NO" dirty="0"/>
              <a:t> a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3E8C-4A3C-5FED-7380-4B5462BC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Focus order</a:t>
            </a:r>
          </a:p>
          <a:p>
            <a:r>
              <a:rPr lang="nb-NO" dirty="0"/>
              <a:t>Focus </a:t>
            </a:r>
            <a:r>
              <a:rPr lang="nb-NO" dirty="0" err="1"/>
              <a:t>indicator</a:t>
            </a:r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perform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actions</a:t>
            </a:r>
            <a:r>
              <a:rPr lang="nb-NO" dirty="0"/>
              <a:t> as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mouse</a:t>
            </a:r>
            <a:endParaRPr lang="nb-NO" dirty="0"/>
          </a:p>
          <a:p>
            <a:r>
              <a:rPr lang="nb-NO" dirty="0"/>
              <a:t>No keyboard </a:t>
            </a:r>
            <a:r>
              <a:rPr lang="nb-NO" dirty="0" err="1"/>
              <a:t>traps</a:t>
            </a:r>
            <a:endParaRPr lang="nb-NO" dirty="0"/>
          </a:p>
          <a:p>
            <a:r>
              <a:rPr lang="nb-NO" dirty="0"/>
              <a:t>Skip-links (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49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F0C5-61DE-A8F9-6CC9-A70100F9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Keyboard testing – </a:t>
            </a:r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B035-A5DB-054C-A225-5E4DBDF9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Keyboard</a:t>
            </a:r>
          </a:p>
          <a:p>
            <a:r>
              <a:rPr lang="nb-NO" dirty="0" err="1"/>
              <a:t>Optional</a:t>
            </a:r>
            <a:r>
              <a:rPr lang="nb-NO" dirty="0"/>
              <a:t>: NerdeFocus (</a:t>
            </a:r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Bonus:</a:t>
            </a:r>
          </a:p>
          <a:p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all </a:t>
            </a:r>
            <a:r>
              <a:rPr lang="nb-NO" dirty="0" err="1"/>
              <a:t>clickable</a:t>
            </a:r>
            <a:r>
              <a:rPr lang="nb-NO" dirty="0"/>
              <a:t> areas </a:t>
            </a:r>
            <a:r>
              <a:rPr lang="nb-NO" dirty="0" err="1"/>
              <a:t>are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24 * 24 </a:t>
            </a:r>
            <a:r>
              <a:rPr lang="nb-NO" dirty="0" err="1"/>
              <a:t>px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   (</a:t>
            </a:r>
            <a:r>
              <a:rPr lang="nb-NO" dirty="0" err="1"/>
              <a:t>preferably</a:t>
            </a:r>
            <a:r>
              <a:rPr lang="nb-NO" dirty="0"/>
              <a:t> 44 * 44px)</a:t>
            </a:r>
          </a:p>
          <a:p>
            <a:r>
              <a:rPr lang="en-GB" dirty="0">
                <a:hlinkClick r:id="rId3"/>
              </a:rPr>
              <a:t>https://adrianroselli.com/2022/05/24x24-pixel-cursor-bookmarklet.html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315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050B-77FC-CEEE-F441-67ED9F8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: Keyboard-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navigation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17BC-554D-BCCE-0B69-1E0D50C1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website </a:t>
            </a:r>
            <a:r>
              <a:rPr lang="nb-NO" dirty="0" err="1"/>
              <a:t>using</a:t>
            </a:r>
            <a:r>
              <a:rPr lang="nb-NO" dirty="0"/>
              <a:t> keyboard-</a:t>
            </a:r>
            <a:r>
              <a:rPr lang="nb-NO" dirty="0" err="1"/>
              <a:t>only</a:t>
            </a:r>
            <a:endParaRPr lang="nb-NO" dirty="0"/>
          </a:p>
          <a:p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1-2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flows</a:t>
            </a:r>
            <a:r>
              <a:rPr lang="nb-NO" dirty="0"/>
              <a:t>: Log in,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, </a:t>
            </a:r>
            <a:r>
              <a:rPr lang="nb-NO" dirty="0" err="1"/>
              <a:t>checkout</a:t>
            </a:r>
            <a:r>
              <a:rPr lang="nb-NO" dirty="0"/>
              <a:t>, etc.</a:t>
            </a:r>
          </a:p>
          <a:p>
            <a:r>
              <a:rPr lang="nb-NO" dirty="0"/>
              <a:t>Make sure </a:t>
            </a:r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interact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</a:t>
            </a:r>
            <a:r>
              <a:rPr lang="nb-NO" dirty="0" err="1"/>
              <a:t>with</a:t>
            </a:r>
            <a:r>
              <a:rPr lang="nb-NO" dirty="0"/>
              <a:t> a keyboard.</a:t>
            </a:r>
          </a:p>
          <a:p>
            <a:endParaRPr lang="nb-NO" dirty="0"/>
          </a:p>
          <a:p>
            <a:r>
              <a:rPr lang="nb-NO" dirty="0"/>
              <a:t>Alternative </a:t>
            </a:r>
            <a:r>
              <a:rPr lang="nb-NO" dirty="0" err="1"/>
              <a:t>site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arngren.net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445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216F-0191-7365-1465-98F15727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Zoom and </a:t>
            </a:r>
            <a:r>
              <a:rPr lang="nb-NO" dirty="0" err="1"/>
              <a:t>responsive</a:t>
            </a:r>
            <a:r>
              <a:rPr lang="nb-NO" dirty="0"/>
              <a:t>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88EB-56F8-8D2C-EA76-C33EE222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Magnification</a:t>
            </a:r>
            <a:r>
              <a:rPr lang="nb-NO" dirty="0"/>
              <a:t> and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customization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532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1043</Words>
  <Application>Microsoft Macintosh PowerPoint</Application>
  <PresentationFormat>Widescreen</PresentationFormat>
  <Paragraphs>168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Accessibility testing  for the entire team</vt:lpstr>
      <vt:lpstr>Spreading knowledge to 80+ teams at NAV</vt:lpstr>
      <vt:lpstr>Motivation</vt:lpstr>
      <vt:lpstr>The accessibility testing pyramid</vt:lpstr>
      <vt:lpstr>Keyboard navigation</vt:lpstr>
      <vt:lpstr>What to test with a keyboard</vt:lpstr>
      <vt:lpstr>Keyboard testing – what do you need?</vt:lpstr>
      <vt:lpstr>Task: Keyboard-only navigation</vt:lpstr>
      <vt:lpstr>Zoom and responsive design</vt:lpstr>
      <vt:lpstr>What to test for with zoom and responsive design</vt:lpstr>
      <vt:lpstr>Task: Responsive design</vt:lpstr>
      <vt:lpstr>Structure</vt:lpstr>
      <vt:lpstr>What to test for with headings</vt:lpstr>
      <vt:lpstr>What to test for with landmarks</vt:lpstr>
      <vt:lpstr>Task: Structure and landmarks</vt:lpstr>
      <vt:lpstr>Forms</vt:lpstr>
      <vt:lpstr>What to test for in forms</vt:lpstr>
      <vt:lpstr>What to test for with errors</vt:lpstr>
      <vt:lpstr>What to test for with status messages</vt:lpstr>
      <vt:lpstr>Task: Forms and status updates</vt:lpstr>
      <vt:lpstr>Automated tools</vt:lpstr>
      <vt:lpstr>Which browser extensions should you use?</vt:lpstr>
      <vt:lpstr>Task: Automated tools</vt:lpstr>
      <vt:lpstr>Screen reader testing</vt:lpstr>
      <vt:lpstr>Screen reader testing as a non-disabled user</vt:lpstr>
      <vt:lpstr>Task: Screen reader testing</vt:lpstr>
      <vt:lpstr>User testing</vt:lpstr>
      <vt:lpstr>Testing with real users</vt:lpstr>
      <vt:lpstr>What did we not cover?</vt:lpstr>
      <vt:lpstr>What we didn’t 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Haugstvedt, Vegard</dc:creator>
  <cp:lastModifiedBy>Haugstvedt, Vegard</cp:lastModifiedBy>
  <cp:revision>1</cp:revision>
  <dcterms:created xsi:type="dcterms:W3CDTF">2024-09-02T22:02:53Z</dcterms:created>
  <dcterms:modified xsi:type="dcterms:W3CDTF">2024-09-04T07:00:33Z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6317e-03ca-4ddd-bc6f-adf29e7f1a41_Enabled">
    <vt:lpwstr>true</vt:lpwstr>
  </property>
  <property fmtid="{D5CDD505-2E9C-101B-9397-08002B2CF9AE}" pid="3" name="MSIP_Label_9396317e-03ca-4ddd-bc6f-adf29e7f1a41_SetDate">
    <vt:lpwstr>2024-09-03T07:53:21Z</vt:lpwstr>
  </property>
  <property fmtid="{D5CDD505-2E9C-101B-9397-08002B2CF9AE}" pid="4" name="MSIP_Label_9396317e-03ca-4ddd-bc6f-adf29e7f1a41_Method">
    <vt:lpwstr>Privileged</vt:lpwstr>
  </property>
  <property fmtid="{D5CDD505-2E9C-101B-9397-08002B2CF9AE}" pid="5" name="MSIP_Label_9396317e-03ca-4ddd-bc6f-adf29e7f1a41_Name">
    <vt:lpwstr>9396317e-03ca-4ddd-bc6f-adf29e7f1a41</vt:lpwstr>
  </property>
  <property fmtid="{D5CDD505-2E9C-101B-9397-08002B2CF9AE}" pid="6" name="MSIP_Label_9396317e-03ca-4ddd-bc6f-adf29e7f1a41_SiteId">
    <vt:lpwstr>62366534-1ec3-4962-8869-9b5535279d0b</vt:lpwstr>
  </property>
  <property fmtid="{D5CDD505-2E9C-101B-9397-08002B2CF9AE}" pid="7" name="MSIP_Label_9396317e-03ca-4ddd-bc6f-adf29e7f1a41_ActionId">
    <vt:lpwstr>ed55ee02-7a0b-4f59-9bfb-ef7b2b33fc9b</vt:lpwstr>
  </property>
  <property fmtid="{D5CDD505-2E9C-101B-9397-08002B2CF9AE}" pid="8" name="MSIP_Label_9396317e-03ca-4ddd-bc6f-adf29e7f1a41_ContentBits">
    <vt:lpwstr>0</vt:lpwstr>
  </property>
</Properties>
</file>