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66" r:id="rId5"/>
    <p:sldId id="279" r:id="rId6"/>
    <p:sldId id="284" r:id="rId7"/>
    <p:sldId id="292" r:id="rId8"/>
    <p:sldId id="286" r:id="rId9"/>
    <p:sldId id="285" r:id="rId10"/>
    <p:sldId id="287" r:id="rId11"/>
    <p:sldId id="288" r:id="rId12"/>
    <p:sldId id="289" r:id="rId13"/>
    <p:sldId id="290" r:id="rId14"/>
    <p:sldId id="293" r:id="rId15"/>
    <p:sldId id="296" r:id="rId16"/>
    <p:sldId id="291" r:id="rId17"/>
    <p:sldId id="281" r:id="rId18"/>
    <p:sldId id="302" r:id="rId19"/>
    <p:sldId id="294" r:id="rId20"/>
    <p:sldId id="295" r:id="rId21"/>
    <p:sldId id="297" r:id="rId22"/>
    <p:sldId id="298" r:id="rId23"/>
    <p:sldId id="299" r:id="rId24"/>
    <p:sldId id="301" r:id="rId25"/>
    <p:sldId id="300" r:id="rId26"/>
    <p:sldId id="303" r:id="rId27"/>
    <p:sldId id="274" r:id="rId28"/>
  </p:sldIdLst>
  <p:sldSz cx="9145588" cy="6859588"/>
  <p:notesSz cx="6858000" cy="9144000"/>
  <p:defaultTextStyle>
    <a:defPPr>
      <a:defRPr lang="nb-NO"/>
    </a:defPPr>
    <a:lvl1pPr marL="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1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34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1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08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D7090C"/>
    <a:srgbClr val="D2232A"/>
    <a:srgbClr val="ED1C24"/>
    <a:srgbClr val="ED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1694" y="230"/>
      </p:cViewPr>
      <p:guideLst>
        <p:guide orient="horz" pos="2161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7B13A-6ABC-47D4-93BD-BF23B45D06C1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AC823-BF0F-4549-9BDA-054C6B7D12C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378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1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4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1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8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265827" y="265843"/>
            <a:ext cx="8612808" cy="5676377"/>
          </a:xfrm>
          <a:prstGeom prst="rect">
            <a:avLst/>
          </a:prstGeom>
          <a:solidFill>
            <a:srgbClr val="D70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4" tIns="32146" rIns="64294" bIns="32146"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919" y="2296861"/>
            <a:ext cx="7773750" cy="1385120"/>
          </a:xfrm>
        </p:spPr>
        <p:txBody>
          <a:bodyPr>
            <a:normAutofit/>
          </a:bodyPr>
          <a:lstStyle>
            <a:lvl1pPr algn="ctr">
              <a:defRPr sz="4200" b="0" u="none" cap="all" baseline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85117" y="1526285"/>
            <a:ext cx="7774819" cy="741684"/>
          </a:xfrm>
        </p:spPr>
        <p:txBody>
          <a:bodyPr anchor="b">
            <a:normAutofit/>
          </a:bodyPr>
          <a:lstStyle>
            <a:lvl1pPr marL="0" indent="0" algn="ctr">
              <a:buNone/>
              <a:defRPr sz="2100" cap="all" baseline="0">
                <a:solidFill>
                  <a:schemeClr val="bg1"/>
                </a:solidFill>
              </a:defRPr>
            </a:lvl1pPr>
            <a:lvl2pPr marL="45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13" name="Plassholder for tekst 12"/>
          <p:cNvSpPr>
            <a:spLocks noGrp="1"/>
          </p:cNvSpPr>
          <p:nvPr>
            <p:ph type="body" sz="quarter" idx="14"/>
          </p:nvPr>
        </p:nvSpPr>
        <p:spPr>
          <a:xfrm>
            <a:off x="685385" y="3843865"/>
            <a:ext cx="7774819" cy="760316"/>
          </a:xfrm>
        </p:spPr>
        <p:txBody>
          <a:bodyPr>
            <a:normAutofit/>
          </a:bodyPr>
          <a:lstStyle>
            <a:lvl1pPr marL="0" indent="0" algn="ctr">
              <a:buNone/>
              <a:defRPr sz="13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4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31655" y="1481124"/>
            <a:ext cx="3924119" cy="639910"/>
          </a:xfrm>
        </p:spPr>
        <p:txBody>
          <a:bodyPr anchor="b">
            <a:noAutofit/>
          </a:bodyPr>
          <a:lstStyle>
            <a:lvl1pPr marL="0" indent="0">
              <a:buNone/>
              <a:defRPr sz="2300" b="1"/>
            </a:lvl1pPr>
            <a:lvl2pPr marL="457187" indent="0">
              <a:buNone/>
              <a:defRPr sz="2000" b="1"/>
            </a:lvl2pPr>
            <a:lvl3pPr marL="914373" indent="0">
              <a:buNone/>
              <a:defRPr sz="1800" b="1"/>
            </a:lvl3pPr>
            <a:lvl4pPr marL="1371561" indent="0">
              <a:buNone/>
              <a:defRPr sz="1600" b="1"/>
            </a:lvl4pPr>
            <a:lvl5pPr marL="1828747" indent="0">
              <a:buNone/>
              <a:defRPr sz="1600" b="1"/>
            </a:lvl5pPr>
            <a:lvl6pPr marL="2285934" indent="0">
              <a:buNone/>
              <a:defRPr sz="1600" b="1"/>
            </a:lvl6pPr>
            <a:lvl7pPr marL="2743121" indent="0">
              <a:buNone/>
              <a:defRPr sz="1600" b="1"/>
            </a:lvl7pPr>
            <a:lvl8pPr marL="3200308" indent="0">
              <a:buNone/>
              <a:defRPr sz="1600" b="1"/>
            </a:lvl8pPr>
            <a:lvl9pPr marL="3657494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716538" y="1481124"/>
            <a:ext cx="3924119" cy="639910"/>
          </a:xfrm>
        </p:spPr>
        <p:txBody>
          <a:bodyPr anchor="b">
            <a:noAutofit/>
          </a:bodyPr>
          <a:lstStyle>
            <a:lvl1pPr marL="0" indent="0">
              <a:buNone/>
              <a:defRPr sz="2300" b="1"/>
            </a:lvl1pPr>
            <a:lvl2pPr marL="457187" indent="0">
              <a:buNone/>
              <a:defRPr sz="2000" b="1"/>
            </a:lvl2pPr>
            <a:lvl3pPr marL="914373" indent="0">
              <a:buNone/>
              <a:defRPr sz="1800" b="1"/>
            </a:lvl3pPr>
            <a:lvl4pPr marL="1371561" indent="0">
              <a:buNone/>
              <a:defRPr sz="1600" b="1"/>
            </a:lvl4pPr>
            <a:lvl5pPr marL="1828747" indent="0">
              <a:buNone/>
              <a:defRPr sz="1600" b="1"/>
            </a:lvl5pPr>
            <a:lvl6pPr marL="2285934" indent="0">
              <a:buNone/>
              <a:defRPr sz="1600" b="1"/>
            </a:lvl6pPr>
            <a:lvl7pPr marL="2743121" indent="0">
              <a:buNone/>
              <a:defRPr sz="1600" b="1"/>
            </a:lvl7pPr>
            <a:lvl8pPr marL="3200308" indent="0">
              <a:buNone/>
              <a:defRPr sz="1600" b="1"/>
            </a:lvl8pPr>
            <a:lvl9pPr marL="3657494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Plassholder for innhold 2"/>
          <p:cNvSpPr>
            <a:spLocks noGrp="1"/>
          </p:cNvSpPr>
          <p:nvPr>
            <p:ph idx="13"/>
          </p:nvPr>
        </p:nvSpPr>
        <p:spPr>
          <a:xfrm>
            <a:off x="531655" y="2113093"/>
            <a:ext cx="3924119" cy="38367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3" name="Plassholder for innhold 2"/>
          <p:cNvSpPr>
            <a:spLocks noGrp="1"/>
          </p:cNvSpPr>
          <p:nvPr>
            <p:ph idx="14"/>
          </p:nvPr>
        </p:nvSpPr>
        <p:spPr>
          <a:xfrm>
            <a:off x="4715781" y="2113093"/>
            <a:ext cx="3924119" cy="38367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7852390" y="6440400"/>
            <a:ext cx="624662" cy="223714"/>
          </a:xfrm>
        </p:spPr>
        <p:txBody>
          <a:bodyPr/>
          <a:lstStyle/>
          <a:p>
            <a:fld id="{4A466862-8BBD-4F40-93B7-5CDE03FCB88E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50028" y="6440400"/>
            <a:ext cx="5887447" cy="222802"/>
          </a:xfrm>
        </p:spPr>
        <p:txBody>
          <a:bodyPr/>
          <a:lstStyle/>
          <a:p>
            <a:r>
              <a:rPr lang="nb-NO" dirty="0" err="1" smtClean="0"/>
              <a:t>Footer</a:t>
            </a:r>
            <a:r>
              <a:rPr lang="nb-NO" dirty="0" smtClean="0"/>
              <a:t>    /</a:t>
            </a:r>
            <a:endParaRPr lang="nb-NO" dirty="0"/>
          </a:p>
        </p:txBody>
      </p:sp>
      <p:sp>
        <p:nvSpPr>
          <p:cNvPr id="14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419191" y="6441769"/>
            <a:ext cx="434175" cy="223200"/>
          </a:xfrm>
        </p:spPr>
        <p:txBody>
          <a:bodyPr/>
          <a:lstStyle/>
          <a:p>
            <a:r>
              <a:rPr lang="nb-NO" dirty="0" smtClean="0"/>
              <a:t>/      </a:t>
            </a:r>
            <a:fld id="{D6197CBF-E606-4ECF-84A1-A353AC3F455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8271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6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7852390" y="6440400"/>
            <a:ext cx="624662" cy="223714"/>
          </a:xfrm>
        </p:spPr>
        <p:txBody>
          <a:bodyPr/>
          <a:lstStyle/>
          <a:p>
            <a:fld id="{4A466862-8BBD-4F40-93B7-5CDE03FCB88E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50028" y="6440400"/>
            <a:ext cx="5887447" cy="222802"/>
          </a:xfrm>
        </p:spPr>
        <p:txBody>
          <a:bodyPr/>
          <a:lstStyle/>
          <a:p>
            <a:r>
              <a:rPr lang="nb-NO" dirty="0" err="1" smtClean="0"/>
              <a:t>Footer</a:t>
            </a:r>
            <a:r>
              <a:rPr lang="nb-NO" dirty="0" smtClean="0"/>
              <a:t>    /</a:t>
            </a:r>
            <a:endParaRPr lang="nb-NO" dirty="0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419191" y="6441769"/>
            <a:ext cx="434175" cy="223200"/>
          </a:xfrm>
        </p:spPr>
        <p:txBody>
          <a:bodyPr/>
          <a:lstStyle/>
          <a:p>
            <a:r>
              <a:rPr lang="nb-NO" dirty="0" smtClean="0"/>
              <a:t>/      </a:t>
            </a:r>
            <a:fld id="{D6197CBF-E606-4ECF-84A1-A353AC3F455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4615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7852390" y="6440400"/>
            <a:ext cx="624662" cy="223714"/>
          </a:xfrm>
        </p:spPr>
        <p:txBody>
          <a:bodyPr/>
          <a:lstStyle/>
          <a:p>
            <a:fld id="{4A466862-8BBD-4F40-93B7-5CDE03FCB88E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50028" y="6440400"/>
            <a:ext cx="5887447" cy="222802"/>
          </a:xfrm>
        </p:spPr>
        <p:txBody>
          <a:bodyPr/>
          <a:lstStyle/>
          <a:p>
            <a:r>
              <a:rPr lang="nb-NO" dirty="0" err="1" smtClean="0"/>
              <a:t>Footer</a:t>
            </a:r>
            <a:r>
              <a:rPr lang="nb-NO" dirty="0" smtClean="0"/>
              <a:t>    /</a:t>
            </a:r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419191" y="6441769"/>
            <a:ext cx="434175" cy="223200"/>
          </a:xfrm>
        </p:spPr>
        <p:txBody>
          <a:bodyPr/>
          <a:lstStyle/>
          <a:p>
            <a:r>
              <a:rPr lang="nb-NO" dirty="0" smtClean="0"/>
              <a:t>/      </a:t>
            </a:r>
            <a:fld id="{D6197CBF-E606-4ECF-84A1-A353AC3F455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81957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" y="284"/>
            <a:ext cx="9143404" cy="685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B">
    <p:bg>
      <p:bgPr>
        <a:solidFill>
          <a:srgbClr val="D709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" y="284"/>
            <a:ext cx="9143404" cy="685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8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C">
    <p:bg>
      <p:bgPr>
        <a:solidFill>
          <a:srgbClr val="414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" y="284"/>
            <a:ext cx="9143404" cy="685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7852390" y="6440400"/>
            <a:ext cx="624662" cy="223714"/>
          </a:xfrm>
        </p:spPr>
        <p:txBody>
          <a:bodyPr/>
          <a:lstStyle/>
          <a:p>
            <a:fld id="{4A466862-8BBD-4F40-93B7-5CDE03FCB88E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50028" y="6440400"/>
            <a:ext cx="5887447" cy="222802"/>
          </a:xfrm>
        </p:spPr>
        <p:txBody>
          <a:bodyPr/>
          <a:lstStyle/>
          <a:p>
            <a:r>
              <a:rPr lang="nb-NO" dirty="0" err="1" smtClean="0"/>
              <a:t>Footer</a:t>
            </a:r>
            <a:r>
              <a:rPr lang="nb-NO" dirty="0" smtClean="0"/>
              <a:t>    /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dirty="0" smtClean="0"/>
              <a:t>/      </a:t>
            </a:r>
            <a:fld id="{D6197CBF-E606-4ECF-84A1-A353AC3F455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513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265827" y="265843"/>
            <a:ext cx="8612808" cy="5676377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4" tIns="32146" rIns="64294" bIns="32146"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919" y="2296861"/>
            <a:ext cx="7773750" cy="1385120"/>
          </a:xfrm>
        </p:spPr>
        <p:txBody>
          <a:bodyPr>
            <a:normAutofit/>
          </a:bodyPr>
          <a:lstStyle>
            <a:lvl1pPr algn="ctr">
              <a:defRPr sz="4200" b="0" u="none" cap="all" baseline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85117" y="1526285"/>
            <a:ext cx="7774819" cy="741684"/>
          </a:xfrm>
        </p:spPr>
        <p:txBody>
          <a:bodyPr anchor="b">
            <a:normAutofit/>
          </a:bodyPr>
          <a:lstStyle>
            <a:lvl1pPr marL="0" indent="0" algn="ctr">
              <a:buNone/>
              <a:defRPr sz="2100" cap="all" baseline="0">
                <a:solidFill>
                  <a:schemeClr val="bg1"/>
                </a:solidFill>
              </a:defRPr>
            </a:lvl1pPr>
            <a:lvl2pPr marL="45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13" name="Plassholder for tekst 12"/>
          <p:cNvSpPr>
            <a:spLocks noGrp="1"/>
          </p:cNvSpPr>
          <p:nvPr>
            <p:ph type="body" sz="quarter" idx="14"/>
          </p:nvPr>
        </p:nvSpPr>
        <p:spPr>
          <a:xfrm>
            <a:off x="685385" y="3843865"/>
            <a:ext cx="7774819" cy="760316"/>
          </a:xfrm>
        </p:spPr>
        <p:txBody>
          <a:bodyPr>
            <a:normAutofit/>
          </a:bodyPr>
          <a:lstStyle>
            <a:lvl1pPr marL="0" indent="0" algn="ctr">
              <a:buNone/>
              <a:defRPr sz="13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21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4" name="Plassholder for bilde 3"/>
          <p:cNvSpPr>
            <a:spLocks noGrp="1"/>
          </p:cNvSpPr>
          <p:nvPr>
            <p:ph type="pic" sz="quarter" idx="13" hasCustomPrompt="1"/>
          </p:nvPr>
        </p:nvSpPr>
        <p:spPr>
          <a:xfrm>
            <a:off x="5739481" y="1481124"/>
            <a:ext cx="2898785" cy="4468691"/>
          </a:xfrm>
          <a:solidFill>
            <a:schemeClr val="bg1">
              <a:lumMod val="95000"/>
            </a:schemeClr>
          </a:solidFill>
        </p:spPr>
        <p:txBody>
          <a:bodyPr tIns="1645290"/>
          <a:lstStyle>
            <a:lvl1pPr marL="0" indent="0" algn="ctr">
              <a:buNone/>
              <a:defRPr baseline="0"/>
            </a:lvl1pPr>
          </a:lstStyle>
          <a:p>
            <a:r>
              <a:rPr lang="nb-NO" dirty="0" smtClean="0"/>
              <a:t>Sett inn bilde</a:t>
            </a:r>
            <a:endParaRPr lang="nb-NO" dirty="0"/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531655" y="1481124"/>
            <a:ext cx="5025404" cy="44686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7852390" y="6440400"/>
            <a:ext cx="624662" cy="223714"/>
          </a:xfrm>
        </p:spPr>
        <p:txBody>
          <a:bodyPr/>
          <a:lstStyle/>
          <a:p>
            <a:fld id="{4A466862-8BBD-4F40-93B7-5CDE03FCB88E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16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50028" y="6440400"/>
            <a:ext cx="5887447" cy="222802"/>
          </a:xfrm>
        </p:spPr>
        <p:txBody>
          <a:bodyPr/>
          <a:lstStyle/>
          <a:p>
            <a:r>
              <a:rPr lang="nb-NO" dirty="0" err="1" smtClean="0"/>
              <a:t>Footer</a:t>
            </a:r>
            <a:r>
              <a:rPr lang="nb-NO" dirty="0" smtClean="0"/>
              <a:t>    /</a:t>
            </a:r>
            <a:endParaRPr lang="nb-NO" dirty="0"/>
          </a:p>
        </p:txBody>
      </p:sp>
      <p:sp>
        <p:nvSpPr>
          <p:cNvPr id="1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419191" y="6441769"/>
            <a:ext cx="434175" cy="223200"/>
          </a:xfrm>
        </p:spPr>
        <p:txBody>
          <a:bodyPr/>
          <a:lstStyle/>
          <a:p>
            <a:r>
              <a:rPr lang="nb-NO" dirty="0" smtClean="0"/>
              <a:t>/      </a:t>
            </a:r>
            <a:fld id="{D6197CBF-E606-4ECF-84A1-A353AC3F455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4445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265827" y="265843"/>
            <a:ext cx="8612808" cy="5676377"/>
          </a:xfrm>
          <a:prstGeom prst="rect">
            <a:avLst/>
          </a:prstGeom>
          <a:solidFill>
            <a:srgbClr val="D70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4" tIns="32146" rIns="64294" bIns="32146"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65827" y="265843"/>
            <a:ext cx="8612808" cy="5676377"/>
          </a:xfrm>
        </p:spPr>
        <p:txBody>
          <a:bodyPr anchor="ctr">
            <a:normAutofit/>
          </a:bodyPr>
          <a:lstStyle>
            <a:lvl1pPr algn="ctr">
              <a:defRPr sz="2800" b="1" u="none" cap="all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7852390" y="6440400"/>
            <a:ext cx="624662" cy="223714"/>
          </a:xfrm>
        </p:spPr>
        <p:txBody>
          <a:bodyPr/>
          <a:lstStyle/>
          <a:p>
            <a:fld id="{4A466862-8BBD-4F40-93B7-5CDE03FCB88E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50028" y="6440400"/>
            <a:ext cx="5887447" cy="222802"/>
          </a:xfrm>
        </p:spPr>
        <p:txBody>
          <a:bodyPr/>
          <a:lstStyle/>
          <a:p>
            <a:r>
              <a:rPr lang="nb-NO" dirty="0" err="1" smtClean="0"/>
              <a:t>Footer</a:t>
            </a:r>
            <a:r>
              <a:rPr lang="nb-NO" dirty="0" smtClean="0"/>
              <a:t>    /</a:t>
            </a:r>
            <a:endParaRPr lang="nb-NO" dirty="0"/>
          </a:p>
        </p:txBody>
      </p:sp>
      <p:sp>
        <p:nvSpPr>
          <p:cNvPr id="10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419191" y="6441769"/>
            <a:ext cx="434175" cy="223200"/>
          </a:xfrm>
        </p:spPr>
        <p:txBody>
          <a:bodyPr/>
          <a:lstStyle/>
          <a:p>
            <a:r>
              <a:rPr lang="nb-NO" dirty="0" smtClean="0"/>
              <a:t>/      </a:t>
            </a:r>
            <a:fld id="{D6197CBF-E606-4ECF-84A1-A353AC3F455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264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s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265827" y="265843"/>
            <a:ext cx="8612808" cy="5676377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4" tIns="32146" rIns="64294" bIns="32146"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65827" y="265843"/>
            <a:ext cx="8612808" cy="5676377"/>
          </a:xfrm>
        </p:spPr>
        <p:txBody>
          <a:bodyPr anchor="ctr">
            <a:normAutofit/>
          </a:bodyPr>
          <a:lstStyle>
            <a:lvl1pPr algn="ctr">
              <a:defRPr sz="2800" b="1" u="none" cap="all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7852390" y="6440400"/>
            <a:ext cx="624662" cy="223714"/>
          </a:xfrm>
        </p:spPr>
        <p:txBody>
          <a:bodyPr/>
          <a:lstStyle/>
          <a:p>
            <a:fld id="{4A466862-8BBD-4F40-93B7-5CDE03FCB88E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50028" y="6440400"/>
            <a:ext cx="5887447" cy="222802"/>
          </a:xfrm>
        </p:spPr>
        <p:txBody>
          <a:bodyPr/>
          <a:lstStyle/>
          <a:p>
            <a:r>
              <a:rPr lang="nb-NO" dirty="0" err="1" smtClean="0"/>
              <a:t>Footer</a:t>
            </a:r>
            <a:r>
              <a:rPr lang="nb-NO" dirty="0" smtClean="0"/>
              <a:t>    /</a:t>
            </a:r>
            <a:endParaRPr lang="nb-NO" dirty="0"/>
          </a:p>
        </p:txBody>
      </p:sp>
      <p:sp>
        <p:nvSpPr>
          <p:cNvPr id="10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419191" y="6441769"/>
            <a:ext cx="434175" cy="223200"/>
          </a:xfrm>
        </p:spPr>
        <p:txBody>
          <a:bodyPr/>
          <a:lstStyle/>
          <a:p>
            <a:r>
              <a:rPr lang="nb-NO" dirty="0" smtClean="0"/>
              <a:t>/      </a:t>
            </a:r>
            <a:fld id="{D6197CBF-E606-4ECF-84A1-A353AC3F455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257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4" name="Plassholder for bilde 3"/>
          <p:cNvSpPr>
            <a:spLocks noGrp="1"/>
          </p:cNvSpPr>
          <p:nvPr>
            <p:ph type="pic" sz="quarter" idx="13" hasCustomPrompt="1"/>
          </p:nvPr>
        </p:nvSpPr>
        <p:spPr>
          <a:xfrm>
            <a:off x="531655" y="1481124"/>
            <a:ext cx="8101407" cy="4468691"/>
          </a:xfrm>
          <a:solidFill>
            <a:schemeClr val="bg1">
              <a:lumMod val="95000"/>
            </a:schemeClr>
          </a:solidFill>
        </p:spPr>
        <p:txBody>
          <a:bodyPr tIns="1645290"/>
          <a:lstStyle>
            <a:lvl1pPr marL="0" indent="0" algn="ctr">
              <a:buNone/>
              <a:defRPr baseline="0"/>
            </a:lvl1pPr>
          </a:lstStyle>
          <a:p>
            <a:r>
              <a:rPr lang="nb-NO" dirty="0" smtClean="0"/>
              <a:t>Sett inn bilde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7852390" y="6440400"/>
            <a:ext cx="624662" cy="223714"/>
          </a:xfrm>
        </p:spPr>
        <p:txBody>
          <a:bodyPr/>
          <a:lstStyle/>
          <a:p>
            <a:fld id="{4A466862-8BBD-4F40-93B7-5CDE03FCB88E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50028" y="6440400"/>
            <a:ext cx="5887447" cy="222802"/>
          </a:xfrm>
        </p:spPr>
        <p:txBody>
          <a:bodyPr/>
          <a:lstStyle/>
          <a:p>
            <a:r>
              <a:rPr lang="nb-NO" dirty="0" err="1" smtClean="0"/>
              <a:t>Footer</a:t>
            </a:r>
            <a:r>
              <a:rPr lang="nb-NO" dirty="0" smtClean="0"/>
              <a:t>    /</a:t>
            </a:r>
            <a:endParaRPr lang="nb-NO" dirty="0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419191" y="6441769"/>
            <a:ext cx="434175" cy="223200"/>
          </a:xfrm>
        </p:spPr>
        <p:txBody>
          <a:bodyPr/>
          <a:lstStyle/>
          <a:p>
            <a:r>
              <a:rPr lang="nb-NO" dirty="0" smtClean="0"/>
              <a:t>/      </a:t>
            </a:r>
            <a:fld id="{D6197CBF-E606-4ECF-84A1-A353AC3F455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487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bilde - ute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3"/>
          <p:cNvSpPr>
            <a:spLocks noGrp="1"/>
          </p:cNvSpPr>
          <p:nvPr>
            <p:ph type="pic" sz="quarter" idx="13" hasCustomPrompt="1"/>
          </p:nvPr>
        </p:nvSpPr>
        <p:spPr>
          <a:xfrm>
            <a:off x="531655" y="455730"/>
            <a:ext cx="8101407" cy="5486489"/>
          </a:xfrm>
          <a:solidFill>
            <a:schemeClr val="bg1">
              <a:lumMod val="95000"/>
            </a:schemeClr>
          </a:solidFill>
        </p:spPr>
        <p:txBody>
          <a:bodyPr tIns="2252783"/>
          <a:lstStyle>
            <a:lvl1pPr marL="0" indent="0" algn="ctr">
              <a:buNone/>
              <a:defRPr baseline="0"/>
            </a:lvl1pPr>
          </a:lstStyle>
          <a:p>
            <a:r>
              <a:rPr lang="nb-NO" dirty="0" smtClean="0"/>
              <a:t>Sett inn bilde</a:t>
            </a:r>
            <a:endParaRPr lang="nb-NO" dirty="0"/>
          </a:p>
        </p:txBody>
      </p:sp>
      <p:sp>
        <p:nvSpPr>
          <p:cNvPr id="6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7852390" y="6440400"/>
            <a:ext cx="624662" cy="223714"/>
          </a:xfrm>
        </p:spPr>
        <p:txBody>
          <a:bodyPr/>
          <a:lstStyle/>
          <a:p>
            <a:fld id="{4A466862-8BBD-4F40-93B7-5CDE03FCB88E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50028" y="6440400"/>
            <a:ext cx="5887447" cy="222802"/>
          </a:xfrm>
        </p:spPr>
        <p:txBody>
          <a:bodyPr/>
          <a:lstStyle/>
          <a:p>
            <a:r>
              <a:rPr lang="nb-NO" dirty="0" err="1" smtClean="0"/>
              <a:t>Footer</a:t>
            </a:r>
            <a:r>
              <a:rPr lang="nb-NO" dirty="0" smtClean="0"/>
              <a:t>    /</a:t>
            </a:r>
            <a:endParaRPr lang="nb-NO" dirty="0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419191" y="6441769"/>
            <a:ext cx="434175" cy="223200"/>
          </a:xfrm>
        </p:spPr>
        <p:txBody>
          <a:bodyPr/>
          <a:lstStyle/>
          <a:p>
            <a:r>
              <a:rPr lang="nb-NO" dirty="0" smtClean="0"/>
              <a:t>/      </a:t>
            </a:r>
            <a:fld id="{D6197CBF-E606-4ECF-84A1-A353AC3F455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1786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11" name="Plassholder for innhold 2"/>
          <p:cNvSpPr>
            <a:spLocks noGrp="1"/>
          </p:cNvSpPr>
          <p:nvPr>
            <p:ph idx="1"/>
          </p:nvPr>
        </p:nvSpPr>
        <p:spPr>
          <a:xfrm>
            <a:off x="531655" y="1481124"/>
            <a:ext cx="3924119" cy="44686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2" name="Plassholder for innhold 2"/>
          <p:cNvSpPr>
            <a:spLocks noGrp="1"/>
          </p:cNvSpPr>
          <p:nvPr>
            <p:ph idx="13"/>
          </p:nvPr>
        </p:nvSpPr>
        <p:spPr>
          <a:xfrm>
            <a:off x="4715781" y="1481124"/>
            <a:ext cx="3924119" cy="44686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7852390" y="6440400"/>
            <a:ext cx="624662" cy="223714"/>
          </a:xfrm>
        </p:spPr>
        <p:txBody>
          <a:bodyPr/>
          <a:lstStyle/>
          <a:p>
            <a:fld id="{4A466862-8BBD-4F40-93B7-5CDE03FCB88E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50028" y="6440400"/>
            <a:ext cx="5887447" cy="222802"/>
          </a:xfrm>
        </p:spPr>
        <p:txBody>
          <a:bodyPr/>
          <a:lstStyle/>
          <a:p>
            <a:r>
              <a:rPr lang="nb-NO" dirty="0" err="1" smtClean="0"/>
              <a:t>Footer</a:t>
            </a:r>
            <a:r>
              <a:rPr lang="nb-NO" dirty="0" smtClean="0"/>
              <a:t>    /</a:t>
            </a:r>
            <a:endParaRPr lang="nb-NO" dirty="0"/>
          </a:p>
        </p:txBody>
      </p:sp>
      <p:sp>
        <p:nvSpPr>
          <p:cNvPr id="10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419191" y="6441769"/>
            <a:ext cx="434175" cy="223200"/>
          </a:xfrm>
        </p:spPr>
        <p:txBody>
          <a:bodyPr/>
          <a:lstStyle/>
          <a:p>
            <a:r>
              <a:rPr lang="nb-NO" dirty="0" smtClean="0"/>
              <a:t>/      </a:t>
            </a:r>
            <a:fld id="{D6197CBF-E606-4ECF-84A1-A353AC3F455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4466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531655" y="296476"/>
            <a:ext cx="8101407" cy="91265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31655" y="1481124"/>
            <a:ext cx="8101407" cy="44686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565880" y="6439936"/>
            <a:ext cx="821860" cy="223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414042"/>
                </a:solidFill>
              </a:defRPr>
            </a:lvl1pPr>
          </a:lstStyle>
          <a:p>
            <a:fld id="{44947D7F-B7CC-461E-A474-F243F9BC87FE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643010" y="6440463"/>
            <a:ext cx="5887447" cy="22280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cap="all" baseline="0">
                <a:solidFill>
                  <a:srgbClr val="414042"/>
                </a:solidFill>
              </a:defRPr>
            </a:lvl1pPr>
          </a:lstStyle>
          <a:p>
            <a:r>
              <a:rPr lang="nb-NO" smtClean="0"/>
              <a:t>Footer    /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19191" y="6441769"/>
            <a:ext cx="434175" cy="22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414042"/>
                </a:solidFill>
              </a:defRPr>
            </a:lvl1pPr>
          </a:lstStyle>
          <a:p>
            <a:fld id="{D6197CBF-E606-4ECF-84A1-A353AC3F4555}" type="slidenum">
              <a:rPr lang="nb-NO" smtClean="0"/>
              <a:pPr/>
              <a:t>‹#›</a:t>
            </a:fld>
            <a:r>
              <a:rPr lang="nb-NO" smtClean="0"/>
              <a:t> </a:t>
            </a:r>
            <a:endParaRPr lang="nb-NO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6436"/>
            <a:ext cx="1277527" cy="82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6" r:id="rId4"/>
    <p:sldLayoutId id="2147483651" r:id="rId5"/>
    <p:sldLayoutId id="2147483668" r:id="rId6"/>
    <p:sldLayoutId id="2147483657" r:id="rId7"/>
    <p:sldLayoutId id="2147483658" r:id="rId8"/>
    <p:sldLayoutId id="2147483652" r:id="rId9"/>
    <p:sldLayoutId id="2147483653" r:id="rId10"/>
    <p:sldLayoutId id="2147483654" r:id="rId11"/>
    <p:sldLayoutId id="2147483655" r:id="rId12"/>
    <p:sldLayoutId id="2147483665" r:id="rId13"/>
    <p:sldLayoutId id="2147483666" r:id="rId14"/>
    <p:sldLayoutId id="2147483667" r:id="rId15"/>
  </p:sldLayoutIdLst>
  <p:hf hdr="0" ftr="0"/>
  <p:txStyles>
    <p:titleStyle>
      <a:lvl1pPr algn="l" defTabSz="914373" rtl="0" eaLnBrk="1" latinLnBrk="0" hangingPunct="1">
        <a:spcBef>
          <a:spcPct val="0"/>
        </a:spcBef>
        <a:buNone/>
        <a:defRPr sz="2800" b="1" u="none" kern="1200" cap="none" baseline="0">
          <a:solidFill>
            <a:srgbClr val="D7090C"/>
          </a:solidFill>
          <a:latin typeface="+mj-lt"/>
          <a:ea typeface="+mj-ea"/>
          <a:cs typeface="+mj-cs"/>
        </a:defRPr>
      </a:lvl1pPr>
    </p:titleStyle>
    <p:bodyStyle>
      <a:lvl1pPr marL="265655" indent="-265655" algn="l" defTabSz="91437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32883" indent="-317000" algn="l" defTabSz="91437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377" indent="-254492" algn="l" defTabSz="91437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559" indent="-295793" algn="l" defTabSz="91437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91696" indent="-264540" algn="l" defTabSz="914373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7" indent="-228593" algn="l" defTabSz="91437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5" indent="-228593" algn="l" defTabSz="91437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1" indent="-228593" algn="l" defTabSz="91437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8" indent="-228593" algn="l" defTabSz="91437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3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1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7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4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1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8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4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Couchbase mobile og elasticsearch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Offline først og søk på steroider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b-NO" dirty="0" smtClean="0"/>
              <a:t>Vegard haugstvedt</a:t>
            </a:r>
          </a:p>
          <a:p>
            <a:r>
              <a:rPr lang="nb-NO" dirty="0" smtClean="0"/>
              <a:t>Senior teknologikonsulent</a:t>
            </a:r>
          </a:p>
          <a:p>
            <a:r>
              <a:rPr lang="nb-NO" dirty="0" smtClean="0"/>
              <a:t>Itera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000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Søk på steroider</a:t>
            </a:r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9DD7-5B93-4178-A3E9-4D5A34690136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/      </a:t>
            </a:r>
            <a:fld id="{D6197CBF-E606-4ECF-84A1-A353AC3F4555}" type="slidenum">
              <a:rPr lang="nb-NO" smtClean="0"/>
              <a:pPr/>
              <a:t>10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6920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Elasticsearch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248-5DD6-4831-BB44-C6E9BDDA77DB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/      </a:t>
            </a:r>
            <a:fld id="{D6197CBF-E606-4ECF-84A1-A353AC3F4555}" type="slidenum">
              <a:rPr lang="nb-NO" smtClean="0"/>
              <a:pPr/>
              <a:t>11</a:t>
            </a:fld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5148858" y="1412356"/>
            <a:ext cx="34842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Distribuert, skalerbart, tilgjengelig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REST-API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Søk</a:t>
            </a:r>
          </a:p>
          <a:p>
            <a:pPr marL="7429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Sanntidssøk og analyse</a:t>
            </a:r>
          </a:p>
          <a:p>
            <a:pPr marL="7429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Riktekst og geodata</a:t>
            </a:r>
          </a:p>
          <a:p>
            <a:pPr marL="7429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Fasetter</a:t>
            </a:r>
          </a:p>
          <a:p>
            <a:pPr marL="7429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Data-routing</a:t>
            </a:r>
          </a:p>
          <a:p>
            <a:pPr marL="7429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Validering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55" y="2618688"/>
            <a:ext cx="4185155" cy="12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Couchbase Elasticsearch Transport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248-5DD6-4831-BB44-C6E9BDDA77DB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/      </a:t>
            </a:r>
            <a:fld id="{D6197CBF-E606-4ECF-84A1-A353AC3F4555}" type="slidenum">
              <a:rPr lang="nb-NO" smtClean="0"/>
              <a:pPr/>
              <a:t>12</a:t>
            </a:fld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5153547" y="2104854"/>
            <a:ext cx="3484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Couchbase-tilkobling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Elasticsearch-mapping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Sanntidsreplikering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Dokumentfiltrering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55" y="1773610"/>
            <a:ext cx="4185155" cy="12806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4" y="3054267"/>
            <a:ext cx="5184576" cy="188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Couchbase </a:t>
            </a:r>
            <a:r>
              <a:rPr lang="nb-NO" dirty="0" smtClean="0">
                <a:sym typeface="Wingdings" panose="05000000000000000000" pitchFamily="2" charset="2"/>
              </a:rPr>
              <a:t></a:t>
            </a:r>
            <a:r>
              <a:rPr lang="nb-NO" dirty="0" smtClean="0"/>
              <a:t> Elasticsearch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248-5DD6-4831-BB44-C6E9BDDA77DB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/      </a:t>
            </a:r>
            <a:fld id="{D6197CBF-E606-4ECF-84A1-A353AC3F4555}" type="slidenum">
              <a:rPr lang="nb-NO" smtClean="0"/>
              <a:pPr/>
              <a:t>13</a:t>
            </a:fld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7" y="1413571"/>
            <a:ext cx="8021142" cy="40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DU lovte oss kode!</a:t>
            </a:r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9DD7-5B93-4178-A3E9-4D5A34690136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/      </a:t>
            </a:r>
            <a:fld id="{D6197CBF-E606-4ECF-84A1-A353AC3F4555}" type="slidenum">
              <a:rPr lang="nb-NO" smtClean="0"/>
              <a:pPr/>
              <a:t>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793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Ja, det gjorde jeg...</a:t>
            </a:r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9DD7-5B93-4178-A3E9-4D5A34690136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/      </a:t>
            </a:r>
            <a:fld id="{D6197CBF-E606-4ECF-84A1-A353AC3F4555}" type="slidenum">
              <a:rPr lang="nb-NO" smtClean="0"/>
              <a:pPr/>
              <a:t>15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600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Couchbase – build.gradle (application)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248-5DD6-4831-BB44-C6E9BDDA77DB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/      </a:t>
            </a:r>
            <a:fld id="{D6197CBF-E606-4ECF-84A1-A353AC3F4555}" type="slidenum">
              <a:rPr lang="nb-NO" smtClean="0"/>
              <a:pPr/>
              <a:t>16</a:t>
            </a:fld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79" y="1391267"/>
            <a:ext cx="4953429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7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Couchbase – build.gradle (module)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248-5DD6-4831-BB44-C6E9BDDA77DB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/      </a:t>
            </a:r>
            <a:fld id="{D6197CBF-E606-4ECF-84A1-A353AC3F4555}" type="slidenum">
              <a:rPr lang="nb-NO" smtClean="0"/>
              <a:pPr/>
              <a:t>17</a:t>
            </a:fld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2" y="3235626"/>
            <a:ext cx="8646252" cy="30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Couchbase – Initier databasen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248-5DD6-4831-BB44-C6E9BDDA77DB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/      </a:t>
            </a:r>
            <a:fld id="{D6197CBF-E606-4ECF-84A1-A353AC3F4555}" type="slidenum">
              <a:rPr lang="nb-NO" smtClean="0"/>
              <a:pPr/>
              <a:t>18</a:t>
            </a:fld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6" y="2205658"/>
            <a:ext cx="8813879" cy="213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Couchbase – Start synkronisering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248-5DD6-4831-BB44-C6E9BDDA77DB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/      </a:t>
            </a:r>
            <a:fld id="{D6197CBF-E606-4ECF-84A1-A353AC3F4555}" type="slidenum">
              <a:rPr lang="nb-NO" smtClean="0"/>
              <a:pPr/>
              <a:t>19</a:t>
            </a:fld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14" y="1239206"/>
            <a:ext cx="870776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TL;DR</a:t>
            </a:r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9DD7-5B93-4178-A3E9-4D5A34690136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/      </a:t>
            </a:r>
            <a:fld id="{D6197CBF-E606-4ECF-84A1-A353AC3F4555}" type="slidenum">
              <a:rPr lang="nb-NO" smtClean="0"/>
              <a:pPr/>
              <a:t>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348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Couchbase – Kjør koden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248-5DD6-4831-BB44-C6E9BDDA77DB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/      </a:t>
            </a:r>
            <a:fld id="{D6197CBF-E606-4ECF-84A1-A353AC3F4555}" type="slidenum">
              <a:rPr lang="nb-NO" smtClean="0"/>
              <a:pPr/>
              <a:t>20</a:t>
            </a:fld>
            <a:endParaRPr lang="nb-N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2" y="1629594"/>
            <a:ext cx="8377737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Elasticsearch - mapping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248-5DD6-4831-BB44-C6E9BDDA77DB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/      </a:t>
            </a:r>
            <a:fld id="{D6197CBF-E606-4ECF-84A1-A353AC3F4555}" type="slidenum">
              <a:rPr lang="nb-NO" smtClean="0"/>
              <a:pPr/>
              <a:t>21</a:t>
            </a:fld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" y="1557586"/>
            <a:ext cx="9145588" cy="381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5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919" y="1557586"/>
            <a:ext cx="7773750" cy="3600400"/>
          </a:xfrm>
        </p:spPr>
        <p:txBody>
          <a:bodyPr>
            <a:normAutofit/>
          </a:bodyPr>
          <a:lstStyle/>
          <a:p>
            <a:r>
              <a:rPr lang="nb-NO" dirty="0" smtClean="0"/>
              <a:t>Mobil database</a:t>
            </a:r>
            <a:br>
              <a:rPr lang="nb-NO" dirty="0" smtClean="0"/>
            </a:br>
            <a:r>
              <a:rPr lang="nb-NO" dirty="0" smtClean="0"/>
              <a:t>+</a:t>
            </a:r>
            <a:br>
              <a:rPr lang="nb-NO" dirty="0" smtClean="0"/>
            </a:br>
            <a:r>
              <a:rPr lang="nb-NO" dirty="0" smtClean="0"/>
              <a:t>synkronisering</a:t>
            </a:r>
            <a:br>
              <a:rPr lang="nb-NO" dirty="0" smtClean="0"/>
            </a:br>
            <a:r>
              <a:rPr lang="nb-NO" dirty="0" smtClean="0"/>
              <a:t>&lt;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33 linjer kode!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6163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nb-NO" sz="4000" dirty="0" smtClean="0"/>
              <a:t>Takk for meg!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sz="2000" dirty="0" smtClean="0"/>
              <a:t>TWITTER: </a:t>
            </a:r>
            <a:r>
              <a:rPr lang="nb-NO" sz="2000" dirty="0" smtClean="0"/>
              <a:t>@it_vegard</a:t>
            </a:r>
            <a:br>
              <a:rPr lang="nb-NO" sz="2000" dirty="0" smtClean="0"/>
            </a:br>
            <a:r>
              <a:rPr lang="nb-NO" sz="2000" dirty="0" smtClean="0"/>
              <a:t>github: it-vegard</a:t>
            </a:r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9DD7-5B93-4178-A3E9-4D5A34690136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/      </a:t>
            </a:r>
            <a:fld id="{D6197CBF-E606-4ECF-84A1-A353AC3F4555}" type="slidenum">
              <a:rPr lang="nb-NO" smtClean="0"/>
              <a:pPr/>
              <a:t>23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000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2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Couchbase og Elasticsearch</a:t>
            </a:r>
            <a:br>
              <a:rPr lang="nb-NO" dirty="0" smtClean="0"/>
            </a:br>
            <a:r>
              <a:rPr lang="nb-NO" dirty="0" smtClean="0"/>
              <a:t>- hånd i hånd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248-5DD6-4831-BB44-C6E9BDDA77DB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/      </a:t>
            </a:r>
            <a:fld id="{D6197CBF-E606-4ECF-84A1-A353AC3F4555}" type="slidenum">
              <a:rPr lang="nb-NO" smtClean="0"/>
              <a:pPr/>
              <a:t>3</a:t>
            </a:fld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37" y="1341562"/>
            <a:ext cx="6805042" cy="45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smtClean="0"/>
              <a:t>Couchbase</a:t>
            </a:r>
            <a:br>
              <a:rPr lang="nb-NO" sz="3600" dirty="0" smtClean="0"/>
            </a:b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Data og synkronisering</a:t>
            </a:r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9DD7-5B93-4178-A3E9-4D5A34690136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/      </a:t>
            </a:r>
            <a:fld id="{D6197CBF-E606-4ECF-84A1-A353AC3F4555}" type="slidenum">
              <a:rPr lang="nb-NO" smtClean="0"/>
              <a:pPr/>
              <a:t>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822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Couchbase Server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248-5DD6-4831-BB44-C6E9BDDA77DB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/      </a:t>
            </a:r>
            <a:fld id="{D6197CBF-E606-4ECF-84A1-A353AC3F4555}" type="slidenum">
              <a:rPr lang="nb-NO" smtClean="0"/>
              <a:pPr/>
              <a:t>5</a:t>
            </a:fld>
            <a:endParaRPr lang="nb-NO" dirty="0"/>
          </a:p>
        </p:txBody>
      </p:sp>
      <p:sp>
        <p:nvSpPr>
          <p:cNvPr id="3" name="TextBox 2"/>
          <p:cNvSpPr txBox="1"/>
          <p:nvPr/>
        </p:nvSpPr>
        <p:spPr>
          <a:xfrm>
            <a:off x="5004842" y="1629594"/>
            <a:ext cx="3526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Skalerbar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Høy ytelse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Bra tilgjengelighet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NoSQL – mange brukstilfeller</a:t>
            </a:r>
          </a:p>
          <a:p>
            <a:pPr marL="7429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Dokumentdatabase</a:t>
            </a:r>
          </a:p>
          <a:p>
            <a:pPr marL="7429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Key-value store</a:t>
            </a:r>
          </a:p>
          <a:p>
            <a:pPr marL="7429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Distribuert cache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N1QL – SQL for JSON</a:t>
            </a:r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55" y="2133650"/>
            <a:ext cx="3971191" cy="242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Couchbase Mobile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248-5DD6-4831-BB44-C6E9BDDA77DB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/      </a:t>
            </a:r>
            <a:fld id="{D6197CBF-E606-4ECF-84A1-A353AC3F4555}" type="slidenum">
              <a:rPr lang="nb-NO" smtClean="0"/>
              <a:pPr/>
              <a:t>6</a:t>
            </a:fld>
            <a:endParaRPr lang="nb-NO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838" y="1376554"/>
            <a:ext cx="2445039" cy="4861552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556570" y="872498"/>
            <a:ext cx="4022885" cy="4032448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Couchbase Lite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248-5DD6-4831-BB44-C6E9BDDA77DB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/      </a:t>
            </a:r>
            <a:fld id="{D6197CBF-E606-4ECF-84A1-A353AC3F4555}" type="slidenum">
              <a:rPr lang="nb-NO" smtClean="0"/>
              <a:pPr/>
              <a:t>7</a:t>
            </a:fld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46" y="2133650"/>
            <a:ext cx="3914139" cy="2400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6810" y="2133650"/>
            <a:ext cx="36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Lettvekt</a:t>
            </a:r>
            <a:endParaRPr lang="nb-NO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Lokalt først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Naturlig offline-støtte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Native og </a:t>
            </a:r>
            <a:r>
              <a:rPr lang="nb-NO" dirty="0" smtClean="0"/>
              <a:t>embedded</a:t>
            </a:r>
            <a:endParaRPr lang="nb-N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" y="4869954"/>
            <a:ext cx="7620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Couchbase Sync Gateway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248-5DD6-4831-BB44-C6E9BDDA77DB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/      </a:t>
            </a:r>
            <a:fld id="{D6197CBF-E606-4ECF-84A1-A353AC3F4555}" type="slidenum">
              <a:rPr lang="nb-NO" smtClean="0"/>
              <a:pPr/>
              <a:t>8</a:t>
            </a:fld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54" y="2133650"/>
            <a:ext cx="4127714" cy="2380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8858" y="2133650"/>
            <a:ext cx="3484204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Replikering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Autentisering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Tilgangskontroll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Data routing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 smtClean="0"/>
              <a:t>Validering</a:t>
            </a:r>
          </a:p>
        </p:txBody>
      </p:sp>
    </p:spTree>
    <p:extLst>
      <p:ext uri="{BB962C8B-B14F-4D97-AF65-F5344CB8AC3E}">
        <p14:creationId xmlns:p14="http://schemas.microsoft.com/office/powerpoint/2010/main" val="3559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Samlet lagringsarkitektur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248-5DD6-4831-BB44-C6E9BDDA77DB}" type="datetime1">
              <a:rPr lang="nb-NO" smtClean="0"/>
              <a:t>09.03.2016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/      </a:t>
            </a:r>
            <a:fld id="{D6197CBF-E606-4ECF-84A1-A353AC3F4555}" type="slidenum">
              <a:rPr lang="nb-NO" smtClean="0"/>
              <a:pPr/>
              <a:t>9</a:t>
            </a:fld>
            <a:endParaRPr lang="nb-NO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838" y="1376554"/>
            <a:ext cx="2445039" cy="48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Custom 4">
      <a:dk1>
        <a:sysClr val="windowText" lastClr="000000"/>
      </a:dk1>
      <a:lt1>
        <a:sysClr val="window" lastClr="FFFFFF"/>
      </a:lt1>
      <a:dk2>
        <a:srgbClr val="D7090C"/>
      </a:dk2>
      <a:lt2>
        <a:srgbClr val="E6E6E6"/>
      </a:lt2>
      <a:accent1>
        <a:srgbClr val="414042"/>
      </a:accent1>
      <a:accent2>
        <a:srgbClr val="D7090C"/>
      </a:accent2>
      <a:accent3>
        <a:srgbClr val="696A6D"/>
      </a:accent3>
      <a:accent4>
        <a:srgbClr val="8C8E91"/>
      </a:accent4>
      <a:accent5>
        <a:srgbClr val="AFB1B4"/>
      </a:accent5>
      <a:accent6>
        <a:srgbClr val="D5D6D8"/>
      </a:accent6>
      <a:hlink>
        <a:srgbClr val="0000FF"/>
      </a:hlink>
      <a:folHlink>
        <a:srgbClr val="800080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140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1404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D488ED130E374F803EFDC72C5BDF14" ma:contentTypeVersion="0" ma:contentTypeDescription="Create a new document." ma:contentTypeScope="" ma:versionID="db09b0e9ba9150c6e2fc2ca77d383cb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f5f308157396fcdaaf16354f10b05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9E861B-E493-428F-9AD7-699A24F6F6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18B713-53A5-4728-ADA1-32C59D1E8C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B89384E-715D-49FA-9C88-EF47B10D197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ITERA_ppt_mal</Template>
  <TotalTime>574</TotalTime>
  <Words>201</Words>
  <Application>Microsoft Office PowerPoint</Application>
  <PresentationFormat>Custom</PresentationFormat>
  <Paragraphs>98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Calibri</vt:lpstr>
      <vt:lpstr>Wingdings</vt:lpstr>
      <vt:lpstr>Office-tema</vt:lpstr>
      <vt:lpstr>Couchbase mobile og elasticsearch</vt:lpstr>
      <vt:lpstr>TL;DR</vt:lpstr>
      <vt:lpstr>Couchbase og Elasticsearch - hånd i hånd</vt:lpstr>
      <vt:lpstr>Couchbase  Data og synkronisering</vt:lpstr>
      <vt:lpstr>Couchbase Server</vt:lpstr>
      <vt:lpstr>Couchbase Mobile</vt:lpstr>
      <vt:lpstr>Couchbase Lite</vt:lpstr>
      <vt:lpstr>Couchbase Sync Gateway</vt:lpstr>
      <vt:lpstr>Samlet lagringsarkitektur</vt:lpstr>
      <vt:lpstr>Søk på steroider</vt:lpstr>
      <vt:lpstr>Elasticsearch</vt:lpstr>
      <vt:lpstr>Couchbase Elasticsearch Transport</vt:lpstr>
      <vt:lpstr>Couchbase  Elasticsearch</vt:lpstr>
      <vt:lpstr>DU lovte oss kode!</vt:lpstr>
      <vt:lpstr>Ja, det gjorde jeg...</vt:lpstr>
      <vt:lpstr>Couchbase – build.gradle (application)</vt:lpstr>
      <vt:lpstr>Couchbase – build.gradle (module)</vt:lpstr>
      <vt:lpstr>Couchbase – Initier databasen</vt:lpstr>
      <vt:lpstr>Couchbase – Start synkronisering</vt:lpstr>
      <vt:lpstr>Couchbase – Kjør koden</vt:lpstr>
      <vt:lpstr>Elasticsearch - mapping</vt:lpstr>
      <vt:lpstr>Mobil database + synkronisering &lt; 33 linjer kode!</vt:lpstr>
      <vt:lpstr>Takk for meg! TWITTER: @it_vegard github: it-vegard</vt:lpstr>
      <vt:lpstr>PowerPoint Presentation</vt:lpstr>
    </vt:vector>
  </TitlesOfParts>
  <Company>Itera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Vegard Haugstvedt</dc:creator>
  <dc:description>Template by addpoint.no</dc:description>
  <cp:lastModifiedBy>Vegard Haugstvedt</cp:lastModifiedBy>
  <cp:revision>23</cp:revision>
  <dcterms:created xsi:type="dcterms:W3CDTF">2016-03-08T13:28:40Z</dcterms:created>
  <dcterms:modified xsi:type="dcterms:W3CDTF">2016-03-09T08:41:44Z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by">
    <vt:lpwstr>addpoint.no</vt:lpwstr>
  </property>
  <property fmtid="{D5CDD505-2E9C-101B-9397-08002B2CF9AE}" pid="3" name="Dev by">
    <vt:lpwstr>addpoint.no</vt:lpwstr>
  </property>
  <property fmtid="{D5CDD505-2E9C-101B-9397-08002B2CF9AE}" pid="4" name="ContentTypeId">
    <vt:lpwstr>0x010100EED488ED130E374F803EFDC72C5BDF14</vt:lpwstr>
  </property>
  <property fmtid="{D5CDD505-2E9C-101B-9397-08002B2CF9AE}" pid="5" name="IsMyDocuments">
    <vt:bool>true</vt:bool>
  </property>
</Properties>
</file>