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2A02F-529C-43D8-B124-3D1841EA7794}" v="44" dt="2023-11-27T08:37:28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ignol, Jean" userId="e6c59de4-7163-4fce-b915-c1ec0819f41b" providerId="ADAL" clId="{E9A2A02F-529C-43D8-B124-3D1841EA7794}"/>
    <pc:docChg chg="undo redo custSel addSld delSld modSld">
      <pc:chgData name="Rossignol, Jean" userId="e6c59de4-7163-4fce-b915-c1ec0819f41b" providerId="ADAL" clId="{E9A2A02F-529C-43D8-B124-3D1841EA7794}" dt="2023-11-27T08:38:25.127" v="578" actId="47"/>
      <pc:docMkLst>
        <pc:docMk/>
      </pc:docMkLst>
      <pc:sldChg chg="addSp delSp modSp mod">
        <pc:chgData name="Rossignol, Jean" userId="e6c59de4-7163-4fce-b915-c1ec0819f41b" providerId="ADAL" clId="{E9A2A02F-529C-43D8-B124-3D1841EA7794}" dt="2023-11-27T08:38:04.373" v="576" actId="21"/>
        <pc:sldMkLst>
          <pc:docMk/>
          <pc:sldMk cId="3235812205" sldId="256"/>
        </pc:sldMkLst>
        <pc:spChg chg="add del mod">
          <ac:chgData name="Rossignol, Jean" userId="e6c59de4-7163-4fce-b915-c1ec0819f41b" providerId="ADAL" clId="{E9A2A02F-529C-43D8-B124-3D1841EA7794}" dt="2023-11-24T11:59:22.697" v="320" actId="478"/>
          <ac:spMkLst>
            <pc:docMk/>
            <pc:sldMk cId="3235812205" sldId="256"/>
            <ac:spMk id="2" creationId="{2DC53DDC-E56F-8760-A64F-6AA8E1C39A91}"/>
          </ac:spMkLst>
        </pc:spChg>
        <pc:spChg chg="add del mod">
          <ac:chgData name="Rossignol, Jean" userId="e6c59de4-7163-4fce-b915-c1ec0819f41b" providerId="ADAL" clId="{E9A2A02F-529C-43D8-B124-3D1841EA7794}" dt="2023-11-24T11:59:25.137" v="321" actId="478"/>
          <ac:spMkLst>
            <pc:docMk/>
            <pc:sldMk cId="3235812205" sldId="256"/>
            <ac:spMk id="3" creationId="{06BEB8CE-0AEF-3215-2746-9B43B1C7C052}"/>
          </ac:spMkLst>
        </pc:spChg>
        <pc:spChg chg="del">
          <ac:chgData name="Rossignol, Jean" userId="e6c59de4-7163-4fce-b915-c1ec0819f41b" providerId="ADAL" clId="{E9A2A02F-529C-43D8-B124-3D1841EA7794}" dt="2023-11-24T11:57:55.492" v="287" actId="478"/>
          <ac:spMkLst>
            <pc:docMk/>
            <pc:sldMk cId="3235812205" sldId="256"/>
            <ac:spMk id="4" creationId="{902FC4C3-CEF0-88CA-1664-D59815157F6C}"/>
          </ac:spMkLst>
        </pc:spChg>
        <pc:spChg chg="add del mod">
          <ac:chgData name="Rossignol, Jean" userId="e6c59de4-7163-4fce-b915-c1ec0819f41b" providerId="ADAL" clId="{E9A2A02F-529C-43D8-B124-3D1841EA7794}" dt="2023-11-24T11:57:36.104" v="280" actId="478"/>
          <ac:spMkLst>
            <pc:docMk/>
            <pc:sldMk cId="3235812205" sldId="256"/>
            <ac:spMk id="5" creationId="{76EDF278-A1CB-0BAA-DD80-8FE92BB012A9}"/>
          </ac:spMkLst>
        </pc:spChg>
        <pc:spChg chg="add del mod">
          <ac:chgData name="Rossignol, Jean" userId="e6c59de4-7163-4fce-b915-c1ec0819f41b" providerId="ADAL" clId="{E9A2A02F-529C-43D8-B124-3D1841EA7794}" dt="2023-11-24T11:59:06.123" v="314" actId="478"/>
          <ac:spMkLst>
            <pc:docMk/>
            <pc:sldMk cId="3235812205" sldId="256"/>
            <ac:spMk id="6" creationId="{2D897EA1-FD5C-72A8-D848-C8A8E67B687A}"/>
          </ac:spMkLst>
        </pc:spChg>
        <pc:spChg chg="del">
          <ac:chgData name="Rossignol, Jean" userId="e6c59de4-7163-4fce-b915-c1ec0819f41b" providerId="ADAL" clId="{E9A2A02F-529C-43D8-B124-3D1841EA7794}" dt="2023-11-24T11:58:01.961" v="290" actId="478"/>
          <ac:spMkLst>
            <pc:docMk/>
            <pc:sldMk cId="3235812205" sldId="256"/>
            <ac:spMk id="7" creationId="{53F4F6EB-F693-C1F2-2156-D5F200C30BD1}"/>
          </ac:spMkLst>
        </pc:spChg>
        <pc:spChg chg="add mod">
          <ac:chgData name="Rossignol, Jean" userId="e6c59de4-7163-4fce-b915-c1ec0819f41b" providerId="ADAL" clId="{E9A2A02F-529C-43D8-B124-3D1841EA7794}" dt="2023-11-24T10:45:28.930" v="117" actId="571"/>
          <ac:spMkLst>
            <pc:docMk/>
            <pc:sldMk cId="3235812205" sldId="256"/>
            <ac:spMk id="8" creationId="{8D0A1C30-3FC9-873A-7355-0128E5CC613F}"/>
          </ac:spMkLst>
        </pc:spChg>
        <pc:spChg chg="add mod">
          <ac:chgData name="Rossignol, Jean" userId="e6c59de4-7163-4fce-b915-c1ec0819f41b" providerId="ADAL" clId="{E9A2A02F-529C-43D8-B124-3D1841EA7794}" dt="2023-11-24T10:45:28.930" v="117" actId="571"/>
          <ac:spMkLst>
            <pc:docMk/>
            <pc:sldMk cId="3235812205" sldId="256"/>
            <ac:spMk id="9" creationId="{2DA7F44D-6349-311D-75D9-8F51B6CADA3B}"/>
          </ac:spMkLst>
        </pc:spChg>
        <pc:spChg chg="add del mod">
          <ac:chgData name="Rossignol, Jean" userId="e6c59de4-7163-4fce-b915-c1ec0819f41b" providerId="ADAL" clId="{E9A2A02F-529C-43D8-B124-3D1841EA7794}" dt="2023-11-24T11:57:53.307" v="286" actId="478"/>
          <ac:spMkLst>
            <pc:docMk/>
            <pc:sldMk cId="3235812205" sldId="256"/>
            <ac:spMk id="10" creationId="{5DF42E4C-3238-CB35-6C02-8CC61E2E84EE}"/>
          </ac:spMkLst>
        </pc:spChg>
        <pc:spChg chg="add del mod">
          <ac:chgData name="Rossignol, Jean" userId="e6c59de4-7163-4fce-b915-c1ec0819f41b" providerId="ADAL" clId="{E9A2A02F-529C-43D8-B124-3D1841EA7794}" dt="2023-11-24T11:58:57.265" v="309" actId="478"/>
          <ac:spMkLst>
            <pc:docMk/>
            <pc:sldMk cId="3235812205" sldId="256"/>
            <ac:spMk id="11" creationId="{9F55B124-87F9-7E55-15C4-175CB3DE285A}"/>
          </ac:spMkLst>
        </pc:spChg>
        <pc:spChg chg="add del mod">
          <ac:chgData name="Rossignol, Jean" userId="e6c59de4-7163-4fce-b915-c1ec0819f41b" providerId="ADAL" clId="{E9A2A02F-529C-43D8-B124-3D1841EA7794}" dt="2023-11-24T11:59:19.075" v="318" actId="478"/>
          <ac:spMkLst>
            <pc:docMk/>
            <pc:sldMk cId="3235812205" sldId="256"/>
            <ac:spMk id="12" creationId="{E44163C1-5711-422E-E5C4-F0A57A53D73D}"/>
          </ac:spMkLst>
        </pc:spChg>
        <pc:spChg chg="add del mod">
          <ac:chgData name="Rossignol, Jean" userId="e6c59de4-7163-4fce-b915-c1ec0819f41b" providerId="ADAL" clId="{E9A2A02F-529C-43D8-B124-3D1841EA7794}" dt="2023-11-24T11:57:34.372" v="279" actId="478"/>
          <ac:spMkLst>
            <pc:docMk/>
            <pc:sldMk cId="3235812205" sldId="256"/>
            <ac:spMk id="13" creationId="{B9B20A94-D0AB-FB7E-2C59-F73B0F072E78}"/>
          </ac:spMkLst>
        </pc:spChg>
        <pc:spChg chg="add del mod">
          <ac:chgData name="Rossignol, Jean" userId="e6c59de4-7163-4fce-b915-c1ec0819f41b" providerId="ADAL" clId="{E9A2A02F-529C-43D8-B124-3D1841EA7794}" dt="2023-11-24T11:59:34.516" v="325" actId="478"/>
          <ac:spMkLst>
            <pc:docMk/>
            <pc:sldMk cId="3235812205" sldId="256"/>
            <ac:spMk id="14" creationId="{1AEE26FD-0CBC-C3D0-4F0A-100DE0C27360}"/>
          </ac:spMkLst>
        </pc:spChg>
        <pc:spChg chg="add del mod">
          <ac:chgData name="Rossignol, Jean" userId="e6c59de4-7163-4fce-b915-c1ec0819f41b" providerId="ADAL" clId="{E9A2A02F-529C-43D8-B124-3D1841EA7794}" dt="2023-11-24T11:58:12.729" v="295" actId="478"/>
          <ac:spMkLst>
            <pc:docMk/>
            <pc:sldMk cId="3235812205" sldId="256"/>
            <ac:spMk id="15" creationId="{9B6ACCC2-8311-2891-D98A-AD3144FD1373}"/>
          </ac:spMkLst>
        </pc:spChg>
        <pc:spChg chg="add del mod">
          <ac:chgData name="Rossignol, Jean" userId="e6c59de4-7163-4fce-b915-c1ec0819f41b" providerId="ADAL" clId="{E9A2A02F-529C-43D8-B124-3D1841EA7794}" dt="2023-11-24T10:53:40.214" v="208"/>
          <ac:spMkLst>
            <pc:docMk/>
            <pc:sldMk cId="3235812205" sldId="256"/>
            <ac:spMk id="16" creationId="{A7B2593B-B4C8-C253-53F7-DF0B653763AE}"/>
          </ac:spMkLst>
        </pc:spChg>
        <pc:spChg chg="add del mod">
          <ac:chgData name="Rossignol, Jean" userId="e6c59de4-7163-4fce-b915-c1ec0819f41b" providerId="ADAL" clId="{E9A2A02F-529C-43D8-B124-3D1841EA7794}" dt="2023-11-24T11:58:29.730" v="300" actId="478"/>
          <ac:spMkLst>
            <pc:docMk/>
            <pc:sldMk cId="3235812205" sldId="256"/>
            <ac:spMk id="17" creationId="{7224CF3C-BA5E-0C39-C798-A97A6B901D8A}"/>
          </ac:spMkLst>
        </pc:spChg>
        <pc:spChg chg="add del mod">
          <ac:chgData name="Rossignol, Jean" userId="e6c59de4-7163-4fce-b915-c1ec0819f41b" providerId="ADAL" clId="{E9A2A02F-529C-43D8-B124-3D1841EA7794}" dt="2023-11-24T11:47:49.241" v="240" actId="478"/>
          <ac:spMkLst>
            <pc:docMk/>
            <pc:sldMk cId="3235812205" sldId="256"/>
            <ac:spMk id="18" creationId="{DAD4A61C-98CD-602A-5193-07A2638F7FE8}"/>
          </ac:spMkLst>
        </pc:spChg>
        <pc:spChg chg="del mod">
          <ac:chgData name="Rossignol, Jean" userId="e6c59de4-7163-4fce-b915-c1ec0819f41b" providerId="ADAL" clId="{E9A2A02F-529C-43D8-B124-3D1841EA7794}" dt="2023-11-24T11:57:59.755" v="289" actId="478"/>
          <ac:spMkLst>
            <pc:docMk/>
            <pc:sldMk cId="3235812205" sldId="256"/>
            <ac:spMk id="27" creationId="{47145B86-DB5C-CAB7-BD23-6C770FAE8E07}"/>
          </ac:spMkLst>
        </pc:spChg>
        <pc:spChg chg="del mod">
          <ac:chgData name="Rossignol, Jean" userId="e6c59de4-7163-4fce-b915-c1ec0819f41b" providerId="ADAL" clId="{E9A2A02F-529C-43D8-B124-3D1841EA7794}" dt="2023-11-24T10:51:53.728" v="181" actId="478"/>
          <ac:spMkLst>
            <pc:docMk/>
            <pc:sldMk cId="3235812205" sldId="256"/>
            <ac:spMk id="31" creationId="{4B34F1AF-4CBC-7A1B-A628-8B3461FACC34}"/>
          </ac:spMkLst>
        </pc:spChg>
        <pc:spChg chg="mod">
          <ac:chgData name="Rossignol, Jean" userId="e6c59de4-7163-4fce-b915-c1ec0819f41b" providerId="ADAL" clId="{E9A2A02F-529C-43D8-B124-3D1841EA7794}" dt="2023-11-24T10:52:48.797" v="203" actId="1076"/>
          <ac:spMkLst>
            <pc:docMk/>
            <pc:sldMk cId="3235812205" sldId="256"/>
            <ac:spMk id="37" creationId="{755254F6-4445-5F1F-90BD-581BF68AA501}"/>
          </ac:spMkLst>
        </pc:spChg>
        <pc:spChg chg="mod">
          <ac:chgData name="Rossignol, Jean" userId="e6c59de4-7163-4fce-b915-c1ec0819f41b" providerId="ADAL" clId="{E9A2A02F-529C-43D8-B124-3D1841EA7794}" dt="2023-11-24T10:50:19.344" v="172" actId="1076"/>
          <ac:spMkLst>
            <pc:docMk/>
            <pc:sldMk cId="3235812205" sldId="256"/>
            <ac:spMk id="39" creationId="{BA0BB05F-B93D-9284-9570-81F125EF2BEF}"/>
          </ac:spMkLst>
        </pc:spChg>
        <pc:spChg chg="mod">
          <ac:chgData name="Rossignol, Jean" userId="e6c59de4-7163-4fce-b915-c1ec0819f41b" providerId="ADAL" clId="{E9A2A02F-529C-43D8-B124-3D1841EA7794}" dt="2023-11-24T11:49:52.503" v="266"/>
          <ac:spMkLst>
            <pc:docMk/>
            <pc:sldMk cId="3235812205" sldId="256"/>
            <ac:spMk id="41" creationId="{B08FD10F-95DF-9B75-C705-E59CAF910CAB}"/>
          </ac:spMkLst>
        </pc:spChg>
        <pc:spChg chg="mod">
          <ac:chgData name="Rossignol, Jean" userId="e6c59de4-7163-4fce-b915-c1ec0819f41b" providerId="ADAL" clId="{E9A2A02F-529C-43D8-B124-3D1841EA7794}" dt="2023-11-24T10:35:00.627" v="21" actId="1076"/>
          <ac:spMkLst>
            <pc:docMk/>
            <pc:sldMk cId="3235812205" sldId="256"/>
            <ac:spMk id="42" creationId="{1BC3BAF9-31F5-A353-4079-B995310B22B4}"/>
          </ac:spMkLst>
        </pc:spChg>
        <pc:spChg chg="mod">
          <ac:chgData name="Rossignol, Jean" userId="e6c59de4-7163-4fce-b915-c1ec0819f41b" providerId="ADAL" clId="{E9A2A02F-529C-43D8-B124-3D1841EA7794}" dt="2023-11-24T10:35:38.217" v="22"/>
          <ac:spMkLst>
            <pc:docMk/>
            <pc:sldMk cId="3235812205" sldId="256"/>
            <ac:spMk id="43" creationId="{8C131D9B-5DC7-7870-C8F2-286F883A6341}"/>
          </ac:spMkLst>
        </pc:spChg>
        <pc:spChg chg="mod">
          <ac:chgData name="Rossignol, Jean" userId="e6c59de4-7163-4fce-b915-c1ec0819f41b" providerId="ADAL" clId="{E9A2A02F-529C-43D8-B124-3D1841EA7794}" dt="2023-11-24T10:34:13.691" v="10"/>
          <ac:spMkLst>
            <pc:docMk/>
            <pc:sldMk cId="3235812205" sldId="256"/>
            <ac:spMk id="44" creationId="{DA075893-819E-F7B7-F4A6-84A32CE534C6}"/>
          </ac:spMkLst>
        </pc:spChg>
        <pc:spChg chg="mod">
          <ac:chgData name="Rossignol, Jean" userId="e6c59de4-7163-4fce-b915-c1ec0819f41b" providerId="ADAL" clId="{E9A2A02F-529C-43D8-B124-3D1841EA7794}" dt="2023-11-24T11:46:42.246" v="236"/>
          <ac:spMkLst>
            <pc:docMk/>
            <pc:sldMk cId="3235812205" sldId="256"/>
            <ac:spMk id="45" creationId="{6F8C563B-F0F0-FB15-08CF-519BB01999C9}"/>
          </ac:spMkLst>
        </pc:spChg>
        <pc:spChg chg="del mod">
          <ac:chgData name="Rossignol, Jean" userId="e6c59de4-7163-4fce-b915-c1ec0819f41b" providerId="ADAL" clId="{E9A2A02F-529C-43D8-B124-3D1841EA7794}" dt="2023-11-24T11:58:10.684" v="294" actId="478"/>
          <ac:spMkLst>
            <pc:docMk/>
            <pc:sldMk cId="3235812205" sldId="256"/>
            <ac:spMk id="46" creationId="{631378EC-AB7C-E563-23DA-EDA698F845D2}"/>
          </ac:spMkLst>
        </pc:spChg>
        <pc:spChg chg="del">
          <ac:chgData name="Rossignol, Jean" userId="e6c59de4-7163-4fce-b915-c1ec0819f41b" providerId="ADAL" clId="{E9A2A02F-529C-43D8-B124-3D1841EA7794}" dt="2023-11-24T11:58:42.919" v="304" actId="478"/>
          <ac:spMkLst>
            <pc:docMk/>
            <pc:sldMk cId="3235812205" sldId="256"/>
            <ac:spMk id="48" creationId="{FBC3671A-4253-C593-8C28-A8E82F145518}"/>
          </ac:spMkLst>
        </pc:spChg>
        <pc:spChg chg="del mod">
          <ac:chgData name="Rossignol, Jean" userId="e6c59de4-7163-4fce-b915-c1ec0819f41b" providerId="ADAL" clId="{E9A2A02F-529C-43D8-B124-3D1841EA7794}" dt="2023-11-24T11:59:54.813" v="328" actId="478"/>
          <ac:spMkLst>
            <pc:docMk/>
            <pc:sldMk cId="3235812205" sldId="256"/>
            <ac:spMk id="49" creationId="{9A3E46C3-EC06-3E99-4C55-A90BEE4EA05B}"/>
          </ac:spMkLst>
        </pc:spChg>
        <pc:spChg chg="del">
          <ac:chgData name="Rossignol, Jean" userId="e6c59de4-7163-4fce-b915-c1ec0819f41b" providerId="ADAL" clId="{E9A2A02F-529C-43D8-B124-3D1841EA7794}" dt="2023-11-24T11:58:36.579" v="301" actId="478"/>
          <ac:spMkLst>
            <pc:docMk/>
            <pc:sldMk cId="3235812205" sldId="256"/>
            <ac:spMk id="50" creationId="{F042AB04-FFE8-47D8-E0FD-8370FE71123F}"/>
          </ac:spMkLst>
        </pc:spChg>
        <pc:spChg chg="del mod">
          <ac:chgData name="Rossignol, Jean" userId="e6c59de4-7163-4fce-b915-c1ec0819f41b" providerId="ADAL" clId="{E9A2A02F-529C-43D8-B124-3D1841EA7794}" dt="2023-11-24T11:57:39.694" v="282" actId="478"/>
          <ac:spMkLst>
            <pc:docMk/>
            <pc:sldMk cId="3235812205" sldId="256"/>
            <ac:spMk id="52" creationId="{F265150F-78BF-53F1-4B7B-363C29A0F301}"/>
          </ac:spMkLst>
        </pc:spChg>
        <pc:spChg chg="del mod">
          <ac:chgData name="Rossignol, Jean" userId="e6c59de4-7163-4fce-b915-c1ec0819f41b" providerId="ADAL" clId="{E9A2A02F-529C-43D8-B124-3D1841EA7794}" dt="2023-11-24T11:58:03.790" v="291" actId="478"/>
          <ac:spMkLst>
            <pc:docMk/>
            <pc:sldMk cId="3235812205" sldId="256"/>
            <ac:spMk id="53" creationId="{948AC708-A86B-8B91-2A5C-548E7D1E18DC}"/>
          </ac:spMkLst>
        </pc:spChg>
        <pc:spChg chg="del mod">
          <ac:chgData name="Rossignol, Jean" userId="e6c59de4-7163-4fce-b915-c1ec0819f41b" providerId="ADAL" clId="{E9A2A02F-529C-43D8-B124-3D1841EA7794}" dt="2023-11-24T11:58:48.046" v="305" actId="478"/>
          <ac:spMkLst>
            <pc:docMk/>
            <pc:sldMk cId="3235812205" sldId="256"/>
            <ac:spMk id="54" creationId="{61F380AC-B686-9F5E-340A-8B8B24FD33D2}"/>
          </ac:spMkLst>
        </pc:spChg>
        <pc:spChg chg="del mod">
          <ac:chgData name="Rossignol, Jean" userId="e6c59de4-7163-4fce-b915-c1ec0819f41b" providerId="ADAL" clId="{E9A2A02F-529C-43D8-B124-3D1841EA7794}" dt="2023-11-24T11:59:01.610" v="312" actId="478"/>
          <ac:spMkLst>
            <pc:docMk/>
            <pc:sldMk cId="3235812205" sldId="256"/>
            <ac:spMk id="55" creationId="{6FC21B97-A01C-5B43-EB4A-49D1FC7EAD21}"/>
          </ac:spMkLst>
        </pc:spChg>
        <pc:spChg chg="del mod">
          <ac:chgData name="Rossignol, Jean" userId="e6c59de4-7163-4fce-b915-c1ec0819f41b" providerId="ADAL" clId="{E9A2A02F-529C-43D8-B124-3D1841EA7794}" dt="2023-11-24T11:59:33.237" v="324" actId="478"/>
          <ac:spMkLst>
            <pc:docMk/>
            <pc:sldMk cId="3235812205" sldId="256"/>
            <ac:spMk id="56" creationId="{76476B75-7446-A595-C187-260E3E0EEB01}"/>
          </ac:spMkLst>
        </pc:spChg>
        <pc:spChg chg="del mod">
          <ac:chgData name="Rossignol, Jean" userId="e6c59de4-7163-4fce-b915-c1ec0819f41b" providerId="ADAL" clId="{E9A2A02F-529C-43D8-B124-3D1841EA7794}" dt="2023-11-24T11:58:55.107" v="308" actId="478"/>
          <ac:spMkLst>
            <pc:docMk/>
            <pc:sldMk cId="3235812205" sldId="256"/>
            <ac:spMk id="57" creationId="{B9AF6DD2-F0A8-A083-A51C-9ED09EAF777C}"/>
          </ac:spMkLst>
        </pc:spChg>
        <pc:spChg chg="del">
          <ac:chgData name="Rossignol, Jean" userId="e6c59de4-7163-4fce-b915-c1ec0819f41b" providerId="ADAL" clId="{E9A2A02F-529C-43D8-B124-3D1841EA7794}" dt="2023-11-24T11:57:38.057" v="281" actId="478"/>
          <ac:spMkLst>
            <pc:docMk/>
            <pc:sldMk cId="3235812205" sldId="256"/>
            <ac:spMk id="58" creationId="{C881D530-D858-B7DB-4D33-F8084D5AD274}"/>
          </ac:spMkLst>
        </pc:spChg>
        <pc:spChg chg="del mod">
          <ac:chgData name="Rossignol, Jean" userId="e6c59de4-7163-4fce-b915-c1ec0819f41b" providerId="ADAL" clId="{E9A2A02F-529C-43D8-B124-3D1841EA7794}" dt="2023-11-24T11:58:58.632" v="310" actId="478"/>
          <ac:spMkLst>
            <pc:docMk/>
            <pc:sldMk cId="3235812205" sldId="256"/>
            <ac:spMk id="59" creationId="{81BDC337-C561-870E-F974-B09227089598}"/>
          </ac:spMkLst>
        </pc:spChg>
        <pc:spChg chg="del mod">
          <ac:chgData name="Rossignol, Jean" userId="e6c59de4-7163-4fce-b915-c1ec0819f41b" providerId="ADAL" clId="{E9A2A02F-529C-43D8-B124-3D1841EA7794}" dt="2023-11-24T11:57:50.254" v="285" actId="478"/>
          <ac:spMkLst>
            <pc:docMk/>
            <pc:sldMk cId="3235812205" sldId="256"/>
            <ac:spMk id="60" creationId="{D47A409C-5C56-2208-8B9D-30F588770FA0}"/>
          </ac:spMkLst>
        </pc:spChg>
        <pc:spChg chg="del mod">
          <ac:chgData name="Rossignol, Jean" userId="e6c59de4-7163-4fce-b915-c1ec0819f41b" providerId="ADAL" clId="{E9A2A02F-529C-43D8-B124-3D1841EA7794}" dt="2023-11-24T11:59:36.594" v="326" actId="478"/>
          <ac:spMkLst>
            <pc:docMk/>
            <pc:sldMk cId="3235812205" sldId="256"/>
            <ac:spMk id="61" creationId="{FA4898C7-46CD-B4F6-6015-5AB5CB83416C}"/>
          </ac:spMkLst>
        </pc:spChg>
        <pc:spChg chg="del mod">
          <ac:chgData name="Rossignol, Jean" userId="e6c59de4-7163-4fce-b915-c1ec0819f41b" providerId="ADAL" clId="{E9A2A02F-529C-43D8-B124-3D1841EA7794}" dt="2023-11-24T11:59:43.573" v="327" actId="478"/>
          <ac:spMkLst>
            <pc:docMk/>
            <pc:sldMk cId="3235812205" sldId="256"/>
            <ac:spMk id="62" creationId="{64E4AFC9-10BD-78AC-9F19-4A2B912544DC}"/>
          </ac:spMkLst>
        </pc:spChg>
        <pc:spChg chg="del mod">
          <ac:chgData name="Rossignol, Jean" userId="e6c59de4-7163-4fce-b915-c1ec0819f41b" providerId="ADAL" clId="{E9A2A02F-529C-43D8-B124-3D1841EA7794}" dt="2023-11-24T11:59:21.092" v="319" actId="478"/>
          <ac:spMkLst>
            <pc:docMk/>
            <pc:sldMk cId="3235812205" sldId="256"/>
            <ac:spMk id="63" creationId="{5108388E-FE61-BA61-E1E8-8C2A55434E4E}"/>
          </ac:spMkLst>
        </pc:spChg>
        <pc:spChg chg="del mod">
          <ac:chgData name="Rossignol, Jean" userId="e6c59de4-7163-4fce-b915-c1ec0819f41b" providerId="ADAL" clId="{E9A2A02F-529C-43D8-B124-3D1841EA7794}" dt="2023-11-24T11:59:15.514" v="316" actId="478"/>
          <ac:spMkLst>
            <pc:docMk/>
            <pc:sldMk cId="3235812205" sldId="256"/>
            <ac:spMk id="65" creationId="{20EDE988-12E3-C2EC-4C29-4B4DA7A4F119}"/>
          </ac:spMkLst>
        </pc:spChg>
        <pc:spChg chg="del mod">
          <ac:chgData name="Rossignol, Jean" userId="e6c59de4-7163-4fce-b915-c1ec0819f41b" providerId="ADAL" clId="{E9A2A02F-529C-43D8-B124-3D1841EA7794}" dt="2023-11-24T11:58:39.601" v="303" actId="478"/>
          <ac:spMkLst>
            <pc:docMk/>
            <pc:sldMk cId="3235812205" sldId="256"/>
            <ac:spMk id="66" creationId="{8BF06895-CB48-1256-1D39-BBA155CC8030}"/>
          </ac:spMkLst>
        </pc:spChg>
        <pc:spChg chg="del mod">
          <ac:chgData name="Rossignol, Jean" userId="e6c59de4-7163-4fce-b915-c1ec0819f41b" providerId="ADAL" clId="{E9A2A02F-529C-43D8-B124-3D1841EA7794}" dt="2023-11-24T11:58:25.275" v="298" actId="478"/>
          <ac:spMkLst>
            <pc:docMk/>
            <pc:sldMk cId="3235812205" sldId="256"/>
            <ac:spMk id="67" creationId="{41348BF6-4227-6371-0A36-FB980ED55E6F}"/>
          </ac:spMkLst>
        </pc:spChg>
        <pc:spChg chg="del mod">
          <ac:chgData name="Rossignol, Jean" userId="e6c59de4-7163-4fce-b915-c1ec0819f41b" providerId="ADAL" clId="{E9A2A02F-529C-43D8-B124-3D1841EA7794}" dt="2023-11-24T11:58:27.244" v="299" actId="478"/>
          <ac:spMkLst>
            <pc:docMk/>
            <pc:sldMk cId="3235812205" sldId="256"/>
            <ac:spMk id="68" creationId="{58AD32B4-7AFF-A2E8-DDE2-658E424407F8}"/>
          </ac:spMkLst>
        </pc:spChg>
        <pc:spChg chg="del mod">
          <ac:chgData name="Rossignol, Jean" userId="e6c59de4-7163-4fce-b915-c1ec0819f41b" providerId="ADAL" clId="{E9A2A02F-529C-43D8-B124-3D1841EA7794}" dt="2023-11-24T11:59:27.029" v="322" actId="478"/>
          <ac:spMkLst>
            <pc:docMk/>
            <pc:sldMk cId="3235812205" sldId="256"/>
            <ac:spMk id="69" creationId="{840230BC-D285-C609-B707-6655AB95D35F}"/>
          </ac:spMkLst>
        </pc:spChg>
        <pc:spChg chg="del mod">
          <ac:chgData name="Rossignol, Jean" userId="e6c59de4-7163-4fce-b915-c1ec0819f41b" providerId="ADAL" clId="{E9A2A02F-529C-43D8-B124-3D1841EA7794}" dt="2023-11-24T11:58:14.493" v="296" actId="478"/>
          <ac:spMkLst>
            <pc:docMk/>
            <pc:sldMk cId="3235812205" sldId="256"/>
            <ac:spMk id="70" creationId="{240D94F8-7195-5A9F-6A93-EE519F979477}"/>
          </ac:spMkLst>
        </pc:spChg>
        <pc:spChg chg="del mod">
          <ac:chgData name="Rossignol, Jean" userId="e6c59de4-7163-4fce-b915-c1ec0819f41b" providerId="ADAL" clId="{E9A2A02F-529C-43D8-B124-3D1841EA7794}" dt="2023-11-24T11:59:17.046" v="317" actId="478"/>
          <ac:spMkLst>
            <pc:docMk/>
            <pc:sldMk cId="3235812205" sldId="256"/>
            <ac:spMk id="71" creationId="{15CA7BF9-CA26-7C90-DEDB-27B2C3B9D0BE}"/>
          </ac:spMkLst>
        </pc:spChg>
        <pc:spChg chg="del mod">
          <ac:chgData name="Rossignol, Jean" userId="e6c59de4-7163-4fce-b915-c1ec0819f41b" providerId="ADAL" clId="{E9A2A02F-529C-43D8-B124-3D1841EA7794}" dt="2023-11-24T11:59:12.864" v="315" actId="478"/>
          <ac:spMkLst>
            <pc:docMk/>
            <pc:sldMk cId="3235812205" sldId="256"/>
            <ac:spMk id="72" creationId="{B00E3C8D-1A22-9AC8-2900-E49A4ABA1FB9}"/>
          </ac:spMkLst>
        </pc:spChg>
        <pc:spChg chg="del mod">
          <ac:chgData name="Rossignol, Jean" userId="e6c59de4-7163-4fce-b915-c1ec0819f41b" providerId="ADAL" clId="{E9A2A02F-529C-43D8-B124-3D1841EA7794}" dt="2023-11-24T11:58:53.644" v="307" actId="478"/>
          <ac:spMkLst>
            <pc:docMk/>
            <pc:sldMk cId="3235812205" sldId="256"/>
            <ac:spMk id="73" creationId="{198FB601-E5A3-788C-04AD-FC7670A22C72}"/>
          </ac:spMkLst>
        </pc:spChg>
        <pc:spChg chg="del">
          <ac:chgData name="Rossignol, Jean" userId="e6c59de4-7163-4fce-b915-c1ec0819f41b" providerId="ADAL" clId="{E9A2A02F-529C-43D8-B124-3D1841EA7794}" dt="2023-11-24T11:58:50.293" v="306" actId="478"/>
          <ac:spMkLst>
            <pc:docMk/>
            <pc:sldMk cId="3235812205" sldId="256"/>
            <ac:spMk id="74" creationId="{CBF33B6B-8421-EBD9-07EE-62D54D57CFFD}"/>
          </ac:spMkLst>
        </pc:spChg>
        <pc:spChg chg="del mod">
          <ac:chgData name="Rossignol, Jean" userId="e6c59de4-7163-4fce-b915-c1ec0819f41b" providerId="ADAL" clId="{E9A2A02F-529C-43D8-B124-3D1841EA7794}" dt="2023-11-24T11:58:05.802" v="292" actId="478"/>
          <ac:spMkLst>
            <pc:docMk/>
            <pc:sldMk cId="3235812205" sldId="256"/>
            <ac:spMk id="76" creationId="{7A083E61-A6FB-FCD4-068B-37572B84328D}"/>
          </ac:spMkLst>
        </pc:spChg>
        <pc:spChg chg="add del mod">
          <ac:chgData name="Rossignol, Jean" userId="e6c59de4-7163-4fce-b915-c1ec0819f41b" providerId="ADAL" clId="{E9A2A02F-529C-43D8-B124-3D1841EA7794}" dt="2023-11-27T08:38:04.373" v="576" actId="21"/>
          <ac:spMkLst>
            <pc:docMk/>
            <pc:sldMk cId="3235812205" sldId="256"/>
            <ac:spMk id="77" creationId="{06B2AD79-C2AE-FBB5-B006-C49C3458F1C8}"/>
          </ac:spMkLst>
        </pc:spChg>
        <pc:spChg chg="del">
          <ac:chgData name="Rossignol, Jean" userId="e6c59de4-7163-4fce-b915-c1ec0819f41b" providerId="ADAL" clId="{E9A2A02F-529C-43D8-B124-3D1841EA7794}" dt="2023-11-24T11:58:08.764" v="293" actId="478"/>
          <ac:spMkLst>
            <pc:docMk/>
            <pc:sldMk cId="3235812205" sldId="256"/>
            <ac:spMk id="78" creationId="{FC71BCAC-9FA3-8F8F-993F-DEAB71AB6BEE}"/>
          </ac:spMkLst>
        </pc:spChg>
        <pc:spChg chg="mod">
          <ac:chgData name="Rossignol, Jean" userId="e6c59de4-7163-4fce-b915-c1ec0819f41b" providerId="ADAL" clId="{E9A2A02F-529C-43D8-B124-3D1841EA7794}" dt="2023-11-24T10:39:37.517" v="52" actId="20577"/>
          <ac:spMkLst>
            <pc:docMk/>
            <pc:sldMk cId="3235812205" sldId="256"/>
            <ac:spMk id="79" creationId="{D5663A51-6F30-B40C-F95E-E6170CCB7EC5}"/>
          </ac:spMkLst>
        </pc:spChg>
        <pc:spChg chg="del mod">
          <ac:chgData name="Rossignol, Jean" userId="e6c59de4-7163-4fce-b915-c1ec0819f41b" providerId="ADAL" clId="{E9A2A02F-529C-43D8-B124-3D1841EA7794}" dt="2023-11-24T11:57:46.129" v="284" actId="478"/>
          <ac:spMkLst>
            <pc:docMk/>
            <pc:sldMk cId="3235812205" sldId="256"/>
            <ac:spMk id="81" creationId="{6FD4CA35-6596-F0F5-8CDC-BF05BD2C71BB}"/>
          </ac:spMkLst>
        </pc:spChg>
        <pc:spChg chg="del mod">
          <ac:chgData name="Rossignol, Jean" userId="e6c59de4-7163-4fce-b915-c1ec0819f41b" providerId="ADAL" clId="{E9A2A02F-529C-43D8-B124-3D1841EA7794}" dt="2023-11-24T11:57:57.079" v="288" actId="478"/>
          <ac:spMkLst>
            <pc:docMk/>
            <pc:sldMk cId="3235812205" sldId="256"/>
            <ac:spMk id="82" creationId="{3DF5CA29-B90A-C804-3C0F-6F54E0CC52E8}"/>
          </ac:spMkLst>
        </pc:spChg>
        <pc:spChg chg="del mod">
          <ac:chgData name="Rossignol, Jean" userId="e6c59de4-7163-4fce-b915-c1ec0819f41b" providerId="ADAL" clId="{E9A2A02F-529C-43D8-B124-3D1841EA7794}" dt="2023-11-24T11:59:29.233" v="323" actId="478"/>
          <ac:spMkLst>
            <pc:docMk/>
            <pc:sldMk cId="3235812205" sldId="256"/>
            <ac:spMk id="83" creationId="{61F9F7A1-7E35-5C73-B5ED-F46459CEA6DE}"/>
          </ac:spMkLst>
        </pc:spChg>
        <pc:spChg chg="del mod">
          <ac:chgData name="Rossignol, Jean" userId="e6c59de4-7163-4fce-b915-c1ec0819f41b" providerId="ADAL" clId="{E9A2A02F-529C-43D8-B124-3D1841EA7794}" dt="2023-11-24T11:58:22.987" v="297" actId="478"/>
          <ac:spMkLst>
            <pc:docMk/>
            <pc:sldMk cId="3235812205" sldId="256"/>
            <ac:spMk id="84" creationId="{4C3AAF16-DF71-3C18-845B-5CD209880678}"/>
          </ac:spMkLst>
        </pc:spChg>
        <pc:spChg chg="del mod">
          <ac:chgData name="Rossignol, Jean" userId="e6c59de4-7163-4fce-b915-c1ec0819f41b" providerId="ADAL" clId="{E9A2A02F-529C-43D8-B124-3D1841EA7794}" dt="2023-11-24T11:59:00.145" v="311" actId="478"/>
          <ac:spMkLst>
            <pc:docMk/>
            <pc:sldMk cId="3235812205" sldId="256"/>
            <ac:spMk id="85" creationId="{CC6851CB-8423-29BB-872F-D87DA96CEE75}"/>
          </ac:spMkLst>
        </pc:spChg>
      </pc:sldChg>
      <pc:sldChg chg="new del setBg">
        <pc:chgData name="Rossignol, Jean" userId="e6c59de4-7163-4fce-b915-c1ec0819f41b" providerId="ADAL" clId="{E9A2A02F-529C-43D8-B124-3D1841EA7794}" dt="2023-11-27T08:38:25.127" v="578" actId="47"/>
        <pc:sldMkLst>
          <pc:docMk/>
          <pc:sldMk cId="1999369091" sldId="257"/>
        </pc:sldMkLst>
      </pc:sldChg>
      <pc:sldChg chg="addSp delSp modSp add mod setBg">
        <pc:chgData name="Rossignol, Jean" userId="e6c59de4-7163-4fce-b915-c1ec0819f41b" providerId="ADAL" clId="{E9A2A02F-529C-43D8-B124-3D1841EA7794}" dt="2023-11-27T08:36:13.663" v="562"/>
        <pc:sldMkLst>
          <pc:docMk/>
          <pc:sldMk cId="1947674430" sldId="258"/>
        </pc:sldMkLst>
        <pc:spChg chg="del">
          <ac:chgData name="Rossignol, Jean" userId="e6c59de4-7163-4fce-b915-c1ec0819f41b" providerId="ADAL" clId="{E9A2A02F-529C-43D8-B124-3D1841EA7794}" dt="2023-11-24T12:03:26.900" v="379" actId="478"/>
          <ac:spMkLst>
            <pc:docMk/>
            <pc:sldMk cId="1947674430" sldId="258"/>
            <ac:spMk id="3" creationId="{06BEB8CE-0AEF-3215-2746-9B43B1C7C052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3" creationId="{6B9F4896-54A8-1BEA-B1E5-41ED9DF9F228}"/>
          </ac:spMkLst>
        </pc:spChg>
        <pc:spChg chg="del">
          <ac:chgData name="Rossignol, Jean" userId="e6c59de4-7163-4fce-b915-c1ec0819f41b" providerId="ADAL" clId="{E9A2A02F-529C-43D8-B124-3D1841EA7794}" dt="2023-11-24T12:02:28.918" v="360" actId="478"/>
          <ac:spMkLst>
            <pc:docMk/>
            <pc:sldMk cId="1947674430" sldId="258"/>
            <ac:spMk id="4" creationId="{902FC4C3-CEF0-88CA-1664-D59815157F6C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4" creationId="{E89017BA-11FC-2C31-8C1D-0DA99AB77DAC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5" creationId="{0306161D-E23F-9905-AC88-F8C7D3925A9A}"/>
          </ac:spMkLst>
        </pc:spChg>
        <pc:spChg chg="del">
          <ac:chgData name="Rossignol, Jean" userId="e6c59de4-7163-4fce-b915-c1ec0819f41b" providerId="ADAL" clId="{E9A2A02F-529C-43D8-B124-3D1841EA7794}" dt="2023-11-24T12:00:45.354" v="331" actId="478"/>
          <ac:spMkLst>
            <pc:docMk/>
            <pc:sldMk cId="1947674430" sldId="258"/>
            <ac:spMk id="5" creationId="{76EDF278-A1CB-0BAA-DD80-8FE92BB012A9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6" creationId="{27D6150E-CC44-747A-256F-194017EFCE9F}"/>
          </ac:spMkLst>
        </pc:spChg>
        <pc:spChg chg="add del">
          <ac:chgData name="Rossignol, Jean" userId="e6c59de4-7163-4fce-b915-c1ec0819f41b" providerId="ADAL" clId="{E9A2A02F-529C-43D8-B124-3D1841EA7794}" dt="2023-11-24T12:01:56.953" v="346" actId="478"/>
          <ac:spMkLst>
            <pc:docMk/>
            <pc:sldMk cId="1947674430" sldId="258"/>
            <ac:spMk id="6" creationId="{2D897EA1-FD5C-72A8-D848-C8A8E67B687A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7" creationId="{485CE2EC-42E8-C666-5C5D-01DBE6670654}"/>
          </ac:spMkLst>
        </pc:spChg>
        <pc:spChg chg="del">
          <ac:chgData name="Rossignol, Jean" userId="e6c59de4-7163-4fce-b915-c1ec0819f41b" providerId="ADAL" clId="{E9A2A02F-529C-43D8-B124-3D1841EA7794}" dt="2023-11-24T12:02:31.288" v="361" actId="478"/>
          <ac:spMkLst>
            <pc:docMk/>
            <pc:sldMk cId="1947674430" sldId="258"/>
            <ac:spMk id="7" creationId="{53F4F6EB-F693-C1F2-2156-D5F200C30BD1}"/>
          </ac:spMkLst>
        </pc:spChg>
        <pc:spChg chg="add mod">
          <ac:chgData name="Rossignol, Jean" userId="e6c59de4-7163-4fce-b915-c1ec0819f41b" providerId="ADAL" clId="{E9A2A02F-529C-43D8-B124-3D1841EA7794}" dt="2023-11-24T12:05:05.001" v="400" actId="1076"/>
          <ac:spMkLst>
            <pc:docMk/>
            <pc:sldMk cId="1947674430" sldId="258"/>
            <ac:spMk id="8" creationId="{0AD79731-2F0A-9702-BCB8-882EC1890DBA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9" creationId="{CC479D8F-C416-6FAB-C395-4CBD83456DED}"/>
          </ac:spMkLst>
        </pc:spChg>
        <pc:spChg chg="del">
          <ac:chgData name="Rossignol, Jean" userId="e6c59de4-7163-4fce-b915-c1ec0819f41b" providerId="ADAL" clId="{E9A2A02F-529C-43D8-B124-3D1841EA7794}" dt="2023-11-24T12:01:49.964" v="343" actId="478"/>
          <ac:spMkLst>
            <pc:docMk/>
            <pc:sldMk cId="1947674430" sldId="258"/>
            <ac:spMk id="11" creationId="{9F55B124-87F9-7E55-15C4-175CB3DE285A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11" creationId="{AD1E2580-9458-8476-BEFF-4D53CA653C55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12" creationId="{595159F7-0654-C7CD-60BF-CDB6427997A8}"/>
          </ac:spMkLst>
        </pc:spChg>
        <pc:spChg chg="del">
          <ac:chgData name="Rossignol, Jean" userId="e6c59de4-7163-4fce-b915-c1ec0819f41b" providerId="ADAL" clId="{E9A2A02F-529C-43D8-B124-3D1841EA7794}" dt="2023-11-24T12:03:35.323" v="382" actId="478"/>
          <ac:spMkLst>
            <pc:docMk/>
            <pc:sldMk cId="1947674430" sldId="258"/>
            <ac:spMk id="12" creationId="{E44163C1-5711-422E-E5C4-F0A57A53D73D}"/>
          </ac:spMkLst>
        </pc:spChg>
        <pc:spChg chg="del">
          <ac:chgData name="Rossignol, Jean" userId="e6c59de4-7163-4fce-b915-c1ec0819f41b" providerId="ADAL" clId="{E9A2A02F-529C-43D8-B124-3D1841EA7794}" dt="2023-11-24T12:01:21.959" v="335" actId="478"/>
          <ac:spMkLst>
            <pc:docMk/>
            <pc:sldMk cId="1947674430" sldId="258"/>
            <ac:spMk id="14" creationId="{1AEE26FD-0CBC-C3D0-4F0A-100DE0C27360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14" creationId="{97E14FB2-7CBB-5FCA-57DF-0B5068337FC9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15" creationId="{0F71D5C7-EA0B-0A92-7F47-9D44E067625D}"/>
          </ac:spMkLst>
        </pc:spChg>
        <pc:spChg chg="del">
          <ac:chgData name="Rossignol, Jean" userId="e6c59de4-7163-4fce-b915-c1ec0819f41b" providerId="ADAL" clId="{E9A2A02F-529C-43D8-B124-3D1841EA7794}" dt="2023-11-24T12:02:49.289" v="368" actId="478"/>
          <ac:spMkLst>
            <pc:docMk/>
            <pc:sldMk cId="1947674430" sldId="258"/>
            <ac:spMk id="15" creationId="{9B6ACCC2-8311-2891-D98A-AD3144FD1373}"/>
          </ac:spMkLst>
        </pc:spChg>
        <pc:spChg chg="add mod">
          <ac:chgData name="Rossignol, Jean" userId="e6c59de4-7163-4fce-b915-c1ec0819f41b" providerId="ADAL" clId="{E9A2A02F-529C-43D8-B124-3D1841EA7794}" dt="2023-11-27T08:36:13.663" v="562"/>
          <ac:spMkLst>
            <pc:docMk/>
            <pc:sldMk cId="1947674430" sldId="258"/>
            <ac:spMk id="16" creationId="{753EA4A7-A26D-ED01-1E82-29E323525DC2}"/>
          </ac:spMkLst>
        </pc:spChg>
        <pc:spChg chg="del">
          <ac:chgData name="Rossignol, Jean" userId="e6c59de4-7163-4fce-b915-c1ec0819f41b" providerId="ADAL" clId="{E9A2A02F-529C-43D8-B124-3D1841EA7794}" dt="2023-11-24T12:02:53.620" v="369" actId="478"/>
          <ac:spMkLst>
            <pc:docMk/>
            <pc:sldMk cId="1947674430" sldId="258"/>
            <ac:spMk id="17" creationId="{7224CF3C-BA5E-0C39-C798-A97A6B901D8A}"/>
          </ac:spMkLst>
        </pc:spChg>
        <pc:spChg chg="mod">
          <ac:chgData name="Rossignol, Jean" userId="e6c59de4-7163-4fce-b915-c1ec0819f41b" providerId="ADAL" clId="{E9A2A02F-529C-43D8-B124-3D1841EA7794}" dt="2023-11-24T12:11:19.247" v="497" actId="207"/>
          <ac:spMkLst>
            <pc:docMk/>
            <pc:sldMk cId="1947674430" sldId="258"/>
            <ac:spMk id="27" creationId="{47145B86-DB5C-CAB7-BD23-6C770FAE8E07}"/>
          </ac:spMkLst>
        </pc:spChg>
        <pc:spChg chg="del">
          <ac:chgData name="Rossignol, Jean" userId="e6c59de4-7163-4fce-b915-c1ec0819f41b" providerId="ADAL" clId="{E9A2A02F-529C-43D8-B124-3D1841EA7794}" dt="2023-11-24T12:00:21.010" v="329" actId="478"/>
          <ac:spMkLst>
            <pc:docMk/>
            <pc:sldMk cId="1947674430" sldId="258"/>
            <ac:spMk id="37" creationId="{755254F6-4445-5F1F-90BD-581BF68AA501}"/>
          </ac:spMkLst>
        </pc:spChg>
        <pc:spChg chg="del mod">
          <ac:chgData name="Rossignol, Jean" userId="e6c59de4-7163-4fce-b915-c1ec0819f41b" providerId="ADAL" clId="{E9A2A02F-529C-43D8-B124-3D1841EA7794}" dt="2023-11-24T12:02:15.963" v="356" actId="478"/>
          <ac:spMkLst>
            <pc:docMk/>
            <pc:sldMk cId="1947674430" sldId="258"/>
            <ac:spMk id="39" creationId="{BA0BB05F-B93D-9284-9570-81F125EF2BEF}"/>
          </ac:spMkLst>
        </pc:spChg>
        <pc:spChg chg="del">
          <ac:chgData name="Rossignol, Jean" userId="e6c59de4-7163-4fce-b915-c1ec0819f41b" providerId="ADAL" clId="{E9A2A02F-529C-43D8-B124-3D1841EA7794}" dt="2023-11-24T12:02:35.809" v="362" actId="478"/>
          <ac:spMkLst>
            <pc:docMk/>
            <pc:sldMk cId="1947674430" sldId="258"/>
            <ac:spMk id="41" creationId="{B08FD10F-95DF-9B75-C705-E59CAF910CAB}"/>
          </ac:spMkLst>
        </pc:spChg>
        <pc:spChg chg="del">
          <ac:chgData name="Rossignol, Jean" userId="e6c59de4-7163-4fce-b915-c1ec0819f41b" providerId="ADAL" clId="{E9A2A02F-529C-43D8-B124-3D1841EA7794}" dt="2023-11-24T12:03:29.026" v="380" actId="478"/>
          <ac:spMkLst>
            <pc:docMk/>
            <pc:sldMk cId="1947674430" sldId="258"/>
            <ac:spMk id="42" creationId="{1BC3BAF9-31F5-A353-4079-B995310B22B4}"/>
          </ac:spMkLst>
        </pc:spChg>
        <pc:spChg chg="del">
          <ac:chgData name="Rossignol, Jean" userId="e6c59de4-7163-4fce-b915-c1ec0819f41b" providerId="ADAL" clId="{E9A2A02F-529C-43D8-B124-3D1841EA7794}" dt="2023-11-24T12:01:15.222" v="333" actId="478"/>
          <ac:spMkLst>
            <pc:docMk/>
            <pc:sldMk cId="1947674430" sldId="258"/>
            <ac:spMk id="43" creationId="{8C131D9B-5DC7-7870-C8F2-286F883A6341}"/>
          </ac:spMkLst>
        </pc:spChg>
        <pc:spChg chg="del">
          <ac:chgData name="Rossignol, Jean" userId="e6c59de4-7163-4fce-b915-c1ec0819f41b" providerId="ADAL" clId="{E9A2A02F-529C-43D8-B124-3D1841EA7794}" dt="2023-11-24T12:02:47.024" v="367" actId="478"/>
          <ac:spMkLst>
            <pc:docMk/>
            <pc:sldMk cId="1947674430" sldId="258"/>
            <ac:spMk id="44" creationId="{DA075893-819E-F7B7-F4A6-84A32CE534C6}"/>
          </ac:spMkLst>
        </pc:spChg>
        <pc:spChg chg="del">
          <ac:chgData name="Rossignol, Jean" userId="e6c59de4-7163-4fce-b915-c1ec0819f41b" providerId="ADAL" clId="{E9A2A02F-529C-43D8-B124-3D1841EA7794}" dt="2023-11-24T12:01:33.282" v="336" actId="478"/>
          <ac:spMkLst>
            <pc:docMk/>
            <pc:sldMk cId="1947674430" sldId="258"/>
            <ac:spMk id="45" creationId="{6F8C563B-F0F0-FB15-08CF-519BB01999C9}"/>
          </ac:spMkLst>
        </pc:spChg>
        <pc:spChg chg="del">
          <ac:chgData name="Rossignol, Jean" userId="e6c59de4-7163-4fce-b915-c1ec0819f41b" providerId="ADAL" clId="{E9A2A02F-529C-43D8-B124-3D1841EA7794}" dt="2023-11-24T12:03:14.112" v="377" actId="478"/>
          <ac:spMkLst>
            <pc:docMk/>
            <pc:sldMk cId="1947674430" sldId="258"/>
            <ac:spMk id="46" creationId="{631378EC-AB7C-E563-23DA-EDA698F845D2}"/>
          </ac:spMkLst>
        </pc:spChg>
        <pc:spChg chg="del">
          <ac:chgData name="Rossignol, Jean" userId="e6c59de4-7163-4fce-b915-c1ec0819f41b" providerId="ADAL" clId="{E9A2A02F-529C-43D8-B124-3D1841EA7794}" dt="2023-11-24T12:02:27.355" v="359" actId="478"/>
          <ac:spMkLst>
            <pc:docMk/>
            <pc:sldMk cId="1947674430" sldId="258"/>
            <ac:spMk id="48" creationId="{FBC3671A-4253-C593-8C28-A8E82F145518}"/>
          </ac:spMkLst>
        </pc:spChg>
        <pc:spChg chg="del">
          <ac:chgData name="Rossignol, Jean" userId="e6c59de4-7163-4fce-b915-c1ec0819f41b" providerId="ADAL" clId="{E9A2A02F-529C-43D8-B124-3D1841EA7794}" dt="2023-11-24T12:03:09.653" v="375" actId="478"/>
          <ac:spMkLst>
            <pc:docMk/>
            <pc:sldMk cId="1947674430" sldId="258"/>
            <ac:spMk id="49" creationId="{9A3E46C3-EC06-3E99-4C55-A90BEE4EA05B}"/>
          </ac:spMkLst>
        </pc:spChg>
        <pc:spChg chg="del">
          <ac:chgData name="Rossignol, Jean" userId="e6c59de4-7163-4fce-b915-c1ec0819f41b" providerId="ADAL" clId="{E9A2A02F-529C-43D8-B124-3D1841EA7794}" dt="2023-11-24T12:03:16.783" v="378" actId="478"/>
          <ac:spMkLst>
            <pc:docMk/>
            <pc:sldMk cId="1947674430" sldId="258"/>
            <ac:spMk id="50" creationId="{F042AB04-FFE8-47D8-E0FD-8370FE71123F}"/>
          </ac:spMkLst>
        </pc:spChg>
        <pc:spChg chg="del">
          <ac:chgData name="Rossignol, Jean" userId="e6c59de4-7163-4fce-b915-c1ec0819f41b" providerId="ADAL" clId="{E9A2A02F-529C-43D8-B124-3D1841EA7794}" dt="2023-11-24T12:01:12.683" v="332" actId="478"/>
          <ac:spMkLst>
            <pc:docMk/>
            <pc:sldMk cId="1947674430" sldId="258"/>
            <ac:spMk id="52" creationId="{F265150F-78BF-53F1-4B7B-363C29A0F301}"/>
          </ac:spMkLst>
        </pc:spChg>
        <pc:spChg chg="del">
          <ac:chgData name="Rossignol, Jean" userId="e6c59de4-7163-4fce-b915-c1ec0819f41b" providerId="ADAL" clId="{E9A2A02F-529C-43D8-B124-3D1841EA7794}" dt="2023-11-24T12:01:40.239" v="338" actId="478"/>
          <ac:spMkLst>
            <pc:docMk/>
            <pc:sldMk cId="1947674430" sldId="258"/>
            <ac:spMk id="58" creationId="{C881D530-D858-B7DB-4D33-F8084D5AD274}"/>
          </ac:spMkLst>
        </pc:spChg>
        <pc:spChg chg="del">
          <ac:chgData name="Rossignol, Jean" userId="e6c59de4-7163-4fce-b915-c1ec0819f41b" providerId="ADAL" clId="{E9A2A02F-529C-43D8-B124-3D1841EA7794}" dt="2023-11-24T12:01:46.274" v="341" actId="478"/>
          <ac:spMkLst>
            <pc:docMk/>
            <pc:sldMk cId="1947674430" sldId="258"/>
            <ac:spMk id="59" creationId="{81BDC337-C561-870E-F974-B09227089598}"/>
          </ac:spMkLst>
        </pc:spChg>
        <pc:spChg chg="del">
          <ac:chgData name="Rossignol, Jean" userId="e6c59de4-7163-4fce-b915-c1ec0819f41b" providerId="ADAL" clId="{E9A2A02F-529C-43D8-B124-3D1841EA7794}" dt="2023-11-24T12:01:38.646" v="337" actId="478"/>
          <ac:spMkLst>
            <pc:docMk/>
            <pc:sldMk cId="1947674430" sldId="258"/>
            <ac:spMk id="60" creationId="{D47A409C-5C56-2208-8B9D-30F588770FA0}"/>
          </ac:spMkLst>
        </pc:spChg>
        <pc:spChg chg="del">
          <ac:chgData name="Rossignol, Jean" userId="e6c59de4-7163-4fce-b915-c1ec0819f41b" providerId="ADAL" clId="{E9A2A02F-529C-43D8-B124-3D1841EA7794}" dt="2023-11-24T12:08:00.057" v="448" actId="478"/>
          <ac:spMkLst>
            <pc:docMk/>
            <pc:sldMk cId="1947674430" sldId="258"/>
            <ac:spMk id="61" creationId="{FA4898C7-46CD-B4F6-6015-5AB5CB83416C}"/>
          </ac:spMkLst>
        </pc:spChg>
        <pc:spChg chg="del">
          <ac:chgData name="Rossignol, Jean" userId="e6c59de4-7163-4fce-b915-c1ec0819f41b" providerId="ADAL" clId="{E9A2A02F-529C-43D8-B124-3D1841EA7794}" dt="2023-11-24T12:00:40.812" v="330" actId="478"/>
          <ac:spMkLst>
            <pc:docMk/>
            <pc:sldMk cId="1947674430" sldId="258"/>
            <ac:spMk id="62" creationId="{64E4AFC9-10BD-78AC-9F19-4A2B912544DC}"/>
          </ac:spMkLst>
        </pc:spChg>
        <pc:spChg chg="del">
          <ac:chgData name="Rossignol, Jean" userId="e6c59de4-7163-4fce-b915-c1ec0819f41b" providerId="ADAL" clId="{E9A2A02F-529C-43D8-B124-3D1841EA7794}" dt="2023-11-24T12:02:21.836" v="357" actId="478"/>
          <ac:spMkLst>
            <pc:docMk/>
            <pc:sldMk cId="1947674430" sldId="258"/>
            <ac:spMk id="63" creationId="{5108388E-FE61-BA61-E1E8-8C2A55434E4E}"/>
          </ac:spMkLst>
        </pc:spChg>
        <pc:spChg chg="del">
          <ac:chgData name="Rossignol, Jean" userId="e6c59de4-7163-4fce-b915-c1ec0819f41b" providerId="ADAL" clId="{E9A2A02F-529C-43D8-B124-3D1841EA7794}" dt="2023-11-24T12:02:24.461" v="358" actId="478"/>
          <ac:spMkLst>
            <pc:docMk/>
            <pc:sldMk cId="1947674430" sldId="258"/>
            <ac:spMk id="66" creationId="{8BF06895-CB48-1256-1D39-BBA155CC8030}"/>
          </ac:spMkLst>
        </pc:spChg>
        <pc:spChg chg="del">
          <ac:chgData name="Rossignol, Jean" userId="e6c59de4-7163-4fce-b915-c1ec0819f41b" providerId="ADAL" clId="{E9A2A02F-529C-43D8-B124-3D1841EA7794}" dt="2023-11-24T12:02:44.738" v="366" actId="478"/>
          <ac:spMkLst>
            <pc:docMk/>
            <pc:sldMk cId="1947674430" sldId="258"/>
            <ac:spMk id="67" creationId="{41348BF6-4227-6371-0A36-FB980ED55E6F}"/>
          </ac:spMkLst>
        </pc:spChg>
        <pc:spChg chg="del mod">
          <ac:chgData name="Rossignol, Jean" userId="e6c59de4-7163-4fce-b915-c1ec0819f41b" providerId="ADAL" clId="{E9A2A02F-529C-43D8-B124-3D1841EA7794}" dt="2023-11-24T12:02:43.376" v="365" actId="478"/>
          <ac:spMkLst>
            <pc:docMk/>
            <pc:sldMk cId="1947674430" sldId="258"/>
            <ac:spMk id="68" creationId="{58AD32B4-7AFF-A2E8-DDE2-658E424407F8}"/>
          </ac:spMkLst>
        </pc:spChg>
        <pc:spChg chg="del">
          <ac:chgData name="Rossignol, Jean" userId="e6c59de4-7163-4fce-b915-c1ec0819f41b" providerId="ADAL" clId="{E9A2A02F-529C-43D8-B124-3D1841EA7794}" dt="2023-11-24T12:03:30.467" v="381" actId="478"/>
          <ac:spMkLst>
            <pc:docMk/>
            <pc:sldMk cId="1947674430" sldId="258"/>
            <ac:spMk id="69" creationId="{840230BC-D285-C609-B707-6655AB95D35F}"/>
          </ac:spMkLst>
        </pc:spChg>
        <pc:spChg chg="del">
          <ac:chgData name="Rossignol, Jean" userId="e6c59de4-7163-4fce-b915-c1ec0819f41b" providerId="ADAL" clId="{E9A2A02F-529C-43D8-B124-3D1841EA7794}" dt="2023-11-24T12:04:18.392" v="386" actId="478"/>
          <ac:spMkLst>
            <pc:docMk/>
            <pc:sldMk cId="1947674430" sldId="258"/>
            <ac:spMk id="70" creationId="{240D94F8-7195-5A9F-6A93-EE519F979477}"/>
          </ac:spMkLst>
        </pc:spChg>
        <pc:spChg chg="del">
          <ac:chgData name="Rossignol, Jean" userId="e6c59de4-7163-4fce-b915-c1ec0819f41b" providerId="ADAL" clId="{E9A2A02F-529C-43D8-B124-3D1841EA7794}" dt="2023-11-24T12:02:07.049" v="349" actId="478"/>
          <ac:spMkLst>
            <pc:docMk/>
            <pc:sldMk cId="1947674430" sldId="258"/>
            <ac:spMk id="71" creationId="{15CA7BF9-CA26-7C90-DEDB-27B2C3B9D0BE}"/>
          </ac:spMkLst>
        </pc:spChg>
        <pc:spChg chg="del">
          <ac:chgData name="Rossignol, Jean" userId="e6c59de4-7163-4fce-b915-c1ec0819f41b" providerId="ADAL" clId="{E9A2A02F-529C-43D8-B124-3D1841EA7794}" dt="2023-11-24T12:02:00.118" v="347" actId="478"/>
          <ac:spMkLst>
            <pc:docMk/>
            <pc:sldMk cId="1947674430" sldId="258"/>
            <ac:spMk id="72" creationId="{B00E3C8D-1A22-9AC8-2900-E49A4ABA1FB9}"/>
          </ac:spMkLst>
        </pc:spChg>
        <pc:spChg chg="del">
          <ac:chgData name="Rossignol, Jean" userId="e6c59de4-7163-4fce-b915-c1ec0819f41b" providerId="ADAL" clId="{E9A2A02F-529C-43D8-B124-3D1841EA7794}" dt="2023-11-24T12:02:03.080" v="348" actId="478"/>
          <ac:spMkLst>
            <pc:docMk/>
            <pc:sldMk cId="1947674430" sldId="258"/>
            <ac:spMk id="73" creationId="{198FB601-E5A3-788C-04AD-FC7670A22C72}"/>
          </ac:spMkLst>
        </pc:spChg>
        <pc:spChg chg="del">
          <ac:chgData name="Rossignol, Jean" userId="e6c59de4-7163-4fce-b915-c1ec0819f41b" providerId="ADAL" clId="{E9A2A02F-529C-43D8-B124-3D1841EA7794}" dt="2023-11-24T12:03:06.994" v="374" actId="478"/>
          <ac:spMkLst>
            <pc:docMk/>
            <pc:sldMk cId="1947674430" sldId="258"/>
            <ac:spMk id="74" creationId="{CBF33B6B-8421-EBD9-07EE-62D54D57CFFD}"/>
          </ac:spMkLst>
        </pc:spChg>
        <pc:spChg chg="del">
          <ac:chgData name="Rossignol, Jean" userId="e6c59de4-7163-4fce-b915-c1ec0819f41b" providerId="ADAL" clId="{E9A2A02F-529C-43D8-B124-3D1841EA7794}" dt="2023-11-24T12:03:05.564" v="373" actId="478"/>
          <ac:spMkLst>
            <pc:docMk/>
            <pc:sldMk cId="1947674430" sldId="258"/>
            <ac:spMk id="75" creationId="{75BF0976-B2C0-F207-3120-AA0BD173E67B}"/>
          </ac:spMkLst>
        </pc:spChg>
        <pc:spChg chg="del">
          <ac:chgData name="Rossignol, Jean" userId="e6c59de4-7163-4fce-b915-c1ec0819f41b" providerId="ADAL" clId="{E9A2A02F-529C-43D8-B124-3D1841EA7794}" dt="2023-11-24T12:03:03.850" v="372" actId="478"/>
          <ac:spMkLst>
            <pc:docMk/>
            <pc:sldMk cId="1947674430" sldId="258"/>
            <ac:spMk id="76" creationId="{7A083E61-A6FB-FCD4-068B-37572B84328D}"/>
          </ac:spMkLst>
        </pc:spChg>
        <pc:spChg chg="del">
          <ac:chgData name="Rossignol, Jean" userId="e6c59de4-7163-4fce-b915-c1ec0819f41b" providerId="ADAL" clId="{E9A2A02F-529C-43D8-B124-3D1841EA7794}" dt="2023-11-24T12:02:58.360" v="371" actId="478"/>
          <ac:spMkLst>
            <pc:docMk/>
            <pc:sldMk cId="1947674430" sldId="258"/>
            <ac:spMk id="77" creationId="{06B2AD79-C2AE-FBB5-B006-C49C3458F1C8}"/>
          </ac:spMkLst>
        </pc:spChg>
        <pc:spChg chg="del">
          <ac:chgData name="Rossignol, Jean" userId="e6c59de4-7163-4fce-b915-c1ec0819f41b" providerId="ADAL" clId="{E9A2A02F-529C-43D8-B124-3D1841EA7794}" dt="2023-11-24T12:02:55.255" v="370" actId="478"/>
          <ac:spMkLst>
            <pc:docMk/>
            <pc:sldMk cId="1947674430" sldId="258"/>
            <ac:spMk id="78" creationId="{FC71BCAC-9FA3-8F8F-993F-DEAB71AB6BEE}"/>
          </ac:spMkLst>
        </pc:spChg>
        <pc:spChg chg="del">
          <ac:chgData name="Rossignol, Jean" userId="e6c59de4-7163-4fce-b915-c1ec0819f41b" providerId="ADAL" clId="{E9A2A02F-529C-43D8-B124-3D1841EA7794}" dt="2023-11-24T12:01:42.806" v="339" actId="478"/>
          <ac:spMkLst>
            <pc:docMk/>
            <pc:sldMk cId="1947674430" sldId="258"/>
            <ac:spMk id="79" creationId="{D5663A51-6F30-B40C-F95E-E6170CCB7EC5}"/>
          </ac:spMkLst>
        </pc:spChg>
        <pc:spChg chg="del">
          <ac:chgData name="Rossignol, Jean" userId="e6c59de4-7163-4fce-b915-c1ec0819f41b" providerId="ADAL" clId="{E9A2A02F-529C-43D8-B124-3D1841EA7794}" dt="2023-11-24T12:02:37.528" v="363" actId="478"/>
          <ac:spMkLst>
            <pc:docMk/>
            <pc:sldMk cId="1947674430" sldId="258"/>
            <ac:spMk id="81" creationId="{6FD4CA35-6596-F0F5-8CDC-BF05BD2C71BB}"/>
          </ac:spMkLst>
        </pc:spChg>
        <pc:spChg chg="del">
          <ac:chgData name="Rossignol, Jean" userId="e6c59de4-7163-4fce-b915-c1ec0819f41b" providerId="ADAL" clId="{E9A2A02F-529C-43D8-B124-3D1841EA7794}" dt="2023-11-24T12:01:44.664" v="340" actId="478"/>
          <ac:spMkLst>
            <pc:docMk/>
            <pc:sldMk cId="1947674430" sldId="258"/>
            <ac:spMk id="82" creationId="{3DF5CA29-B90A-C804-3C0F-6F54E0CC52E8}"/>
          </ac:spMkLst>
        </pc:spChg>
        <pc:spChg chg="del">
          <ac:chgData name="Rossignol, Jean" userId="e6c59de4-7163-4fce-b915-c1ec0819f41b" providerId="ADAL" clId="{E9A2A02F-529C-43D8-B124-3D1841EA7794}" dt="2023-11-24T12:03:11.329" v="376" actId="478"/>
          <ac:spMkLst>
            <pc:docMk/>
            <pc:sldMk cId="1947674430" sldId="258"/>
            <ac:spMk id="83" creationId="{61F9F7A1-7E35-5C73-B5ED-F46459CEA6DE}"/>
          </ac:spMkLst>
        </pc:spChg>
        <pc:spChg chg="del">
          <ac:chgData name="Rossignol, Jean" userId="e6c59de4-7163-4fce-b915-c1ec0819f41b" providerId="ADAL" clId="{E9A2A02F-529C-43D8-B124-3D1841EA7794}" dt="2023-11-24T12:01:18.088" v="334" actId="478"/>
          <ac:spMkLst>
            <pc:docMk/>
            <pc:sldMk cId="1947674430" sldId="258"/>
            <ac:spMk id="84" creationId="{4C3AAF16-DF71-3C18-845B-5CD209880678}"/>
          </ac:spMkLst>
        </pc:spChg>
        <pc:spChg chg="del">
          <ac:chgData name="Rossignol, Jean" userId="e6c59de4-7163-4fce-b915-c1ec0819f41b" providerId="ADAL" clId="{E9A2A02F-529C-43D8-B124-3D1841EA7794}" dt="2023-11-24T12:01:48.070" v="342" actId="478"/>
          <ac:spMkLst>
            <pc:docMk/>
            <pc:sldMk cId="1947674430" sldId="258"/>
            <ac:spMk id="85" creationId="{CC6851CB-8423-29BB-872F-D87DA96CEE75}"/>
          </ac:spMkLst>
        </pc:spChg>
      </pc:sldChg>
      <pc:sldChg chg="addSp delSp modSp add mod setBg">
        <pc:chgData name="Rossignol, Jean" userId="e6c59de4-7163-4fce-b915-c1ec0819f41b" providerId="ADAL" clId="{E9A2A02F-529C-43D8-B124-3D1841EA7794}" dt="2023-11-24T12:15:37.153" v="561" actId="207"/>
        <pc:sldMkLst>
          <pc:docMk/>
          <pc:sldMk cId="3175395890" sldId="259"/>
        </pc:sldMkLst>
        <pc:spChg chg="mod">
          <ac:chgData name="Rossignol, Jean" userId="e6c59de4-7163-4fce-b915-c1ec0819f41b" providerId="ADAL" clId="{E9A2A02F-529C-43D8-B124-3D1841EA7794}" dt="2023-11-24T12:15:32.071" v="559" actId="207"/>
          <ac:spMkLst>
            <pc:docMk/>
            <pc:sldMk cId="3175395890" sldId="259"/>
            <ac:spMk id="4" creationId="{902FC4C3-CEF0-88CA-1664-D59815157F6C}"/>
          </ac:spMkLst>
        </pc:spChg>
        <pc:spChg chg="mod">
          <ac:chgData name="Rossignol, Jean" userId="e6c59de4-7163-4fce-b915-c1ec0819f41b" providerId="ADAL" clId="{E9A2A02F-529C-43D8-B124-3D1841EA7794}" dt="2023-11-24T12:15:37.153" v="561" actId="207"/>
          <ac:spMkLst>
            <pc:docMk/>
            <pc:sldMk cId="3175395890" sldId="259"/>
            <ac:spMk id="7" creationId="{53F4F6EB-F693-C1F2-2156-D5F200C30BD1}"/>
          </ac:spMkLst>
        </pc:spChg>
        <pc:spChg chg="add mod">
          <ac:chgData name="Rossignol, Jean" userId="e6c59de4-7163-4fce-b915-c1ec0819f41b" providerId="ADAL" clId="{E9A2A02F-529C-43D8-B124-3D1841EA7794}" dt="2023-11-24T12:04:41.067" v="394" actId="403"/>
          <ac:spMkLst>
            <pc:docMk/>
            <pc:sldMk cId="3175395890" sldId="259"/>
            <ac:spMk id="8" creationId="{994FA426-73AE-F479-1867-92ED20267FFC}"/>
          </ac:spMkLst>
        </pc:spChg>
        <pc:spChg chg="add mod">
          <ac:chgData name="Rossignol, Jean" userId="e6c59de4-7163-4fce-b915-c1ec0819f41b" providerId="ADAL" clId="{E9A2A02F-529C-43D8-B124-3D1841EA7794}" dt="2023-11-24T12:14:36.044" v="552" actId="1076"/>
          <ac:spMkLst>
            <pc:docMk/>
            <pc:sldMk cId="3175395890" sldId="259"/>
            <ac:spMk id="9" creationId="{C89B2BB1-CDCA-926E-01DD-E12F56A3ED96}"/>
          </ac:spMkLst>
        </pc:spChg>
        <pc:spChg chg="mod">
          <ac:chgData name="Rossignol, Jean" userId="e6c59de4-7163-4fce-b915-c1ec0819f41b" providerId="ADAL" clId="{E9A2A02F-529C-43D8-B124-3D1841EA7794}" dt="2023-11-24T12:15:34.526" v="560" actId="207"/>
          <ac:spMkLst>
            <pc:docMk/>
            <pc:sldMk cId="3175395890" sldId="259"/>
            <ac:spMk id="27" creationId="{47145B86-DB5C-CAB7-BD23-6C770FAE8E07}"/>
          </ac:spMkLst>
        </pc:spChg>
        <pc:spChg chg="del">
          <ac:chgData name="Rossignol, Jean" userId="e6c59de4-7163-4fce-b915-c1ec0819f41b" providerId="ADAL" clId="{E9A2A02F-529C-43D8-B124-3D1841EA7794}" dt="2023-11-24T12:14:30.594" v="550" actId="478"/>
          <ac:spMkLst>
            <pc:docMk/>
            <pc:sldMk cId="3175395890" sldId="259"/>
            <ac:spMk id="48" creationId="{FBC3671A-4253-C593-8C28-A8E82F145518}"/>
          </ac:spMkLst>
        </pc:spChg>
        <pc:spChg chg="del">
          <ac:chgData name="Rossignol, Jean" userId="e6c59de4-7163-4fce-b915-c1ec0819f41b" providerId="ADAL" clId="{E9A2A02F-529C-43D8-B124-3D1841EA7794}" dt="2023-11-24T12:04:33.721" v="388" actId="478"/>
          <ac:spMkLst>
            <pc:docMk/>
            <pc:sldMk cId="3175395890" sldId="259"/>
            <ac:spMk id="70" creationId="{240D94F8-7195-5A9F-6A93-EE519F979477}"/>
          </ac:spMkLst>
        </pc:spChg>
      </pc:sldChg>
      <pc:sldChg chg="addSp delSp modSp add mod setBg">
        <pc:chgData name="Rossignol, Jean" userId="e6c59de4-7163-4fce-b915-c1ec0819f41b" providerId="ADAL" clId="{E9A2A02F-529C-43D8-B124-3D1841EA7794}" dt="2023-11-27T08:36:57.994" v="570" actId="1076"/>
        <pc:sldMkLst>
          <pc:docMk/>
          <pc:sldMk cId="2338192334" sldId="260"/>
        </pc:sldMkLst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2" creationId="{0EF652D2-77FE-4F70-F85E-111811972634}"/>
          </ac:spMkLst>
        </pc:spChg>
        <pc:spChg chg="del">
          <ac:chgData name="Rossignol, Jean" userId="e6c59de4-7163-4fce-b915-c1ec0819f41b" providerId="ADAL" clId="{E9A2A02F-529C-43D8-B124-3D1841EA7794}" dt="2023-11-24T12:06:57.410" v="434" actId="478"/>
          <ac:spMkLst>
            <pc:docMk/>
            <pc:sldMk cId="2338192334" sldId="260"/>
            <ac:spMk id="2" creationId="{2DC53DDC-E56F-8760-A64F-6AA8E1C39A91}"/>
          </ac:spMkLst>
        </pc:spChg>
        <pc:spChg chg="del">
          <ac:chgData name="Rossignol, Jean" userId="e6c59de4-7163-4fce-b915-c1ec0819f41b" providerId="ADAL" clId="{E9A2A02F-529C-43D8-B124-3D1841EA7794}" dt="2023-11-24T12:06:40.426" v="427" actId="478"/>
          <ac:spMkLst>
            <pc:docMk/>
            <pc:sldMk cId="2338192334" sldId="260"/>
            <ac:spMk id="3" creationId="{06BEB8CE-0AEF-3215-2746-9B43B1C7C052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3" creationId="{8C1EC011-D0E3-73F8-76F7-1028ED4E1D33}"/>
          </ac:spMkLst>
        </pc:spChg>
        <pc:spChg chg="del">
          <ac:chgData name="Rossignol, Jean" userId="e6c59de4-7163-4fce-b915-c1ec0819f41b" providerId="ADAL" clId="{E9A2A02F-529C-43D8-B124-3D1841EA7794}" dt="2023-11-24T12:06:19.794" v="419" actId="478"/>
          <ac:spMkLst>
            <pc:docMk/>
            <pc:sldMk cId="2338192334" sldId="260"/>
            <ac:spMk id="4" creationId="{902FC4C3-CEF0-88CA-1664-D59815157F6C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4" creationId="{F8A37C14-C152-D967-9A25-C55FF593A9E9}"/>
          </ac:spMkLst>
        </pc:spChg>
        <pc:spChg chg="del">
          <ac:chgData name="Rossignol, Jean" userId="e6c59de4-7163-4fce-b915-c1ec0819f41b" providerId="ADAL" clId="{E9A2A02F-529C-43D8-B124-3D1841EA7794}" dt="2023-11-24T12:07:03.922" v="437" actId="478"/>
          <ac:spMkLst>
            <pc:docMk/>
            <pc:sldMk cId="2338192334" sldId="260"/>
            <ac:spMk id="6" creationId="{2D897EA1-FD5C-72A8-D848-C8A8E67B687A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6" creationId="{BB5DB5C0-C113-6821-C4AD-5DE5B0BC23FD}"/>
          </ac:spMkLst>
        </pc:spChg>
        <pc:spChg chg="del">
          <ac:chgData name="Rossignol, Jean" userId="e6c59de4-7163-4fce-b915-c1ec0819f41b" providerId="ADAL" clId="{E9A2A02F-529C-43D8-B124-3D1841EA7794}" dt="2023-11-24T12:06:14.785" v="416" actId="478"/>
          <ac:spMkLst>
            <pc:docMk/>
            <pc:sldMk cId="2338192334" sldId="260"/>
            <ac:spMk id="7" creationId="{53F4F6EB-F693-C1F2-2156-D5F200C30BD1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7" creationId="{775BD61A-99F6-295B-3272-90B9A09C405E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8" creationId="{66B80891-59B5-1A74-D670-A7D7A850A0F1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9" creationId="{BF73DBF3-6A8D-8A39-EF06-50FFA3A3C913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10" creationId="{27C3B537-D1F5-94A0-C2A5-F3A3F423347B}"/>
          </ac:spMkLst>
        </pc:spChg>
        <pc:spChg chg="del">
          <ac:chgData name="Rossignol, Jean" userId="e6c59de4-7163-4fce-b915-c1ec0819f41b" providerId="ADAL" clId="{E9A2A02F-529C-43D8-B124-3D1841EA7794}" dt="2023-11-24T12:06:33.054" v="424" actId="478"/>
          <ac:spMkLst>
            <pc:docMk/>
            <pc:sldMk cId="2338192334" sldId="260"/>
            <ac:spMk id="10" creationId="{5DF42E4C-3238-CB35-6C02-8CC61E2E84EE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11" creationId="{976ED17F-9583-5FB4-FBDC-ACFF9238A256}"/>
          </ac:spMkLst>
        </pc:spChg>
        <pc:spChg chg="del">
          <ac:chgData name="Rossignol, Jean" userId="e6c59de4-7163-4fce-b915-c1ec0819f41b" providerId="ADAL" clId="{E9A2A02F-529C-43D8-B124-3D1841EA7794}" dt="2023-11-24T12:07:12.750" v="441" actId="478"/>
          <ac:spMkLst>
            <pc:docMk/>
            <pc:sldMk cId="2338192334" sldId="260"/>
            <ac:spMk id="11" creationId="{9F55B124-87F9-7E55-15C4-175CB3DE285A}"/>
          </ac:spMkLst>
        </pc:spChg>
        <pc:spChg chg="del">
          <ac:chgData name="Rossignol, Jean" userId="e6c59de4-7163-4fce-b915-c1ec0819f41b" providerId="ADAL" clId="{E9A2A02F-529C-43D8-B124-3D1841EA7794}" dt="2023-11-24T12:07:01.311" v="436" actId="478"/>
          <ac:spMkLst>
            <pc:docMk/>
            <pc:sldMk cId="2338192334" sldId="260"/>
            <ac:spMk id="12" creationId="{E44163C1-5711-422E-E5C4-F0A57A53D73D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12" creationId="{F83F2F64-15EA-4C0B-9368-912B53DE1DE0}"/>
          </ac:spMkLst>
        </pc:spChg>
        <pc:spChg chg="add del mod">
          <ac:chgData name="Rossignol, Jean" userId="e6c59de4-7163-4fce-b915-c1ec0819f41b" providerId="ADAL" clId="{E9A2A02F-529C-43D8-B124-3D1841EA7794}" dt="2023-11-27T08:36:29.650" v="564"/>
          <ac:spMkLst>
            <pc:docMk/>
            <pc:sldMk cId="2338192334" sldId="260"/>
            <ac:spMk id="13" creationId="{7EB1EB23-D0A0-1A12-6651-16F3E5B13DE1}"/>
          </ac:spMkLst>
        </pc:spChg>
        <pc:spChg chg="del">
          <ac:chgData name="Rossignol, Jean" userId="e6c59de4-7163-4fce-b915-c1ec0819f41b" providerId="ADAL" clId="{E9A2A02F-529C-43D8-B124-3D1841EA7794}" dt="2023-11-24T12:05:25.806" v="401" actId="478"/>
          <ac:spMkLst>
            <pc:docMk/>
            <pc:sldMk cId="2338192334" sldId="260"/>
            <ac:spMk id="13" creationId="{B9B20A94-D0AB-FB7E-2C59-F73B0F072E78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15" creationId="{10BDB271-545F-53BE-2A4B-220FCA035476}"/>
          </ac:spMkLst>
        </pc:spChg>
        <pc:spChg chg="del">
          <ac:chgData name="Rossignol, Jean" userId="e6c59de4-7163-4fce-b915-c1ec0819f41b" providerId="ADAL" clId="{E9A2A02F-529C-43D8-B124-3D1841EA7794}" dt="2023-11-24T12:06:04.384" v="411" actId="478"/>
          <ac:spMkLst>
            <pc:docMk/>
            <pc:sldMk cId="2338192334" sldId="260"/>
            <ac:spMk id="15" creationId="{9B6ACCC2-8311-2891-D98A-AD3144FD1373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16" creationId="{0D26B59F-C760-A3B7-B142-3FA57A3B36C9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18" creationId="{E3BBF35E-42EC-D98B-77C1-06807642D2DD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19" creationId="{8B4F9AFA-AC4E-7987-C33C-8B9E0181F9FE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0" creationId="{29FE6EE6-E96E-0BAD-1143-A6225136BE39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1" creationId="{81CC5A7C-72E9-58BC-3E14-7639D97BE82F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2" creationId="{DD4CCEFB-8630-EF28-ADC8-6182070DF83E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3" creationId="{F582D4FD-358B-8F79-1182-DFB92C6ED3EC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4" creationId="{65DF64A0-1FFA-CBEB-1AE5-D299BFB27AC8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5" creationId="{82613927-0610-02C4-8E32-D84BE2CB8C9E}"/>
          </ac:spMkLst>
        </pc:spChg>
        <pc:spChg chg="add del mod">
          <ac:chgData name="Rossignol, Jean" userId="e6c59de4-7163-4fce-b915-c1ec0819f41b" providerId="ADAL" clId="{E9A2A02F-529C-43D8-B124-3D1841EA7794}" dt="2023-11-27T08:36:52.403" v="568"/>
          <ac:spMkLst>
            <pc:docMk/>
            <pc:sldMk cId="2338192334" sldId="260"/>
            <ac:spMk id="26" creationId="{466BCBEA-3151-218F-FF08-E38A9C117404}"/>
          </ac:spMkLst>
        </pc:spChg>
        <pc:spChg chg="del">
          <ac:chgData name="Rossignol, Jean" userId="e6c59de4-7163-4fce-b915-c1ec0819f41b" providerId="ADAL" clId="{E9A2A02F-529C-43D8-B124-3D1841EA7794}" dt="2023-11-24T12:06:17.688" v="418" actId="478"/>
          <ac:spMkLst>
            <pc:docMk/>
            <pc:sldMk cId="2338192334" sldId="260"/>
            <ac:spMk id="27" creationId="{47145B86-DB5C-CAB7-BD23-6C770FAE8E07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27" creationId="{71806AC6-2BD6-A8E8-45FA-CD71546880BD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28" creationId="{5E72120B-38FE-DE77-8F32-007664CDB355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29" creationId="{1D391669-FAF8-FB43-EF00-8963CCF18E61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0" creationId="{488E8A0C-F90C-A48D-664F-E7EAD66B717A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1" creationId="{3965BB44-6245-7FCD-B1EF-2751D5EDB82B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2" creationId="{391D6B21-7302-EC0F-F841-B50FA475876D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3" creationId="{B1F748AC-1BD2-29EE-F75F-1BFA4EA0ACFE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4" creationId="{70AA4625-BA0E-29C2-48F1-4AF94F88D755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5" creationId="{924F99E0-6C38-1BD5-B7C5-309BAE49944F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6" creationId="{B84CDB46-E829-C1C5-C55F-F41232F31E8D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7" creationId="{359BB055-02F2-A3F5-6E32-5DE88AE622D5}"/>
          </ac:spMkLst>
        </pc:spChg>
        <pc:spChg chg="del">
          <ac:chgData name="Rossignol, Jean" userId="e6c59de4-7163-4fce-b915-c1ec0819f41b" providerId="ADAL" clId="{E9A2A02F-529C-43D8-B124-3D1841EA7794}" dt="2023-11-24T12:07:17.884" v="444" actId="478"/>
          <ac:spMkLst>
            <pc:docMk/>
            <pc:sldMk cId="2338192334" sldId="260"/>
            <ac:spMk id="37" creationId="{755254F6-4445-5F1F-90BD-581BF68AA501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8" creationId="{A46CF343-9C81-336D-550F-AE5B96B1F1FB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39" creationId="{1D455753-98D0-08F6-839A-11F66FC8B0B8}"/>
          </ac:spMkLst>
        </pc:spChg>
        <pc:spChg chg="del">
          <ac:chgData name="Rossignol, Jean" userId="e6c59de4-7163-4fce-b915-c1ec0819f41b" providerId="ADAL" clId="{E9A2A02F-529C-43D8-B124-3D1841EA7794}" dt="2023-11-24T12:06:52.189" v="432" actId="478"/>
          <ac:spMkLst>
            <pc:docMk/>
            <pc:sldMk cId="2338192334" sldId="260"/>
            <ac:spMk id="39" creationId="{BA0BB05F-B93D-9284-9570-81F125EF2BEF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0" creationId="{AFB2173B-A170-8B5B-538B-A6EDAF8EBC5C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1" creationId="{8227032D-FC23-8A9D-9F29-9EEECF589D4E}"/>
          </ac:spMkLst>
        </pc:spChg>
        <pc:spChg chg="del">
          <ac:chgData name="Rossignol, Jean" userId="e6c59de4-7163-4fce-b915-c1ec0819f41b" providerId="ADAL" clId="{E9A2A02F-529C-43D8-B124-3D1841EA7794}" dt="2023-11-24T12:05:34.311" v="406" actId="478"/>
          <ac:spMkLst>
            <pc:docMk/>
            <pc:sldMk cId="2338192334" sldId="260"/>
            <ac:spMk id="41" creationId="{B08FD10F-95DF-9B75-C705-E59CAF910CAB}"/>
          </ac:spMkLst>
        </pc:spChg>
        <pc:spChg chg="del">
          <ac:chgData name="Rossignol, Jean" userId="e6c59de4-7163-4fce-b915-c1ec0819f41b" providerId="ADAL" clId="{E9A2A02F-529C-43D8-B124-3D1841EA7794}" dt="2023-11-24T12:07:11.120" v="440" actId="478"/>
          <ac:spMkLst>
            <pc:docMk/>
            <pc:sldMk cId="2338192334" sldId="260"/>
            <ac:spMk id="42" creationId="{1BC3BAF9-31F5-A353-4079-B995310B22B4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2" creationId="{94FEDC89-DD34-9912-B488-EE469BEC60A4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3" creationId="{252662F0-CD8C-C1E8-D0C9-F1D10F37DCAD}"/>
          </ac:spMkLst>
        </pc:spChg>
        <pc:spChg chg="del">
          <ac:chgData name="Rossignol, Jean" userId="e6c59de4-7163-4fce-b915-c1ec0819f41b" providerId="ADAL" clId="{E9A2A02F-529C-43D8-B124-3D1841EA7794}" dt="2023-11-24T12:07:36.478" v="447" actId="478"/>
          <ac:spMkLst>
            <pc:docMk/>
            <pc:sldMk cId="2338192334" sldId="260"/>
            <ac:spMk id="43" creationId="{8C131D9B-5DC7-7870-C8F2-286F883A6341}"/>
          </ac:spMkLst>
        </pc:spChg>
        <pc:spChg chg="del">
          <ac:chgData name="Rossignol, Jean" userId="e6c59de4-7163-4fce-b915-c1ec0819f41b" providerId="ADAL" clId="{E9A2A02F-529C-43D8-B124-3D1841EA7794}" dt="2023-11-24T12:06:08.399" v="413" actId="478"/>
          <ac:spMkLst>
            <pc:docMk/>
            <pc:sldMk cId="2338192334" sldId="260"/>
            <ac:spMk id="44" creationId="{DA075893-819E-F7B7-F4A6-84A32CE534C6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4" creationId="{F24C04F2-9541-E030-06FF-21EF7F7E55E4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5" creationId="{357E0DFD-9347-687E-A664-235950DEA696}"/>
          </ac:spMkLst>
        </pc:spChg>
        <pc:spChg chg="del">
          <ac:chgData name="Rossignol, Jean" userId="e6c59de4-7163-4fce-b915-c1ec0819f41b" providerId="ADAL" clId="{E9A2A02F-529C-43D8-B124-3D1841EA7794}" dt="2023-11-24T12:06:16.235" v="417" actId="478"/>
          <ac:spMkLst>
            <pc:docMk/>
            <pc:sldMk cId="2338192334" sldId="260"/>
            <ac:spMk id="45" creationId="{6F8C563B-F0F0-FB15-08CF-519BB01999C9}"/>
          </ac:spMkLst>
        </pc:spChg>
        <pc:spChg chg="del mod">
          <ac:chgData name="Rossignol, Jean" userId="e6c59de4-7163-4fce-b915-c1ec0819f41b" providerId="ADAL" clId="{E9A2A02F-529C-43D8-B124-3D1841EA7794}" dt="2023-11-24T12:06:02.593" v="410" actId="478"/>
          <ac:spMkLst>
            <pc:docMk/>
            <pc:sldMk cId="2338192334" sldId="260"/>
            <ac:spMk id="46" creationId="{631378EC-AB7C-E563-23DA-EDA698F845D2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6" creationId="{7BD1948B-271D-FE3F-A5F1-419A74DE2739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7" creationId="{2C2DA12B-5E82-538D-D20A-97E20C087E8B}"/>
          </ac:spMkLst>
        </pc:spChg>
        <pc:spChg chg="add del mod">
          <ac:chgData name="Rossignol, Jean" userId="e6c59de4-7163-4fce-b915-c1ec0819f41b" providerId="ADAL" clId="{E9A2A02F-529C-43D8-B124-3D1841EA7794}" dt="2023-11-27T08:36:51.901" v="567"/>
          <ac:spMkLst>
            <pc:docMk/>
            <pc:sldMk cId="2338192334" sldId="260"/>
            <ac:spMk id="48" creationId="{8018BC80-CF09-1600-D898-32170A51E6A7}"/>
          </ac:spMkLst>
        </pc:spChg>
        <pc:spChg chg="del">
          <ac:chgData name="Rossignol, Jean" userId="e6c59de4-7163-4fce-b915-c1ec0819f41b" providerId="ADAL" clId="{E9A2A02F-529C-43D8-B124-3D1841EA7794}" dt="2023-11-24T12:06:44.140" v="429" actId="478"/>
          <ac:spMkLst>
            <pc:docMk/>
            <pc:sldMk cId="2338192334" sldId="260"/>
            <ac:spMk id="48" creationId="{FBC3671A-4253-C593-8C28-A8E82F145518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49" creationId="{44321717-7AA8-6FC5-B069-10431786F41D}"/>
          </ac:spMkLst>
        </pc:spChg>
        <pc:spChg chg="del">
          <ac:chgData name="Rossignol, Jean" userId="e6c59de4-7163-4fce-b915-c1ec0819f41b" providerId="ADAL" clId="{E9A2A02F-529C-43D8-B124-3D1841EA7794}" dt="2023-11-24T12:05:32.448" v="405" actId="478"/>
          <ac:spMkLst>
            <pc:docMk/>
            <pc:sldMk cId="2338192334" sldId="260"/>
            <ac:spMk id="49" creationId="{9A3E46C3-EC06-3E99-4C55-A90BEE4EA05B}"/>
          </ac:spMkLst>
        </pc:spChg>
        <pc:spChg chg="del">
          <ac:chgData name="Rossignol, Jean" userId="e6c59de4-7163-4fce-b915-c1ec0819f41b" providerId="ADAL" clId="{E9A2A02F-529C-43D8-B124-3D1841EA7794}" dt="2023-11-24T12:06:55.521" v="433" actId="478"/>
          <ac:spMkLst>
            <pc:docMk/>
            <pc:sldMk cId="2338192334" sldId="260"/>
            <ac:spMk id="50" creationId="{F042AB04-FFE8-47D8-E0FD-8370FE71123F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0" creationId="{F45E6E70-5E8A-C5FD-853C-98B2821F5E38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1" creationId="{0D806348-26C7-F78A-1B8E-D6E8D008E9DE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2" creationId="{EF4C3E83-F9FC-3627-515B-4A9DEBE4FCC1}"/>
          </ac:spMkLst>
        </pc:spChg>
        <pc:spChg chg="del">
          <ac:chgData name="Rossignol, Jean" userId="e6c59de4-7163-4fce-b915-c1ec0819f41b" providerId="ADAL" clId="{E9A2A02F-529C-43D8-B124-3D1841EA7794}" dt="2023-11-24T12:05:29.554" v="403" actId="478"/>
          <ac:spMkLst>
            <pc:docMk/>
            <pc:sldMk cId="2338192334" sldId="260"/>
            <ac:spMk id="52" creationId="{F265150F-78BF-53F1-4B7B-363C29A0F301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3" creationId="{74A90DB5-AA0D-4F41-14AB-88EAAEE0CE06}"/>
          </ac:spMkLst>
        </pc:spChg>
        <pc:spChg chg="del">
          <ac:chgData name="Rossignol, Jean" userId="e6c59de4-7163-4fce-b915-c1ec0819f41b" providerId="ADAL" clId="{E9A2A02F-529C-43D8-B124-3D1841EA7794}" dt="2023-11-24T12:06:36.439" v="425" actId="478"/>
          <ac:spMkLst>
            <pc:docMk/>
            <pc:sldMk cId="2338192334" sldId="260"/>
            <ac:spMk id="53" creationId="{948AC708-A86B-8B91-2A5C-548E7D1E18DC}"/>
          </ac:spMkLst>
        </pc:spChg>
        <pc:spChg chg="del">
          <ac:chgData name="Rossignol, Jean" userId="e6c59de4-7163-4fce-b915-c1ec0819f41b" providerId="ADAL" clId="{E9A2A02F-529C-43D8-B124-3D1841EA7794}" dt="2023-11-24T12:06:45.809" v="430" actId="478"/>
          <ac:spMkLst>
            <pc:docMk/>
            <pc:sldMk cId="2338192334" sldId="260"/>
            <ac:spMk id="54" creationId="{61F380AC-B686-9F5E-340A-8B8B24FD33D2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4" creationId="{7CFCF0C2-F6EC-9A73-35B1-90BD340F788A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5" creationId="{58406BBD-CF58-99C8-2DEE-D3CF6A2D3148}"/>
          </ac:spMkLst>
        </pc:spChg>
        <pc:spChg chg="del">
          <ac:chgData name="Rossignol, Jean" userId="e6c59de4-7163-4fce-b915-c1ec0819f41b" providerId="ADAL" clId="{E9A2A02F-529C-43D8-B124-3D1841EA7794}" dt="2023-11-24T12:07:19.697" v="445" actId="478"/>
          <ac:spMkLst>
            <pc:docMk/>
            <pc:sldMk cId="2338192334" sldId="260"/>
            <ac:spMk id="55" creationId="{6FC21B97-A01C-5B43-EB4A-49D1FC7EAD21}"/>
          </ac:spMkLst>
        </pc:spChg>
        <pc:spChg chg="del">
          <ac:chgData name="Rossignol, Jean" userId="e6c59de4-7163-4fce-b915-c1ec0819f41b" providerId="ADAL" clId="{E9A2A02F-529C-43D8-B124-3D1841EA7794}" dt="2023-11-24T12:05:58.701" v="408" actId="478"/>
          <ac:spMkLst>
            <pc:docMk/>
            <pc:sldMk cId="2338192334" sldId="260"/>
            <ac:spMk id="56" creationId="{76476B75-7446-A595-C187-260E3E0EEB01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6" creationId="{A5C52E4D-AF7E-F62F-1E72-F7B41138BA82}"/>
          </ac:spMkLst>
        </pc:spChg>
        <pc:spChg chg="del">
          <ac:chgData name="Rossignol, Jean" userId="e6c59de4-7163-4fce-b915-c1ec0819f41b" providerId="ADAL" clId="{E9A2A02F-529C-43D8-B124-3D1841EA7794}" dt="2023-11-24T12:07:21.464" v="446" actId="478"/>
          <ac:spMkLst>
            <pc:docMk/>
            <pc:sldMk cId="2338192334" sldId="260"/>
            <ac:spMk id="57" creationId="{B9AF6DD2-F0A8-A083-A51C-9ED09EAF777C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7" creationId="{BFF458A6-AF38-E197-9E71-54717FA0D012}"/>
          </ac:spMkLst>
        </pc:spChg>
        <pc:spChg chg="del">
          <ac:chgData name="Rossignol, Jean" userId="e6c59de4-7163-4fce-b915-c1ec0819f41b" providerId="ADAL" clId="{E9A2A02F-529C-43D8-B124-3D1841EA7794}" dt="2023-11-24T12:05:28.043" v="402" actId="478"/>
          <ac:spMkLst>
            <pc:docMk/>
            <pc:sldMk cId="2338192334" sldId="260"/>
            <ac:spMk id="58" creationId="{C881D530-D858-B7DB-4D33-F8084D5AD274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8" creationId="{E280E090-4B65-8F8D-AF57-406558E4CF04}"/>
          </ac:spMkLst>
        </pc:spChg>
        <pc:spChg chg="del">
          <ac:chgData name="Rossignol, Jean" userId="e6c59de4-7163-4fce-b915-c1ec0819f41b" providerId="ADAL" clId="{E9A2A02F-529C-43D8-B124-3D1841EA7794}" dt="2023-11-24T12:07:14.374" v="442" actId="478"/>
          <ac:spMkLst>
            <pc:docMk/>
            <pc:sldMk cId="2338192334" sldId="260"/>
            <ac:spMk id="59" creationId="{81BDC337-C561-870E-F974-B09227089598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59" creationId="{E3621935-C164-6A46-0AEE-B1505EA07D87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0" creationId="{D397AB9C-B687-8284-02F7-9D2C17FC714B}"/>
          </ac:spMkLst>
        </pc:spChg>
        <pc:spChg chg="del">
          <ac:chgData name="Rossignol, Jean" userId="e6c59de4-7163-4fce-b915-c1ec0819f41b" providerId="ADAL" clId="{E9A2A02F-529C-43D8-B124-3D1841EA7794}" dt="2023-11-24T12:06:21.876" v="420" actId="478"/>
          <ac:spMkLst>
            <pc:docMk/>
            <pc:sldMk cId="2338192334" sldId="260"/>
            <ac:spMk id="60" creationId="{D47A409C-5C56-2208-8B9D-30F588770FA0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1" creationId="{1919C7E8-ED35-324C-AD26-F94921A4AE95}"/>
          </ac:spMkLst>
        </pc:spChg>
        <pc:spChg chg="del">
          <ac:chgData name="Rossignol, Jean" userId="e6c59de4-7163-4fce-b915-c1ec0819f41b" providerId="ADAL" clId="{E9A2A02F-529C-43D8-B124-3D1841EA7794}" dt="2023-11-24T12:06:06.968" v="412" actId="478"/>
          <ac:spMkLst>
            <pc:docMk/>
            <pc:sldMk cId="2338192334" sldId="260"/>
            <ac:spMk id="61" creationId="{FA4898C7-46CD-B4F6-6015-5AB5CB83416C}"/>
          </ac:spMkLst>
        </pc:spChg>
        <pc:spChg chg="del">
          <ac:chgData name="Rossignol, Jean" userId="e6c59de4-7163-4fce-b915-c1ec0819f41b" providerId="ADAL" clId="{E9A2A02F-529C-43D8-B124-3D1841EA7794}" dt="2023-11-24T12:06:30.094" v="423" actId="478"/>
          <ac:spMkLst>
            <pc:docMk/>
            <pc:sldMk cId="2338192334" sldId="260"/>
            <ac:spMk id="62" creationId="{64E4AFC9-10BD-78AC-9F19-4A2B912544DC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2" creationId="{F470B492-1A77-6DF2-324C-7FA63190580B}"/>
          </ac:spMkLst>
        </pc:spChg>
        <pc:spChg chg="del">
          <ac:chgData name="Rossignol, Jean" userId="e6c59de4-7163-4fce-b915-c1ec0819f41b" providerId="ADAL" clId="{E9A2A02F-529C-43D8-B124-3D1841EA7794}" dt="2023-11-24T12:06:59.989" v="435" actId="478"/>
          <ac:spMkLst>
            <pc:docMk/>
            <pc:sldMk cId="2338192334" sldId="260"/>
            <ac:spMk id="63" creationId="{5108388E-FE61-BA61-E1E8-8C2A55434E4E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3" creationId="{86B635AE-97F5-C454-4D24-84FB8E226BA7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4" creationId="{35583D27-DF96-2FDB-7126-50319930F2C0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5" creationId="{0B9B137B-6C30-054E-7DE6-321B104F7CE7}"/>
          </ac:spMkLst>
        </pc:spChg>
        <pc:spChg chg="del">
          <ac:chgData name="Rossignol, Jean" userId="e6c59de4-7163-4fce-b915-c1ec0819f41b" providerId="ADAL" clId="{E9A2A02F-529C-43D8-B124-3D1841EA7794}" dt="2023-11-24T12:07:07.965" v="439" actId="478"/>
          <ac:spMkLst>
            <pc:docMk/>
            <pc:sldMk cId="2338192334" sldId="260"/>
            <ac:spMk id="65" creationId="{20EDE988-12E3-C2EC-4C29-4B4DA7A4F119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7" creationId="{15FA1210-438E-941B-EB51-D940EC7E0C7B}"/>
          </ac:spMkLst>
        </pc:spChg>
        <pc:spChg chg="del">
          <ac:chgData name="Rossignol, Jean" userId="e6c59de4-7163-4fce-b915-c1ec0819f41b" providerId="ADAL" clId="{E9A2A02F-529C-43D8-B124-3D1841EA7794}" dt="2023-11-24T12:06:09.953" v="414" actId="478"/>
          <ac:spMkLst>
            <pc:docMk/>
            <pc:sldMk cId="2338192334" sldId="260"/>
            <ac:spMk id="67" creationId="{41348BF6-4227-6371-0A36-FB980ED55E6F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69" creationId="{50545E77-2696-9A71-8AF5-796D2448EF83}"/>
          </ac:spMkLst>
        </pc:spChg>
        <pc:spChg chg="del">
          <ac:chgData name="Rossignol, Jean" userId="e6c59de4-7163-4fce-b915-c1ec0819f41b" providerId="ADAL" clId="{E9A2A02F-529C-43D8-B124-3D1841EA7794}" dt="2023-11-24T12:06:23.560" v="421" actId="478"/>
          <ac:spMkLst>
            <pc:docMk/>
            <pc:sldMk cId="2338192334" sldId="260"/>
            <ac:spMk id="69" creationId="{840230BC-D285-C609-B707-6655AB95D35F}"/>
          </ac:spMkLst>
        </pc:spChg>
        <pc:spChg chg="del">
          <ac:chgData name="Rossignol, Jean" userId="e6c59de4-7163-4fce-b915-c1ec0819f41b" providerId="ADAL" clId="{E9A2A02F-529C-43D8-B124-3D1841EA7794}" dt="2023-11-24T12:05:45.068" v="407" actId="478"/>
          <ac:spMkLst>
            <pc:docMk/>
            <pc:sldMk cId="2338192334" sldId="260"/>
            <ac:spMk id="70" creationId="{240D94F8-7195-5A9F-6A93-EE519F979477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70" creationId="{D2F8D3CD-3089-40F9-7D66-F7C381F14D20}"/>
          </ac:spMkLst>
        </pc:spChg>
        <pc:spChg chg="del">
          <ac:chgData name="Rossignol, Jean" userId="e6c59de4-7163-4fce-b915-c1ec0819f41b" providerId="ADAL" clId="{E9A2A02F-529C-43D8-B124-3D1841EA7794}" dt="2023-11-24T12:07:05.650" v="438" actId="478"/>
          <ac:spMkLst>
            <pc:docMk/>
            <pc:sldMk cId="2338192334" sldId="260"/>
            <ac:spMk id="73" creationId="{198FB601-E5A3-788C-04AD-FC7670A22C72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73" creationId="{B4D21E15-4821-8164-BC69-8451454C4839}"/>
          </ac:spMkLst>
        </pc:spChg>
        <pc:spChg chg="del">
          <ac:chgData name="Rossignol, Jean" userId="e6c59de4-7163-4fce-b915-c1ec0819f41b" providerId="ADAL" clId="{E9A2A02F-529C-43D8-B124-3D1841EA7794}" dt="2023-11-24T12:06:47.571" v="431" actId="478"/>
          <ac:spMkLst>
            <pc:docMk/>
            <pc:sldMk cId="2338192334" sldId="260"/>
            <ac:spMk id="75" creationId="{75BF0976-B2C0-F207-3120-AA0BD173E67B}"/>
          </ac:spMkLst>
        </pc:spChg>
        <pc:spChg chg="add mod">
          <ac:chgData name="Rossignol, Jean" userId="e6c59de4-7163-4fce-b915-c1ec0819f41b" providerId="ADAL" clId="{E9A2A02F-529C-43D8-B124-3D1841EA7794}" dt="2023-11-27T08:36:53.486" v="569"/>
          <ac:spMkLst>
            <pc:docMk/>
            <pc:sldMk cId="2338192334" sldId="260"/>
            <ac:spMk id="75" creationId="{EAABF789-3B0B-D557-ED4F-BEC98266E66E}"/>
          </ac:spMkLst>
        </pc:spChg>
        <pc:spChg chg="del">
          <ac:chgData name="Rossignol, Jean" userId="e6c59de4-7163-4fce-b915-c1ec0819f41b" providerId="ADAL" clId="{E9A2A02F-529C-43D8-B124-3D1841EA7794}" dt="2023-11-24T12:06:42.517" v="428" actId="478"/>
          <ac:spMkLst>
            <pc:docMk/>
            <pc:sldMk cId="2338192334" sldId="260"/>
            <ac:spMk id="76" creationId="{7A083E61-A6FB-FCD4-068B-37572B84328D}"/>
          </ac:spMkLst>
        </pc:spChg>
        <pc:spChg chg="del">
          <ac:chgData name="Rossignol, Jean" userId="e6c59de4-7163-4fce-b915-c1ec0819f41b" providerId="ADAL" clId="{E9A2A02F-529C-43D8-B124-3D1841EA7794}" dt="2023-11-24T12:06:38.665" v="426" actId="478"/>
          <ac:spMkLst>
            <pc:docMk/>
            <pc:sldMk cId="2338192334" sldId="260"/>
            <ac:spMk id="77" creationId="{06B2AD79-C2AE-FBB5-B006-C49C3458F1C8}"/>
          </ac:spMkLst>
        </pc:spChg>
        <pc:spChg chg="del">
          <ac:chgData name="Rossignol, Jean" userId="e6c59de4-7163-4fce-b915-c1ec0819f41b" providerId="ADAL" clId="{E9A2A02F-529C-43D8-B124-3D1841EA7794}" dt="2023-11-24T12:06:12.975" v="415" actId="478"/>
          <ac:spMkLst>
            <pc:docMk/>
            <pc:sldMk cId="2338192334" sldId="260"/>
            <ac:spMk id="78" creationId="{FC71BCAC-9FA3-8F8F-993F-DEAB71AB6BEE}"/>
          </ac:spMkLst>
        </pc:spChg>
        <pc:spChg chg="del">
          <ac:chgData name="Rossignol, Jean" userId="e6c59de4-7163-4fce-b915-c1ec0819f41b" providerId="ADAL" clId="{E9A2A02F-529C-43D8-B124-3D1841EA7794}" dt="2023-11-24T12:06:27.644" v="422" actId="478"/>
          <ac:spMkLst>
            <pc:docMk/>
            <pc:sldMk cId="2338192334" sldId="260"/>
            <ac:spMk id="79" creationId="{D5663A51-6F30-B40C-F95E-E6170CCB7EC5}"/>
          </ac:spMkLst>
        </pc:spChg>
        <pc:spChg chg="mod">
          <ac:chgData name="Rossignol, Jean" userId="e6c59de4-7163-4fce-b915-c1ec0819f41b" providerId="ADAL" clId="{E9A2A02F-529C-43D8-B124-3D1841EA7794}" dt="2023-11-27T08:36:57.994" v="570" actId="1076"/>
          <ac:spMkLst>
            <pc:docMk/>
            <pc:sldMk cId="2338192334" sldId="260"/>
            <ac:spMk id="82" creationId="{3DF5CA29-B90A-C804-3C0F-6F54E0CC52E8}"/>
          </ac:spMkLst>
        </pc:spChg>
        <pc:spChg chg="del">
          <ac:chgData name="Rossignol, Jean" userId="e6c59de4-7163-4fce-b915-c1ec0819f41b" providerId="ADAL" clId="{E9A2A02F-529C-43D8-B124-3D1841EA7794}" dt="2023-11-24T12:05:30.916" v="404" actId="478"/>
          <ac:spMkLst>
            <pc:docMk/>
            <pc:sldMk cId="2338192334" sldId="260"/>
            <ac:spMk id="83" creationId="{61F9F7A1-7E35-5C73-B5ED-F46459CEA6DE}"/>
          </ac:spMkLst>
        </pc:spChg>
        <pc:spChg chg="del">
          <ac:chgData name="Rossignol, Jean" userId="e6c59de4-7163-4fce-b915-c1ec0819f41b" providerId="ADAL" clId="{E9A2A02F-529C-43D8-B124-3D1841EA7794}" dt="2023-11-24T12:07:16.184" v="443" actId="478"/>
          <ac:spMkLst>
            <pc:docMk/>
            <pc:sldMk cId="2338192334" sldId="260"/>
            <ac:spMk id="85" creationId="{CC6851CB-8423-29BB-872F-D87DA96CEE75}"/>
          </ac:spMkLst>
        </pc:spChg>
      </pc:sldChg>
      <pc:sldChg chg="addSp delSp modSp add mod setBg">
        <pc:chgData name="Rossignol, Jean" userId="e6c59de4-7163-4fce-b915-c1ec0819f41b" providerId="ADAL" clId="{E9A2A02F-529C-43D8-B124-3D1841EA7794}" dt="2023-11-27T08:37:03.711" v="571"/>
        <pc:sldMkLst>
          <pc:docMk/>
          <pc:sldMk cId="3150196973" sldId="261"/>
        </pc:sldMkLst>
        <pc:spChg chg="del">
          <ac:chgData name="Rossignol, Jean" userId="e6c59de4-7163-4fce-b915-c1ec0819f41b" providerId="ADAL" clId="{E9A2A02F-529C-43D8-B124-3D1841EA7794}" dt="2023-11-24T12:10:01.821" v="484" actId="478"/>
          <ac:spMkLst>
            <pc:docMk/>
            <pc:sldMk cId="3150196973" sldId="261"/>
            <ac:spMk id="2" creationId="{2DC53DDC-E56F-8760-A64F-6AA8E1C39A91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" creationId="{9848C3A1-E201-902D-610D-4401FBA4BF1D}"/>
          </ac:spMkLst>
        </pc:spChg>
        <pc:spChg chg="del">
          <ac:chgData name="Rossignol, Jean" userId="e6c59de4-7163-4fce-b915-c1ec0819f41b" providerId="ADAL" clId="{E9A2A02F-529C-43D8-B124-3D1841EA7794}" dt="2023-11-24T12:10:28.994" v="490" actId="478"/>
          <ac:spMkLst>
            <pc:docMk/>
            <pc:sldMk cId="3150196973" sldId="261"/>
            <ac:spMk id="3" creationId="{06BEB8CE-0AEF-3215-2746-9B43B1C7C052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" creationId="{3AFFBAC2-6C68-BAEB-D9C3-1407C9DC29C5}"/>
          </ac:spMkLst>
        </pc:spChg>
        <pc:spChg chg="del">
          <ac:chgData name="Rossignol, Jean" userId="e6c59de4-7163-4fce-b915-c1ec0819f41b" providerId="ADAL" clId="{E9A2A02F-529C-43D8-B124-3D1841EA7794}" dt="2023-11-24T12:08:15.114" v="452" actId="478"/>
          <ac:spMkLst>
            <pc:docMk/>
            <pc:sldMk cId="3150196973" sldId="261"/>
            <ac:spMk id="4" creationId="{902FC4C3-CEF0-88CA-1664-D59815157F6C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4" creationId="{BC5D9B3F-3C7B-9C43-13E6-B19ED882E1BA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5" creationId="{174E3988-7228-964A-BA54-6E2F7FF251D5}"/>
          </ac:spMkLst>
        </pc:spChg>
        <pc:spChg chg="del">
          <ac:chgData name="Rossignol, Jean" userId="e6c59de4-7163-4fce-b915-c1ec0819f41b" providerId="ADAL" clId="{E9A2A02F-529C-43D8-B124-3D1841EA7794}" dt="2023-11-24T12:10:48.107" v="495" actId="478"/>
          <ac:spMkLst>
            <pc:docMk/>
            <pc:sldMk cId="3150196973" sldId="261"/>
            <ac:spMk id="5" creationId="{76EDF278-A1CB-0BAA-DD80-8FE92BB012A9}"/>
          </ac:spMkLst>
        </pc:spChg>
        <pc:spChg chg="add del">
          <ac:chgData name="Rossignol, Jean" userId="e6c59de4-7163-4fce-b915-c1ec0819f41b" providerId="ADAL" clId="{E9A2A02F-529C-43D8-B124-3D1841EA7794}" dt="2023-11-24T12:09:30.803" v="472" actId="478"/>
          <ac:spMkLst>
            <pc:docMk/>
            <pc:sldMk cId="3150196973" sldId="261"/>
            <ac:spMk id="6" creationId="{2D897EA1-FD5C-72A8-D848-C8A8E67B687A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6" creationId="{88C4C1DE-6092-7EEA-C308-4856BA1456F8}"/>
          </ac:spMkLst>
        </pc:spChg>
        <pc:spChg chg="mod">
          <ac:chgData name="Rossignol, Jean" userId="e6c59de4-7163-4fce-b915-c1ec0819f41b" providerId="ADAL" clId="{E9A2A02F-529C-43D8-B124-3D1841EA7794}" dt="2023-11-24T12:11:24.287" v="498" actId="207"/>
          <ac:spMkLst>
            <pc:docMk/>
            <pc:sldMk cId="3150196973" sldId="261"/>
            <ac:spMk id="7" creationId="{53F4F6EB-F693-C1F2-2156-D5F200C30BD1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8" creationId="{58F979FC-9CE4-B4D4-961C-38C8AA0CDCB7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9" creationId="{AD8150F6-676E-BC8A-95E0-302E537AA464}"/>
          </ac:spMkLst>
        </pc:spChg>
        <pc:spChg chg="del">
          <ac:chgData name="Rossignol, Jean" userId="e6c59de4-7163-4fce-b915-c1ec0819f41b" providerId="ADAL" clId="{E9A2A02F-529C-43D8-B124-3D1841EA7794}" dt="2023-11-24T12:09:12.321" v="464" actId="478"/>
          <ac:spMkLst>
            <pc:docMk/>
            <pc:sldMk cId="3150196973" sldId="261"/>
            <ac:spMk id="10" creationId="{5DF42E4C-3238-CB35-6C02-8CC61E2E84EE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0" creationId="{7FCFCFBB-63A2-B7FA-26C9-A3C2B7C57EFA}"/>
          </ac:spMkLst>
        </pc:spChg>
        <pc:spChg chg="del">
          <ac:chgData name="Rossignol, Jean" userId="e6c59de4-7163-4fce-b915-c1ec0819f41b" providerId="ADAL" clId="{E9A2A02F-529C-43D8-B124-3D1841EA7794}" dt="2023-11-24T12:09:24.842" v="469" actId="478"/>
          <ac:spMkLst>
            <pc:docMk/>
            <pc:sldMk cId="3150196973" sldId="261"/>
            <ac:spMk id="11" creationId="{9F55B124-87F9-7E55-15C4-175CB3DE285A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1" creationId="{AF44DD38-ADB4-5C27-9251-4B5128BD3158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2" creationId="{24F3DEBC-F91C-9334-7FF8-55313777A96F}"/>
          </ac:spMkLst>
        </pc:spChg>
        <pc:spChg chg="del">
          <ac:chgData name="Rossignol, Jean" userId="e6c59de4-7163-4fce-b915-c1ec0819f41b" providerId="ADAL" clId="{E9A2A02F-529C-43D8-B124-3D1841EA7794}" dt="2023-11-24T12:10:37.613" v="491" actId="478"/>
          <ac:spMkLst>
            <pc:docMk/>
            <pc:sldMk cId="3150196973" sldId="261"/>
            <ac:spMk id="12" creationId="{E44163C1-5711-422E-E5C4-F0A57A53D73D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3" creationId="{2E6B0DD6-5DC3-5207-E9CB-A10EACFA4A5A}"/>
          </ac:spMkLst>
        </pc:spChg>
        <pc:spChg chg="del">
          <ac:chgData name="Rossignol, Jean" userId="e6c59de4-7163-4fce-b915-c1ec0819f41b" providerId="ADAL" clId="{E9A2A02F-529C-43D8-B124-3D1841EA7794}" dt="2023-11-24T12:10:53.635" v="496" actId="478"/>
          <ac:spMkLst>
            <pc:docMk/>
            <pc:sldMk cId="3150196973" sldId="261"/>
            <ac:spMk id="13" creationId="{B9B20A94-D0AB-FB7E-2C59-F73B0F072E78}"/>
          </ac:spMkLst>
        </pc:spChg>
        <pc:spChg chg="del">
          <ac:chgData name="Rossignol, Jean" userId="e6c59de4-7163-4fce-b915-c1ec0819f41b" providerId="ADAL" clId="{E9A2A02F-529C-43D8-B124-3D1841EA7794}" dt="2023-11-24T12:08:53.106" v="461" actId="478"/>
          <ac:spMkLst>
            <pc:docMk/>
            <pc:sldMk cId="3150196973" sldId="261"/>
            <ac:spMk id="14" creationId="{1AEE26FD-0CBC-C3D0-4F0A-100DE0C27360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4" creationId="{51EC601B-2F40-2032-F36E-C0F7EB8E7319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5" creationId="{37A4058E-E6A2-E3F0-66A6-F0A66E8FFCFA}"/>
          </ac:spMkLst>
        </pc:spChg>
        <pc:spChg chg="del">
          <ac:chgData name="Rossignol, Jean" userId="e6c59de4-7163-4fce-b915-c1ec0819f41b" providerId="ADAL" clId="{E9A2A02F-529C-43D8-B124-3D1841EA7794}" dt="2023-11-24T12:08:54.560" v="462" actId="478"/>
          <ac:spMkLst>
            <pc:docMk/>
            <pc:sldMk cId="3150196973" sldId="261"/>
            <ac:spMk id="15" creationId="{9B6ACCC2-8311-2891-D98A-AD3144FD1373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6" creationId="{8CD9A1A8-C0B6-90CF-CA39-BF1CFD21801E}"/>
          </ac:spMkLst>
        </pc:spChg>
        <pc:spChg chg="del">
          <ac:chgData name="Rossignol, Jean" userId="e6c59de4-7163-4fce-b915-c1ec0819f41b" providerId="ADAL" clId="{E9A2A02F-529C-43D8-B124-3D1841EA7794}" dt="2023-11-24T12:09:47.711" v="479" actId="478"/>
          <ac:spMkLst>
            <pc:docMk/>
            <pc:sldMk cId="3150196973" sldId="261"/>
            <ac:spMk id="17" creationId="{7224CF3C-BA5E-0C39-C798-A97A6B901D8A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7" creationId="{DDC8751B-A51B-2A57-6B8D-DFDAD60AAAE6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8" creationId="{41A4EB55-52F6-37BA-4A07-C3FD94BF4852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19" creationId="{43FA2FE6-3923-FF55-576A-FC6148E4AB5C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0" creationId="{E05C1DC7-F16E-E896-3802-9CB3D99E43B5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1" creationId="{34AD2862-17B6-C6BC-8AB0-0FB64B8063E0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2" creationId="{7756E67B-904F-C0BB-C670-1D525D36199B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3" creationId="{0CE9A11E-5BD2-B813-0B52-C629F30F897B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4" creationId="{6C295EBA-9CF0-36B7-DD5C-F457A7C95865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5" creationId="{2029EFD7-6D59-E4DE-7C50-08C1E5C7CA48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6" creationId="{6C8B8E6E-8E09-24C7-13D8-1C0927FF0903}"/>
          </ac:spMkLst>
        </pc:spChg>
        <pc:spChg chg="del">
          <ac:chgData name="Rossignol, Jean" userId="e6c59de4-7163-4fce-b915-c1ec0819f41b" providerId="ADAL" clId="{E9A2A02F-529C-43D8-B124-3D1841EA7794}" dt="2023-11-24T12:08:12.150" v="450" actId="478"/>
          <ac:spMkLst>
            <pc:docMk/>
            <pc:sldMk cId="3150196973" sldId="261"/>
            <ac:spMk id="27" creationId="{47145B86-DB5C-CAB7-BD23-6C770FAE8E07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7" creationId="{968FDE28-2671-6BAD-2E30-AB72B540A740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8" creationId="{DCE89077-B740-B00E-841A-EAE4EA3E0B9D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29" creationId="{5E7A6E52-CDDB-4D4C-9DEE-CDDC9EF79BB0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0" creationId="{414F8507-F2A4-27BF-C59E-D8D7F6594C27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1" creationId="{04FF2F90-7FE6-7E27-79F1-5E87FF228AFB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2" creationId="{BDCC012E-4748-F988-B2FC-1B1F397E4379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3" creationId="{B6723A1E-627C-F78D-DAAB-A89ECE813E4C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4" creationId="{4C224409-F46D-4585-7869-E13D31E76C32}"/>
          </ac:spMkLst>
        </pc:spChg>
        <pc:spChg chg="add mod">
          <ac:chgData name="Rossignol, Jean" userId="e6c59de4-7163-4fce-b915-c1ec0819f41b" providerId="ADAL" clId="{E9A2A02F-529C-43D8-B124-3D1841EA7794}" dt="2023-11-27T08:37:03.711" v="571"/>
          <ac:spMkLst>
            <pc:docMk/>
            <pc:sldMk cId="3150196973" sldId="261"/>
            <ac:spMk id="35" creationId="{23B63D10-0777-9263-9E23-F9F48FDD45DC}"/>
          </ac:spMkLst>
        </pc:spChg>
        <pc:spChg chg="del">
          <ac:chgData name="Rossignol, Jean" userId="e6c59de4-7163-4fce-b915-c1ec0819f41b" providerId="ADAL" clId="{E9A2A02F-529C-43D8-B124-3D1841EA7794}" dt="2023-11-24T12:09:18.854" v="466" actId="478"/>
          <ac:spMkLst>
            <pc:docMk/>
            <pc:sldMk cId="3150196973" sldId="261"/>
            <ac:spMk id="37" creationId="{755254F6-4445-5F1F-90BD-581BF68AA501}"/>
          </ac:spMkLst>
        </pc:spChg>
        <pc:spChg chg="del">
          <ac:chgData name="Rossignol, Jean" userId="e6c59de4-7163-4fce-b915-c1ec0819f41b" providerId="ADAL" clId="{E9A2A02F-529C-43D8-B124-3D1841EA7794}" dt="2023-11-24T12:09:37.363" v="474" actId="478"/>
          <ac:spMkLst>
            <pc:docMk/>
            <pc:sldMk cId="3150196973" sldId="261"/>
            <ac:spMk id="39" creationId="{BA0BB05F-B93D-9284-9570-81F125EF2BEF}"/>
          </ac:spMkLst>
        </pc:spChg>
        <pc:spChg chg="del">
          <ac:chgData name="Rossignol, Jean" userId="e6c59de4-7163-4fce-b915-c1ec0819f41b" providerId="ADAL" clId="{E9A2A02F-529C-43D8-B124-3D1841EA7794}" dt="2023-11-24T12:10:26.015" v="489" actId="478"/>
          <ac:spMkLst>
            <pc:docMk/>
            <pc:sldMk cId="3150196973" sldId="261"/>
            <ac:spMk id="41" creationId="{B08FD10F-95DF-9B75-C705-E59CAF910CAB}"/>
          </ac:spMkLst>
        </pc:spChg>
        <pc:spChg chg="del">
          <ac:chgData name="Rossignol, Jean" userId="e6c59de4-7163-4fce-b915-c1ec0819f41b" providerId="ADAL" clId="{E9A2A02F-529C-43D8-B124-3D1841EA7794}" dt="2023-11-24T12:10:13.779" v="485" actId="478"/>
          <ac:spMkLst>
            <pc:docMk/>
            <pc:sldMk cId="3150196973" sldId="261"/>
            <ac:spMk id="42" creationId="{1BC3BAF9-31F5-A353-4079-B995310B22B4}"/>
          </ac:spMkLst>
        </pc:spChg>
        <pc:spChg chg="del">
          <ac:chgData name="Rossignol, Jean" userId="e6c59de4-7163-4fce-b915-c1ec0819f41b" providerId="ADAL" clId="{E9A2A02F-529C-43D8-B124-3D1841EA7794}" dt="2023-11-24T12:08:10.300" v="449" actId="478"/>
          <ac:spMkLst>
            <pc:docMk/>
            <pc:sldMk cId="3150196973" sldId="261"/>
            <ac:spMk id="45" creationId="{6F8C563B-F0F0-FB15-08CF-519BB01999C9}"/>
          </ac:spMkLst>
        </pc:spChg>
        <pc:spChg chg="del">
          <ac:chgData name="Rossignol, Jean" userId="e6c59de4-7163-4fce-b915-c1ec0819f41b" providerId="ADAL" clId="{E9A2A02F-529C-43D8-B124-3D1841EA7794}" dt="2023-11-24T12:08:51.379" v="460" actId="478"/>
          <ac:spMkLst>
            <pc:docMk/>
            <pc:sldMk cId="3150196973" sldId="261"/>
            <ac:spMk id="46" creationId="{631378EC-AB7C-E563-23DA-EDA698F845D2}"/>
          </ac:spMkLst>
        </pc:spChg>
        <pc:spChg chg="del">
          <ac:chgData name="Rossignol, Jean" userId="e6c59de4-7163-4fce-b915-c1ec0819f41b" providerId="ADAL" clId="{E9A2A02F-529C-43D8-B124-3D1841EA7794}" dt="2023-11-24T12:09:41.312" v="476" actId="478"/>
          <ac:spMkLst>
            <pc:docMk/>
            <pc:sldMk cId="3150196973" sldId="261"/>
            <ac:spMk id="48" creationId="{FBC3671A-4253-C593-8C28-A8E82F145518}"/>
          </ac:spMkLst>
        </pc:spChg>
        <pc:spChg chg="del">
          <ac:chgData name="Rossignol, Jean" userId="e6c59de4-7163-4fce-b915-c1ec0819f41b" providerId="ADAL" clId="{E9A2A02F-529C-43D8-B124-3D1841EA7794}" dt="2023-11-24T12:08:30.208" v="455" actId="478"/>
          <ac:spMkLst>
            <pc:docMk/>
            <pc:sldMk cId="3150196973" sldId="261"/>
            <ac:spMk id="49" creationId="{9A3E46C3-EC06-3E99-4C55-A90BEE4EA05B}"/>
          </ac:spMkLst>
        </pc:spChg>
        <pc:spChg chg="del">
          <ac:chgData name="Rossignol, Jean" userId="e6c59de4-7163-4fce-b915-c1ec0819f41b" providerId="ADAL" clId="{E9A2A02F-529C-43D8-B124-3D1841EA7794}" dt="2023-11-24T12:09:59.662" v="483" actId="478"/>
          <ac:spMkLst>
            <pc:docMk/>
            <pc:sldMk cId="3150196973" sldId="261"/>
            <ac:spMk id="50" creationId="{F042AB04-FFE8-47D8-E0FD-8370FE71123F}"/>
          </ac:spMkLst>
        </pc:spChg>
        <pc:spChg chg="del">
          <ac:chgData name="Rossignol, Jean" userId="e6c59de4-7163-4fce-b915-c1ec0819f41b" providerId="ADAL" clId="{E9A2A02F-529C-43D8-B124-3D1841EA7794}" dt="2023-11-24T12:08:33.384" v="456" actId="478"/>
          <ac:spMkLst>
            <pc:docMk/>
            <pc:sldMk cId="3150196973" sldId="261"/>
            <ac:spMk id="52" creationId="{F265150F-78BF-53F1-4B7B-363C29A0F301}"/>
          </ac:spMkLst>
        </pc:spChg>
        <pc:spChg chg="del">
          <ac:chgData name="Rossignol, Jean" userId="e6c59de4-7163-4fce-b915-c1ec0819f41b" providerId="ADAL" clId="{E9A2A02F-529C-43D8-B124-3D1841EA7794}" dt="2023-11-24T12:09:51.159" v="481" actId="478"/>
          <ac:spMkLst>
            <pc:docMk/>
            <pc:sldMk cId="3150196973" sldId="261"/>
            <ac:spMk id="53" creationId="{948AC708-A86B-8B91-2A5C-548E7D1E18DC}"/>
          </ac:spMkLst>
        </pc:spChg>
        <pc:spChg chg="del">
          <ac:chgData name="Rossignol, Jean" userId="e6c59de4-7163-4fce-b915-c1ec0819f41b" providerId="ADAL" clId="{E9A2A02F-529C-43D8-B124-3D1841EA7794}" dt="2023-11-24T12:09:39.866" v="475" actId="478"/>
          <ac:spMkLst>
            <pc:docMk/>
            <pc:sldMk cId="3150196973" sldId="261"/>
            <ac:spMk id="54" creationId="{61F380AC-B686-9F5E-340A-8B8B24FD33D2}"/>
          </ac:spMkLst>
        </pc:spChg>
        <pc:spChg chg="del">
          <ac:chgData name="Rossignol, Jean" userId="e6c59de4-7163-4fce-b915-c1ec0819f41b" providerId="ADAL" clId="{E9A2A02F-529C-43D8-B124-3D1841EA7794}" dt="2023-11-24T12:09:20.742" v="467" actId="478"/>
          <ac:spMkLst>
            <pc:docMk/>
            <pc:sldMk cId="3150196973" sldId="261"/>
            <ac:spMk id="55" creationId="{6FC21B97-A01C-5B43-EB4A-49D1FC7EAD21}"/>
          </ac:spMkLst>
        </pc:spChg>
        <pc:spChg chg="del">
          <ac:chgData name="Rossignol, Jean" userId="e6c59de4-7163-4fce-b915-c1ec0819f41b" providerId="ADAL" clId="{E9A2A02F-529C-43D8-B124-3D1841EA7794}" dt="2023-11-24T12:10:15.705" v="486" actId="478"/>
          <ac:spMkLst>
            <pc:docMk/>
            <pc:sldMk cId="3150196973" sldId="261"/>
            <ac:spMk id="56" creationId="{76476B75-7446-A595-C187-260E3E0EEB01}"/>
          </ac:spMkLst>
        </pc:spChg>
        <pc:spChg chg="del">
          <ac:chgData name="Rossignol, Jean" userId="e6c59de4-7163-4fce-b915-c1ec0819f41b" providerId="ADAL" clId="{E9A2A02F-529C-43D8-B124-3D1841EA7794}" dt="2023-11-24T12:10:46.896" v="494" actId="478"/>
          <ac:spMkLst>
            <pc:docMk/>
            <pc:sldMk cId="3150196973" sldId="261"/>
            <ac:spMk id="57" creationId="{B9AF6DD2-F0A8-A083-A51C-9ED09EAF777C}"/>
          </ac:spMkLst>
        </pc:spChg>
        <pc:spChg chg="mod">
          <ac:chgData name="Rossignol, Jean" userId="e6c59de4-7163-4fce-b915-c1ec0819f41b" providerId="ADAL" clId="{E9A2A02F-529C-43D8-B124-3D1841EA7794}" dt="2023-11-24T12:08:21.179" v="454" actId="1076"/>
          <ac:spMkLst>
            <pc:docMk/>
            <pc:sldMk cId="3150196973" sldId="261"/>
            <ac:spMk id="60" creationId="{D47A409C-5C56-2208-8B9D-30F588770FA0}"/>
          </ac:spMkLst>
        </pc:spChg>
        <pc:spChg chg="del">
          <ac:chgData name="Rossignol, Jean" userId="e6c59de4-7163-4fce-b915-c1ec0819f41b" providerId="ADAL" clId="{E9A2A02F-529C-43D8-B124-3D1841EA7794}" dt="2023-11-24T12:10:45.563" v="493" actId="478"/>
          <ac:spMkLst>
            <pc:docMk/>
            <pc:sldMk cId="3150196973" sldId="261"/>
            <ac:spMk id="65" creationId="{20EDE988-12E3-C2EC-4C29-4B4DA7A4F119}"/>
          </ac:spMkLst>
        </pc:spChg>
        <pc:spChg chg="del">
          <ac:chgData name="Rossignol, Jean" userId="e6c59de4-7163-4fce-b915-c1ec0819f41b" providerId="ADAL" clId="{E9A2A02F-529C-43D8-B124-3D1841EA7794}" dt="2023-11-24T12:09:52.894" v="482" actId="478"/>
          <ac:spMkLst>
            <pc:docMk/>
            <pc:sldMk cId="3150196973" sldId="261"/>
            <ac:spMk id="68" creationId="{58AD32B4-7AFF-A2E8-DDE2-658E424407F8}"/>
          </ac:spMkLst>
        </pc:spChg>
        <pc:spChg chg="del">
          <ac:chgData name="Rossignol, Jean" userId="e6c59de4-7163-4fce-b915-c1ec0819f41b" providerId="ADAL" clId="{E9A2A02F-529C-43D8-B124-3D1841EA7794}" dt="2023-11-24T12:10:17.652" v="487" actId="478"/>
          <ac:spMkLst>
            <pc:docMk/>
            <pc:sldMk cId="3150196973" sldId="261"/>
            <ac:spMk id="69" creationId="{840230BC-D285-C609-B707-6655AB95D35F}"/>
          </ac:spMkLst>
        </pc:spChg>
        <pc:spChg chg="del">
          <ac:chgData name="Rossignol, Jean" userId="e6c59de4-7163-4fce-b915-c1ec0819f41b" providerId="ADAL" clId="{E9A2A02F-529C-43D8-B124-3D1841EA7794}" dt="2023-11-24T12:08:49.849" v="459" actId="478"/>
          <ac:spMkLst>
            <pc:docMk/>
            <pc:sldMk cId="3150196973" sldId="261"/>
            <ac:spMk id="70" creationId="{240D94F8-7195-5A9F-6A93-EE519F979477}"/>
          </ac:spMkLst>
        </pc:spChg>
        <pc:spChg chg="del">
          <ac:chgData name="Rossignol, Jean" userId="e6c59de4-7163-4fce-b915-c1ec0819f41b" providerId="ADAL" clId="{E9A2A02F-529C-43D8-B124-3D1841EA7794}" dt="2023-11-24T12:09:33.635" v="473" actId="478"/>
          <ac:spMkLst>
            <pc:docMk/>
            <pc:sldMk cId="3150196973" sldId="261"/>
            <ac:spMk id="72" creationId="{B00E3C8D-1A22-9AC8-2900-E49A4ABA1FB9}"/>
          </ac:spMkLst>
        </pc:spChg>
        <pc:spChg chg="del">
          <ac:chgData name="Rossignol, Jean" userId="e6c59de4-7163-4fce-b915-c1ec0819f41b" providerId="ADAL" clId="{E9A2A02F-529C-43D8-B124-3D1841EA7794}" dt="2023-11-24T12:10:43.438" v="492" actId="478"/>
          <ac:spMkLst>
            <pc:docMk/>
            <pc:sldMk cId="3150196973" sldId="261"/>
            <ac:spMk id="73" creationId="{198FB601-E5A3-788C-04AD-FC7670A22C72}"/>
          </ac:spMkLst>
        </pc:spChg>
        <pc:spChg chg="del">
          <ac:chgData name="Rossignol, Jean" userId="e6c59de4-7163-4fce-b915-c1ec0819f41b" providerId="ADAL" clId="{E9A2A02F-529C-43D8-B124-3D1841EA7794}" dt="2023-11-24T12:09:42.635" v="477" actId="478"/>
          <ac:spMkLst>
            <pc:docMk/>
            <pc:sldMk cId="3150196973" sldId="261"/>
            <ac:spMk id="74" creationId="{CBF33B6B-8421-EBD9-07EE-62D54D57CFFD}"/>
          </ac:spMkLst>
        </pc:spChg>
        <pc:spChg chg="del">
          <ac:chgData name="Rossignol, Jean" userId="e6c59de4-7163-4fce-b915-c1ec0819f41b" providerId="ADAL" clId="{E9A2A02F-529C-43D8-B124-3D1841EA7794}" dt="2023-11-24T12:09:44.210" v="478" actId="478"/>
          <ac:spMkLst>
            <pc:docMk/>
            <pc:sldMk cId="3150196973" sldId="261"/>
            <ac:spMk id="75" creationId="{75BF0976-B2C0-F207-3120-AA0BD173E67B}"/>
          </ac:spMkLst>
        </pc:spChg>
        <pc:spChg chg="del">
          <ac:chgData name="Rossignol, Jean" userId="e6c59de4-7163-4fce-b915-c1ec0819f41b" providerId="ADAL" clId="{E9A2A02F-529C-43D8-B124-3D1841EA7794}" dt="2023-11-24T12:09:49.710" v="480" actId="478"/>
          <ac:spMkLst>
            <pc:docMk/>
            <pc:sldMk cId="3150196973" sldId="261"/>
            <ac:spMk id="77" creationId="{06B2AD79-C2AE-FBB5-B006-C49C3458F1C8}"/>
          </ac:spMkLst>
        </pc:spChg>
        <pc:spChg chg="del">
          <ac:chgData name="Rossignol, Jean" userId="e6c59de4-7163-4fce-b915-c1ec0819f41b" providerId="ADAL" clId="{E9A2A02F-529C-43D8-B124-3D1841EA7794}" dt="2023-11-24T12:09:00.064" v="463" actId="478"/>
          <ac:spMkLst>
            <pc:docMk/>
            <pc:sldMk cId="3150196973" sldId="261"/>
            <ac:spMk id="78" creationId="{FC71BCAC-9FA3-8F8F-993F-DEAB71AB6BEE}"/>
          </ac:spMkLst>
        </pc:spChg>
        <pc:spChg chg="del">
          <ac:chgData name="Rossignol, Jean" userId="e6c59de4-7163-4fce-b915-c1ec0819f41b" providerId="ADAL" clId="{E9A2A02F-529C-43D8-B124-3D1841EA7794}" dt="2023-11-24T12:09:14.164" v="465" actId="478"/>
          <ac:spMkLst>
            <pc:docMk/>
            <pc:sldMk cId="3150196973" sldId="261"/>
            <ac:spMk id="79" creationId="{D5663A51-6F30-B40C-F95E-E6170CCB7EC5}"/>
          </ac:spMkLst>
        </pc:spChg>
        <pc:spChg chg="del">
          <ac:chgData name="Rossignol, Jean" userId="e6c59de4-7163-4fce-b915-c1ec0819f41b" providerId="ADAL" clId="{E9A2A02F-529C-43D8-B124-3D1841EA7794}" dt="2023-11-24T12:10:19.764" v="488" actId="478"/>
          <ac:spMkLst>
            <pc:docMk/>
            <pc:sldMk cId="3150196973" sldId="261"/>
            <ac:spMk id="81" creationId="{6FD4CA35-6596-F0F5-8CDC-BF05BD2C71BB}"/>
          </ac:spMkLst>
        </pc:spChg>
        <pc:spChg chg="del">
          <ac:chgData name="Rossignol, Jean" userId="e6c59de4-7163-4fce-b915-c1ec0819f41b" providerId="ADAL" clId="{E9A2A02F-529C-43D8-B124-3D1841EA7794}" dt="2023-11-24T12:08:13.332" v="451" actId="478"/>
          <ac:spMkLst>
            <pc:docMk/>
            <pc:sldMk cId="3150196973" sldId="261"/>
            <ac:spMk id="82" creationId="{3DF5CA29-B90A-C804-3C0F-6F54E0CC52E8}"/>
          </ac:spMkLst>
        </pc:spChg>
        <pc:spChg chg="del">
          <ac:chgData name="Rossignol, Jean" userId="e6c59de4-7163-4fce-b915-c1ec0819f41b" providerId="ADAL" clId="{E9A2A02F-529C-43D8-B124-3D1841EA7794}" dt="2023-11-24T12:08:35.229" v="457" actId="478"/>
          <ac:spMkLst>
            <pc:docMk/>
            <pc:sldMk cId="3150196973" sldId="261"/>
            <ac:spMk id="83" creationId="{61F9F7A1-7E35-5C73-B5ED-F46459CEA6DE}"/>
          </ac:spMkLst>
        </pc:spChg>
        <pc:spChg chg="del">
          <ac:chgData name="Rossignol, Jean" userId="e6c59de4-7163-4fce-b915-c1ec0819f41b" providerId="ADAL" clId="{E9A2A02F-529C-43D8-B124-3D1841EA7794}" dt="2023-11-24T12:08:47.407" v="458" actId="478"/>
          <ac:spMkLst>
            <pc:docMk/>
            <pc:sldMk cId="3150196973" sldId="261"/>
            <ac:spMk id="84" creationId="{4C3AAF16-DF71-3C18-845B-5CD209880678}"/>
          </ac:spMkLst>
        </pc:spChg>
        <pc:spChg chg="del">
          <ac:chgData name="Rossignol, Jean" userId="e6c59de4-7163-4fce-b915-c1ec0819f41b" providerId="ADAL" clId="{E9A2A02F-529C-43D8-B124-3D1841EA7794}" dt="2023-11-24T12:09:22.595" v="468" actId="478"/>
          <ac:spMkLst>
            <pc:docMk/>
            <pc:sldMk cId="3150196973" sldId="261"/>
            <ac:spMk id="85" creationId="{CC6851CB-8423-29BB-872F-D87DA96CEE75}"/>
          </ac:spMkLst>
        </pc:spChg>
      </pc:sldChg>
      <pc:sldChg chg="addSp delSp modSp add del mod setBg">
        <pc:chgData name="Rossignol, Jean" userId="e6c59de4-7163-4fce-b915-c1ec0819f41b" providerId="ADAL" clId="{E9A2A02F-529C-43D8-B124-3D1841EA7794}" dt="2023-11-27T08:38:09.358" v="577" actId="47"/>
        <pc:sldMkLst>
          <pc:docMk/>
          <pc:sldMk cId="2492003137" sldId="262"/>
        </pc:sldMkLst>
        <pc:spChg chg="del">
          <ac:chgData name="Rossignol, Jean" userId="e6c59de4-7163-4fce-b915-c1ec0819f41b" providerId="ADAL" clId="{E9A2A02F-529C-43D8-B124-3D1841EA7794}" dt="2023-11-24T12:12:52.319" v="528" actId="478"/>
          <ac:spMkLst>
            <pc:docMk/>
            <pc:sldMk cId="2492003137" sldId="262"/>
            <ac:spMk id="2" creationId="{2DC53DDC-E56F-8760-A64F-6AA8E1C39A91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" creationId="{4A825597-B930-2123-CF62-2EF9DC7961C7}"/>
          </ac:spMkLst>
        </pc:spChg>
        <pc:spChg chg="mod">
          <ac:chgData name="Rossignol, Jean" userId="e6c59de4-7163-4fce-b915-c1ec0819f41b" providerId="ADAL" clId="{E9A2A02F-529C-43D8-B124-3D1841EA7794}" dt="2023-11-24T12:12:43.032" v="523" actId="1076"/>
          <ac:spMkLst>
            <pc:docMk/>
            <pc:sldMk cId="2492003137" sldId="262"/>
            <ac:spMk id="3" creationId="{06BEB8CE-0AEF-3215-2746-9B43B1C7C052}"/>
          </ac:spMkLst>
        </pc:spChg>
        <pc:spChg chg="mod">
          <ac:chgData name="Rossignol, Jean" userId="e6c59de4-7163-4fce-b915-c1ec0819f41b" providerId="ADAL" clId="{E9A2A02F-529C-43D8-B124-3D1841EA7794}" dt="2023-11-24T12:11:36.280" v="499" actId="207"/>
          <ac:spMkLst>
            <pc:docMk/>
            <pc:sldMk cId="2492003137" sldId="262"/>
            <ac:spMk id="4" creationId="{902FC4C3-CEF0-88CA-1664-D59815157F6C}"/>
          </ac:spMkLst>
        </pc:spChg>
        <pc:spChg chg="del">
          <ac:chgData name="Rossignol, Jean" userId="e6c59de4-7163-4fce-b915-c1ec0819f41b" providerId="ADAL" clId="{E9A2A02F-529C-43D8-B124-3D1841EA7794}" dt="2023-11-24T12:11:48.007" v="505" actId="478"/>
          <ac:spMkLst>
            <pc:docMk/>
            <pc:sldMk cId="2492003137" sldId="262"/>
            <ac:spMk id="5" creationId="{76EDF278-A1CB-0BAA-DD80-8FE92BB012A9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5" creationId="{D138FF16-A944-AAD1-2539-328B98904163}"/>
          </ac:spMkLst>
        </pc:spChg>
        <pc:spChg chg="del">
          <ac:chgData name="Rossignol, Jean" userId="e6c59de4-7163-4fce-b915-c1ec0819f41b" providerId="ADAL" clId="{E9A2A02F-529C-43D8-B124-3D1841EA7794}" dt="2023-11-24T12:13:41.181" v="544" actId="478"/>
          <ac:spMkLst>
            <pc:docMk/>
            <pc:sldMk cId="2492003137" sldId="262"/>
            <ac:spMk id="6" creationId="{2D897EA1-FD5C-72A8-D848-C8A8E67B687A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6" creationId="{D4C86339-8F1F-D0AE-92CC-15D3FE572B55}"/>
          </ac:spMkLst>
        </pc:spChg>
        <pc:spChg chg="del">
          <ac:chgData name="Rossignol, Jean" userId="e6c59de4-7163-4fce-b915-c1ec0819f41b" providerId="ADAL" clId="{E9A2A02F-529C-43D8-B124-3D1841EA7794}" dt="2023-11-24T12:12:02.351" v="512" actId="478"/>
          <ac:spMkLst>
            <pc:docMk/>
            <pc:sldMk cId="2492003137" sldId="262"/>
            <ac:spMk id="7" creationId="{53F4F6EB-F693-C1F2-2156-D5F200C30BD1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7" creationId="{CBF82121-F150-9691-E2B8-8F2B7BB1C509}"/>
          </ac:spMkLst>
        </pc:spChg>
        <pc:spChg chg="add mod">
          <ac:chgData name="Rossignol, Jean" userId="e6c59de4-7163-4fce-b915-c1ec0819f41b" providerId="ADAL" clId="{E9A2A02F-529C-43D8-B124-3D1841EA7794}" dt="2023-11-24T12:15:05.641" v="556" actId="1076"/>
          <ac:spMkLst>
            <pc:docMk/>
            <pc:sldMk cId="2492003137" sldId="262"/>
            <ac:spMk id="8" creationId="{016BB713-EE94-CBAF-1CB3-C35954DF3708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9" creationId="{77CABCCC-6031-894E-B7C3-A8C7EB6CA3D5}"/>
          </ac:spMkLst>
        </pc:spChg>
        <pc:spChg chg="del">
          <ac:chgData name="Rossignol, Jean" userId="e6c59de4-7163-4fce-b915-c1ec0819f41b" providerId="ADAL" clId="{E9A2A02F-529C-43D8-B124-3D1841EA7794}" dt="2023-11-24T12:13:07.083" v="536" actId="478"/>
          <ac:spMkLst>
            <pc:docMk/>
            <pc:sldMk cId="2492003137" sldId="262"/>
            <ac:spMk id="10" creationId="{5DF42E4C-3238-CB35-6C02-8CC61E2E84EE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0" creationId="{7C66BC4C-88AE-2F0A-08E7-F6CD63973CBA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3" creationId="{772A4EBA-B7BD-18AB-10F9-A516DED0CAA2}"/>
          </ac:spMkLst>
        </pc:spChg>
        <pc:spChg chg="del">
          <ac:chgData name="Rossignol, Jean" userId="e6c59de4-7163-4fce-b915-c1ec0819f41b" providerId="ADAL" clId="{E9A2A02F-529C-43D8-B124-3D1841EA7794}" dt="2023-11-24T12:13:34.610" v="543" actId="478"/>
          <ac:spMkLst>
            <pc:docMk/>
            <pc:sldMk cId="2492003137" sldId="262"/>
            <ac:spMk id="13" creationId="{B9B20A94-D0AB-FB7E-2C59-F73B0F072E78}"/>
          </ac:spMkLst>
        </pc:spChg>
        <pc:spChg chg="del">
          <ac:chgData name="Rossignol, Jean" userId="e6c59de4-7163-4fce-b915-c1ec0819f41b" providerId="ADAL" clId="{E9A2A02F-529C-43D8-B124-3D1841EA7794}" dt="2023-11-24T12:11:59.029" v="510" actId="478"/>
          <ac:spMkLst>
            <pc:docMk/>
            <pc:sldMk cId="2492003137" sldId="262"/>
            <ac:spMk id="14" creationId="{1AEE26FD-0CBC-C3D0-4F0A-100DE0C27360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4" creationId="{D6ECC2CB-8986-9C67-8F8F-3F40B697DAD6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6" creationId="{90D59F5E-4716-4068-9588-0A1F5A140C49}"/>
          </ac:spMkLst>
        </pc:spChg>
        <pc:spChg chg="del">
          <ac:chgData name="Rossignol, Jean" userId="e6c59de4-7163-4fce-b915-c1ec0819f41b" providerId="ADAL" clId="{E9A2A02F-529C-43D8-B124-3D1841EA7794}" dt="2023-11-24T12:12:37.195" v="519" actId="478"/>
          <ac:spMkLst>
            <pc:docMk/>
            <pc:sldMk cId="2492003137" sldId="262"/>
            <ac:spMk id="17" creationId="{7224CF3C-BA5E-0C39-C798-A97A6B901D8A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7" creationId="{B7C3CB1C-72DD-A9E0-D485-98863194AB3D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8" creationId="{F99A84F1-AF34-A62E-C0D4-04556145F418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19" creationId="{45FF317B-1E73-7FDC-243D-0771DD54F764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0" creationId="{5ED676BF-5BE7-C368-3958-F9D93DF2D45C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1" creationId="{577AAA75-4ED1-A15A-288C-74FCE20B6559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2" creationId="{E5CCCFC1-049C-B918-0D0F-F43E8B299391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3" creationId="{0C9E1D91-EC99-9341-9324-318799AD72F0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4" creationId="{D7E27454-4F29-9667-B83E-835F9F6945AC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5" creationId="{62F8C3EC-31D9-7EE7-2397-0FCB88C38313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6" creationId="{0DE4CE22-1671-D468-9EDF-397F366AD293}"/>
          </ac:spMkLst>
        </pc:spChg>
        <pc:spChg chg="del">
          <ac:chgData name="Rossignol, Jean" userId="e6c59de4-7163-4fce-b915-c1ec0819f41b" providerId="ADAL" clId="{E9A2A02F-529C-43D8-B124-3D1841EA7794}" dt="2023-11-24T12:11:38.546" v="500" actId="478"/>
          <ac:spMkLst>
            <pc:docMk/>
            <pc:sldMk cId="2492003137" sldId="262"/>
            <ac:spMk id="27" creationId="{47145B86-DB5C-CAB7-BD23-6C770FAE8E07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7" creationId="{67F66F8F-88FE-DA77-52B4-045935770283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8" creationId="{618B38AF-03F4-BA17-AE6D-C1D26C45F778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29" creationId="{043D18B0-3AE5-E9E9-55E7-BFE1C11FAB8E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0" creationId="{B2B7F4DD-1BA6-AD2D-628A-BB22C27A8744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1" creationId="{69C6B2C7-90E9-7A5E-129C-C7D564743729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2" creationId="{94C6B98E-070B-8587-85A7-F2C93EA073BC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3" creationId="{A06445BA-03E2-538A-E476-921336AAE12A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4" creationId="{A4651B89-8432-FDCD-39E7-1EA9E094FD3B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5" creationId="{BE5FEF58-B6FF-9793-AA12-E7FDF37BB983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6" creationId="{E36EC7E6-5C76-BED4-EF5D-F46C60032A8E}"/>
          </ac:spMkLst>
        </pc:spChg>
        <pc:spChg chg="del">
          <ac:chgData name="Rossignol, Jean" userId="e6c59de4-7163-4fce-b915-c1ec0819f41b" providerId="ADAL" clId="{E9A2A02F-529C-43D8-B124-3D1841EA7794}" dt="2023-11-24T12:11:46.463" v="504" actId="478"/>
          <ac:spMkLst>
            <pc:docMk/>
            <pc:sldMk cId="2492003137" sldId="262"/>
            <ac:spMk id="37" creationId="{755254F6-4445-5F1F-90BD-581BF68AA501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7" creationId="{A6DB2A23-B66B-F905-4194-83B866FAC7F2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8" creationId="{C92ADB87-4F06-2C85-4E05-F570E94D7188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39" creationId="{25BCDD0A-AB5D-423C-C455-92B894BF42A1}"/>
          </ac:spMkLst>
        </pc:spChg>
        <pc:spChg chg="del">
          <ac:chgData name="Rossignol, Jean" userId="e6c59de4-7163-4fce-b915-c1ec0819f41b" providerId="ADAL" clId="{E9A2A02F-529C-43D8-B124-3D1841EA7794}" dt="2023-11-24T12:12:48.274" v="526" actId="478"/>
          <ac:spMkLst>
            <pc:docMk/>
            <pc:sldMk cId="2492003137" sldId="262"/>
            <ac:spMk id="39" creationId="{BA0BB05F-B93D-9284-9570-81F125EF2BEF}"/>
          </ac:spMkLst>
        </pc:spChg>
        <pc:spChg chg="add del mod">
          <ac:chgData name="Rossignol, Jean" userId="e6c59de4-7163-4fce-b915-c1ec0819f41b" providerId="ADAL" clId="{E9A2A02F-529C-43D8-B124-3D1841EA7794}" dt="2023-11-27T08:37:17.629" v="573"/>
          <ac:spMkLst>
            <pc:docMk/>
            <pc:sldMk cId="2492003137" sldId="262"/>
            <ac:spMk id="40" creationId="{F564C71E-06C3-2917-4566-5161DEBEB4B2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1" creationId="{9D8AA3FC-2FC7-5908-BDDB-D94536C92198}"/>
          </ac:spMkLst>
        </pc:spChg>
        <pc:spChg chg="del">
          <ac:chgData name="Rossignol, Jean" userId="e6c59de4-7163-4fce-b915-c1ec0819f41b" providerId="ADAL" clId="{E9A2A02F-529C-43D8-B124-3D1841EA7794}" dt="2023-11-24T12:13:20.609" v="540" actId="478"/>
          <ac:spMkLst>
            <pc:docMk/>
            <pc:sldMk cId="2492003137" sldId="262"/>
            <ac:spMk id="41" creationId="{B08FD10F-95DF-9B75-C705-E59CAF910CAB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2" creationId="{0E574E39-39ED-9212-6F23-58D348E76200}"/>
          </ac:spMkLst>
        </pc:spChg>
        <pc:spChg chg="del">
          <ac:chgData name="Rossignol, Jean" userId="e6c59de4-7163-4fce-b915-c1ec0819f41b" providerId="ADAL" clId="{E9A2A02F-529C-43D8-B124-3D1841EA7794}" dt="2023-11-24T12:13:02.736" v="534" actId="478"/>
          <ac:spMkLst>
            <pc:docMk/>
            <pc:sldMk cId="2492003137" sldId="262"/>
            <ac:spMk id="42" creationId="{1BC3BAF9-31F5-A353-4079-B995310B22B4}"/>
          </ac:spMkLst>
        </pc:spChg>
        <pc:spChg chg="del">
          <ac:chgData name="Rossignol, Jean" userId="e6c59de4-7163-4fce-b915-c1ec0819f41b" providerId="ADAL" clId="{E9A2A02F-529C-43D8-B124-3D1841EA7794}" dt="2023-11-24T12:12:16.655" v="517" actId="478"/>
          <ac:spMkLst>
            <pc:docMk/>
            <pc:sldMk cId="2492003137" sldId="262"/>
            <ac:spMk id="43" creationId="{8C131D9B-5DC7-7870-C8F2-286F883A6341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3" creationId="{E71C5EAB-2203-1B02-47E8-B4176CA8E53F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4" creationId="{1C838E25-DC10-76F2-44C0-11DD26416CB3}"/>
          </ac:spMkLst>
        </pc:spChg>
        <pc:spChg chg="del">
          <ac:chgData name="Rossignol, Jean" userId="e6c59de4-7163-4fce-b915-c1ec0819f41b" providerId="ADAL" clId="{E9A2A02F-529C-43D8-B124-3D1841EA7794}" dt="2023-11-24T12:12:26.135" v="518" actId="478"/>
          <ac:spMkLst>
            <pc:docMk/>
            <pc:sldMk cId="2492003137" sldId="262"/>
            <ac:spMk id="44" creationId="{DA075893-819E-F7B7-F4A6-84A32CE534C6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5" creationId="{03F0CB6D-95A7-6335-39BF-3742A9CCDDF9}"/>
          </ac:spMkLst>
        </pc:spChg>
        <pc:spChg chg="del">
          <ac:chgData name="Rossignol, Jean" userId="e6c59de4-7163-4fce-b915-c1ec0819f41b" providerId="ADAL" clId="{E9A2A02F-529C-43D8-B124-3D1841EA7794}" dt="2023-11-24T12:12:09.210" v="515" actId="478"/>
          <ac:spMkLst>
            <pc:docMk/>
            <pc:sldMk cId="2492003137" sldId="262"/>
            <ac:spMk id="45" creationId="{6F8C563B-F0F0-FB15-08CF-519BB01999C9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7" creationId="{3392520E-3F8A-7456-1B78-65F953B0B502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48" creationId="{5E6A37D4-311C-1867-3AFA-3EB2211DCC09}"/>
          </ac:spMkLst>
        </pc:spChg>
        <pc:spChg chg="add del">
          <ac:chgData name="Rossignol, Jean" userId="e6c59de4-7163-4fce-b915-c1ec0819f41b" providerId="ADAL" clId="{E9A2A02F-529C-43D8-B124-3D1841EA7794}" dt="2023-11-24T12:14:16.299" v="547" actId="478"/>
          <ac:spMkLst>
            <pc:docMk/>
            <pc:sldMk cId="2492003137" sldId="262"/>
            <ac:spMk id="48" creationId="{FBC3671A-4253-C593-8C28-A8E82F145518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1" creationId="{F00B2800-4264-FFE2-B784-EAAED66619F3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3" creationId="{37CB204A-C2A1-624D-27A9-25B1206AFC1D}"/>
          </ac:spMkLst>
        </pc:spChg>
        <pc:spChg chg="del">
          <ac:chgData name="Rossignol, Jean" userId="e6c59de4-7163-4fce-b915-c1ec0819f41b" providerId="ADAL" clId="{E9A2A02F-529C-43D8-B124-3D1841EA7794}" dt="2023-11-24T12:12:40.830" v="521" actId="478"/>
          <ac:spMkLst>
            <pc:docMk/>
            <pc:sldMk cId="2492003137" sldId="262"/>
            <ac:spMk id="53" creationId="{948AC708-A86B-8B91-2A5C-548E7D1E18DC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4" creationId="{30BB7933-5611-0004-69B0-6582FE271E69}"/>
          </ac:spMkLst>
        </pc:spChg>
        <pc:spChg chg="del">
          <ac:chgData name="Rossignol, Jean" userId="e6c59de4-7163-4fce-b915-c1ec0819f41b" providerId="ADAL" clId="{E9A2A02F-529C-43D8-B124-3D1841EA7794}" dt="2023-11-24T12:12:46.402" v="525" actId="478"/>
          <ac:spMkLst>
            <pc:docMk/>
            <pc:sldMk cId="2492003137" sldId="262"/>
            <ac:spMk id="54" creationId="{61F380AC-B686-9F5E-340A-8B8B24FD33D2}"/>
          </ac:spMkLst>
        </pc:spChg>
        <pc:spChg chg="del">
          <ac:chgData name="Rossignol, Jean" userId="e6c59de4-7163-4fce-b915-c1ec0819f41b" providerId="ADAL" clId="{E9A2A02F-529C-43D8-B124-3D1841EA7794}" dt="2023-11-24T12:11:43.219" v="503" actId="478"/>
          <ac:spMkLst>
            <pc:docMk/>
            <pc:sldMk cId="2492003137" sldId="262"/>
            <ac:spMk id="55" creationId="{6FC21B97-A01C-5B43-EB4A-49D1FC7EAD21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5" creationId="{99A93A87-D0AE-52A8-B632-DFD0864DAA90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6" creationId="{18B9B81F-C482-A636-BC30-CDE832CFC65C}"/>
          </ac:spMkLst>
        </pc:spChg>
        <pc:spChg chg="add del">
          <ac:chgData name="Rossignol, Jean" userId="e6c59de4-7163-4fce-b915-c1ec0819f41b" providerId="ADAL" clId="{E9A2A02F-529C-43D8-B124-3D1841EA7794}" dt="2023-11-24T12:12:15.018" v="516" actId="478"/>
          <ac:spMkLst>
            <pc:docMk/>
            <pc:sldMk cId="2492003137" sldId="262"/>
            <ac:spMk id="56" creationId="{76476B75-7446-A595-C187-260E3E0EEB01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7" creationId="{1E7DB302-C9FA-A001-B5A0-A94E7482DDC3}"/>
          </ac:spMkLst>
        </pc:spChg>
        <pc:spChg chg="del">
          <ac:chgData name="Rossignol, Jean" userId="e6c59de4-7163-4fce-b915-c1ec0819f41b" providerId="ADAL" clId="{E9A2A02F-529C-43D8-B124-3D1841EA7794}" dt="2023-11-24T12:13:05.300" v="535" actId="478"/>
          <ac:spMkLst>
            <pc:docMk/>
            <pc:sldMk cId="2492003137" sldId="262"/>
            <ac:spMk id="57" creationId="{B9AF6DD2-F0A8-A083-A51C-9ED09EAF777C}"/>
          </ac:spMkLst>
        </pc:spChg>
        <pc:spChg chg="del">
          <ac:chgData name="Rossignol, Jean" userId="e6c59de4-7163-4fce-b915-c1ec0819f41b" providerId="ADAL" clId="{E9A2A02F-529C-43D8-B124-3D1841EA7794}" dt="2023-11-24T12:11:50.260" v="506" actId="478"/>
          <ac:spMkLst>
            <pc:docMk/>
            <pc:sldMk cId="2492003137" sldId="262"/>
            <ac:spMk id="58" creationId="{C881D530-D858-B7DB-4D33-F8084D5AD274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8" creationId="{EEF88C75-0100-A118-B73C-51507F080D8F}"/>
          </ac:spMkLst>
        </pc:spChg>
        <pc:spChg chg="del">
          <ac:chgData name="Rossignol, Jean" userId="e6c59de4-7163-4fce-b915-c1ec0819f41b" providerId="ADAL" clId="{E9A2A02F-529C-43D8-B124-3D1841EA7794}" dt="2023-11-24T12:11:41.191" v="502" actId="478"/>
          <ac:spMkLst>
            <pc:docMk/>
            <pc:sldMk cId="2492003137" sldId="262"/>
            <ac:spMk id="59" creationId="{81BDC337-C561-870E-F974-B09227089598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59" creationId="{A31D949A-79F2-0AF1-7F0E-238F11B1220E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0" creationId="{459EE8D9-06F1-A25E-978F-FBC8F64A66BB}"/>
          </ac:spMkLst>
        </pc:spChg>
        <pc:spChg chg="del">
          <ac:chgData name="Rossignol, Jean" userId="e6c59de4-7163-4fce-b915-c1ec0819f41b" providerId="ADAL" clId="{E9A2A02F-529C-43D8-B124-3D1841EA7794}" dt="2023-11-24T12:13:12.124" v="538" actId="478"/>
          <ac:spMkLst>
            <pc:docMk/>
            <pc:sldMk cId="2492003137" sldId="262"/>
            <ac:spMk id="60" creationId="{D47A409C-5C56-2208-8B9D-30F588770FA0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1" creationId="{0E4D65FB-DBC6-715F-140C-62B7D98B515D}"/>
          </ac:spMkLst>
        </pc:spChg>
        <pc:spChg chg="del">
          <ac:chgData name="Rossignol, Jean" userId="e6c59de4-7163-4fce-b915-c1ec0819f41b" providerId="ADAL" clId="{E9A2A02F-529C-43D8-B124-3D1841EA7794}" dt="2023-11-24T12:12:00.622" v="511" actId="478"/>
          <ac:spMkLst>
            <pc:docMk/>
            <pc:sldMk cId="2492003137" sldId="262"/>
            <ac:spMk id="61" creationId="{FA4898C7-46CD-B4F6-6015-5AB5CB83416C}"/>
          </ac:spMkLst>
        </pc:spChg>
        <pc:spChg chg="del">
          <ac:chgData name="Rossignol, Jean" userId="e6c59de4-7163-4fce-b915-c1ec0819f41b" providerId="ADAL" clId="{E9A2A02F-529C-43D8-B124-3D1841EA7794}" dt="2023-11-24T12:13:32.943" v="542" actId="478"/>
          <ac:spMkLst>
            <pc:docMk/>
            <pc:sldMk cId="2492003137" sldId="262"/>
            <ac:spMk id="62" creationId="{64E4AFC9-10BD-78AC-9F19-4A2B912544DC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2" creationId="{99B37A21-3554-7A62-7173-8E3ED3C40AE9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3" creationId="{3C7119F8-F661-011A-B062-41BF2F9B15D5}"/>
          </ac:spMkLst>
        </pc:spChg>
        <pc:spChg chg="del">
          <ac:chgData name="Rossignol, Jean" userId="e6c59de4-7163-4fce-b915-c1ec0819f41b" providerId="ADAL" clId="{E9A2A02F-529C-43D8-B124-3D1841EA7794}" dt="2023-11-24T12:12:54.259" v="529" actId="478"/>
          <ac:spMkLst>
            <pc:docMk/>
            <pc:sldMk cId="2492003137" sldId="262"/>
            <ac:spMk id="63" creationId="{5108388E-FE61-BA61-E1E8-8C2A55434E4E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4" creationId="{97053A7B-9331-DD13-F6BE-927431BF6FB2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5" creationId="{0E0C1053-B6CC-FE61-23A2-548EFB9DF269}"/>
          </ac:spMkLst>
        </pc:spChg>
        <pc:spChg chg="del">
          <ac:chgData name="Rossignol, Jean" userId="e6c59de4-7163-4fce-b915-c1ec0819f41b" providerId="ADAL" clId="{E9A2A02F-529C-43D8-B124-3D1841EA7794}" dt="2023-11-24T12:13:42.686" v="545" actId="478"/>
          <ac:spMkLst>
            <pc:docMk/>
            <pc:sldMk cId="2492003137" sldId="262"/>
            <ac:spMk id="65" creationId="{20EDE988-12E3-C2EC-4C29-4B4DA7A4F119}"/>
          </ac:spMkLst>
        </pc:spChg>
        <pc:spChg chg="del">
          <ac:chgData name="Rossignol, Jean" userId="e6c59de4-7163-4fce-b915-c1ec0819f41b" providerId="ADAL" clId="{E9A2A02F-529C-43D8-B124-3D1841EA7794}" dt="2023-11-24T12:12:50.187" v="527" actId="478"/>
          <ac:spMkLst>
            <pc:docMk/>
            <pc:sldMk cId="2492003137" sldId="262"/>
            <ac:spMk id="66" creationId="{8BF06895-CB48-1256-1D39-BBA155CC8030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6" creationId="{CAED8484-463E-951F-9C8C-2B62963E6CF3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68" creationId="{3A83D629-2A7D-8AFA-9FF3-F2CC2F3154E8}"/>
          </ac:spMkLst>
        </pc:spChg>
        <pc:spChg chg="del">
          <ac:chgData name="Rossignol, Jean" userId="e6c59de4-7163-4fce-b915-c1ec0819f41b" providerId="ADAL" clId="{E9A2A02F-529C-43D8-B124-3D1841EA7794}" dt="2023-11-24T12:12:42.467" v="522" actId="478"/>
          <ac:spMkLst>
            <pc:docMk/>
            <pc:sldMk cId="2492003137" sldId="262"/>
            <ac:spMk id="68" creationId="{58AD32B4-7AFF-A2E8-DDE2-658E424407F8}"/>
          </ac:spMkLst>
        </pc:spChg>
        <pc:spChg chg="del">
          <ac:chgData name="Rossignol, Jean" userId="e6c59de4-7163-4fce-b915-c1ec0819f41b" providerId="ADAL" clId="{E9A2A02F-529C-43D8-B124-3D1841EA7794}" dt="2023-11-24T12:11:56.585" v="509" actId="478"/>
          <ac:spMkLst>
            <pc:docMk/>
            <pc:sldMk cId="2492003137" sldId="262"/>
            <ac:spMk id="70" creationId="{240D94F8-7195-5A9F-6A93-EE519F979477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0" creationId="{560C36FC-8438-33D0-C93C-2D5236B6CAC2}"/>
          </ac:spMkLst>
        </pc:spChg>
        <pc:spChg chg="del">
          <ac:chgData name="Rossignol, Jean" userId="e6c59de4-7163-4fce-b915-c1ec0819f41b" providerId="ADAL" clId="{E9A2A02F-529C-43D8-B124-3D1841EA7794}" dt="2023-11-24T12:13:28.726" v="541" actId="478"/>
          <ac:spMkLst>
            <pc:docMk/>
            <pc:sldMk cId="2492003137" sldId="262"/>
            <ac:spMk id="71" creationId="{15CA7BF9-CA26-7C90-DEDB-27B2C3B9D0BE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1" creationId="{3E47D202-5F40-EB71-5175-1F1BD50A0212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2" creationId="{6F102723-F15C-2A6A-9388-B721E021C9CA}"/>
          </ac:spMkLst>
        </pc:spChg>
        <pc:spChg chg="del">
          <ac:chgData name="Rossignol, Jean" userId="e6c59de4-7163-4fce-b915-c1ec0819f41b" providerId="ADAL" clId="{E9A2A02F-529C-43D8-B124-3D1841EA7794}" dt="2023-11-24T12:13:45.017" v="546" actId="478"/>
          <ac:spMkLst>
            <pc:docMk/>
            <pc:sldMk cId="2492003137" sldId="262"/>
            <ac:spMk id="72" creationId="{B00E3C8D-1A22-9AC8-2900-E49A4ABA1FB9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4" creationId="{91D5AB9A-1283-7BF8-0493-E2F666355C1E}"/>
          </ac:spMkLst>
        </pc:spChg>
        <pc:spChg chg="del">
          <ac:chgData name="Rossignol, Jean" userId="e6c59de4-7163-4fce-b915-c1ec0819f41b" providerId="ADAL" clId="{E9A2A02F-529C-43D8-B124-3D1841EA7794}" dt="2023-11-24T12:13:00.897" v="533" actId="478"/>
          <ac:spMkLst>
            <pc:docMk/>
            <pc:sldMk cId="2492003137" sldId="262"/>
            <ac:spMk id="74" creationId="{CBF33B6B-8421-EBD9-07EE-62D54D57CFFD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5" creationId="{02625C29-F278-2ACC-2315-FB08948974A0}"/>
          </ac:spMkLst>
        </pc:spChg>
        <pc:spChg chg="del">
          <ac:chgData name="Rossignol, Jean" userId="e6c59de4-7163-4fce-b915-c1ec0819f41b" providerId="ADAL" clId="{E9A2A02F-529C-43D8-B124-3D1841EA7794}" dt="2023-11-24T12:12:55.819" v="530" actId="478"/>
          <ac:spMkLst>
            <pc:docMk/>
            <pc:sldMk cId="2492003137" sldId="262"/>
            <ac:spMk id="75" creationId="{75BF0976-B2C0-F207-3120-AA0BD173E67B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6" creationId="{3C52F7A7-6E31-54D8-02CE-BBDD6DD4EEBF}"/>
          </ac:spMkLst>
        </pc:spChg>
        <pc:spChg chg="del">
          <ac:chgData name="Rossignol, Jean" userId="e6c59de4-7163-4fce-b915-c1ec0819f41b" providerId="ADAL" clId="{E9A2A02F-529C-43D8-B124-3D1841EA7794}" dt="2023-11-24T12:12:44.796" v="524" actId="478"/>
          <ac:spMkLst>
            <pc:docMk/>
            <pc:sldMk cId="2492003137" sldId="262"/>
            <ac:spMk id="76" creationId="{7A083E61-A6FB-FCD4-068B-37572B84328D}"/>
          </ac:spMkLst>
        </pc:spChg>
        <pc:spChg chg="del">
          <ac:chgData name="Rossignol, Jean" userId="e6c59de4-7163-4fce-b915-c1ec0819f41b" providerId="ADAL" clId="{E9A2A02F-529C-43D8-B124-3D1841EA7794}" dt="2023-11-24T12:12:39.319" v="520" actId="478"/>
          <ac:spMkLst>
            <pc:docMk/>
            <pc:sldMk cId="2492003137" sldId="262"/>
            <ac:spMk id="77" creationId="{06B2AD79-C2AE-FBB5-B006-C49C3458F1C8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7" creationId="{4F5EC198-CD10-7171-E94F-A5B1AD6502CE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79" creationId="{B1F15B12-F884-679E-530B-D6444AE3EF54}"/>
          </ac:spMkLst>
        </pc:spChg>
        <pc:spChg chg="del">
          <ac:chgData name="Rossignol, Jean" userId="e6c59de4-7163-4fce-b915-c1ec0819f41b" providerId="ADAL" clId="{E9A2A02F-529C-43D8-B124-3D1841EA7794}" dt="2023-11-24T12:13:08.781" v="537" actId="478"/>
          <ac:spMkLst>
            <pc:docMk/>
            <pc:sldMk cId="2492003137" sldId="262"/>
            <ac:spMk id="79" creationId="{D5663A51-6F30-B40C-F95E-E6170CCB7EC5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0" creationId="{6F9ECCCC-6517-662C-5C6A-BC8AB8CE4B30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1" creationId="{6D759452-CF24-2ADD-C42B-A279B54C13B3}"/>
          </ac:spMkLst>
        </pc:spChg>
        <pc:spChg chg="del">
          <ac:chgData name="Rossignol, Jean" userId="e6c59de4-7163-4fce-b915-c1ec0819f41b" providerId="ADAL" clId="{E9A2A02F-529C-43D8-B124-3D1841EA7794}" dt="2023-11-24T12:13:14.117" v="539" actId="478"/>
          <ac:spMkLst>
            <pc:docMk/>
            <pc:sldMk cId="2492003137" sldId="262"/>
            <ac:spMk id="81" creationId="{6FD4CA35-6596-F0F5-8CDC-BF05BD2C71BB}"/>
          </ac:spMkLst>
        </pc:spChg>
        <pc:spChg chg="del">
          <ac:chgData name="Rossignol, Jean" userId="e6c59de4-7163-4fce-b915-c1ec0819f41b" providerId="ADAL" clId="{E9A2A02F-529C-43D8-B124-3D1841EA7794}" dt="2023-11-24T12:11:39.819" v="501" actId="478"/>
          <ac:spMkLst>
            <pc:docMk/>
            <pc:sldMk cId="2492003137" sldId="262"/>
            <ac:spMk id="82" creationId="{3DF5CA29-B90A-C804-3C0F-6F54E0CC52E8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2" creationId="{AC307340-B6F5-B983-B2C8-75E54107BBD8}"/>
          </ac:spMkLst>
        </pc:spChg>
        <pc:spChg chg="del">
          <ac:chgData name="Rossignol, Jean" userId="e6c59de4-7163-4fce-b915-c1ec0819f41b" providerId="ADAL" clId="{E9A2A02F-529C-43D8-B124-3D1841EA7794}" dt="2023-11-24T12:11:52.807" v="507" actId="478"/>
          <ac:spMkLst>
            <pc:docMk/>
            <pc:sldMk cId="2492003137" sldId="262"/>
            <ac:spMk id="83" creationId="{61F9F7A1-7E35-5C73-B5ED-F46459CEA6DE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3" creationId="{CEC76FAF-3321-A137-821C-99F3923E32C7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4" creationId="{28C4B751-3671-FE53-2FC8-7FB8F5669E7B}"/>
          </ac:spMkLst>
        </pc:spChg>
        <pc:spChg chg="del">
          <ac:chgData name="Rossignol, Jean" userId="e6c59de4-7163-4fce-b915-c1ec0819f41b" providerId="ADAL" clId="{E9A2A02F-529C-43D8-B124-3D1841EA7794}" dt="2023-11-24T12:11:54.749" v="508" actId="478"/>
          <ac:spMkLst>
            <pc:docMk/>
            <pc:sldMk cId="2492003137" sldId="262"/>
            <ac:spMk id="84" creationId="{4C3AAF16-DF71-3C18-845B-5CD209880678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6" creationId="{9804B90D-F99C-ED4D-B5ED-0C1516E2BF14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7" creationId="{53C0B362-CE24-19DA-D518-98B29B7756E1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8" creationId="{BF9CAAB7-C987-9E31-EEEB-33570B466ABF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89" creationId="{833F4B86-C828-7AC9-FA91-8A82332536D4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90" creationId="{4E7F0A7F-B53F-ACF0-F741-4FCDD46E4023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91" creationId="{F1F08C67-B71C-80FC-8F1F-B9BF0F50D232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92" creationId="{094051B5-6458-D1C2-0150-4DB2D3C0ABAB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93" creationId="{4AD5C706-9CCE-51B7-74D7-42E50F91ACAD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94" creationId="{85DC6D02-3CF8-95F9-CACE-F46A9D80BD69}"/>
          </ac:spMkLst>
        </pc:spChg>
        <pc:spChg chg="add mod">
          <ac:chgData name="Rossignol, Jean" userId="e6c59de4-7163-4fce-b915-c1ec0819f41b" providerId="ADAL" clId="{E9A2A02F-529C-43D8-B124-3D1841EA7794}" dt="2023-11-27T08:37:28.048" v="574"/>
          <ac:spMkLst>
            <pc:docMk/>
            <pc:sldMk cId="2492003137" sldId="262"/>
            <ac:spMk id="95" creationId="{96023A3C-0EE3-F6F1-E544-681C46D77FCC}"/>
          </ac:spMkLst>
        </pc:spChg>
      </pc:sldChg>
      <pc:sldChg chg="add setBg">
        <pc:chgData name="Rossignol, Jean" userId="e6c59de4-7163-4fce-b915-c1ec0819f41b" providerId="ADAL" clId="{E9A2A02F-529C-43D8-B124-3D1841EA7794}" dt="2023-11-24T12:15:27.923" v="558"/>
        <pc:sldMkLst>
          <pc:docMk/>
          <pc:sldMk cId="143281099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A04C-D9C1-C590-68B3-8C5F4140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13DDF-280B-CBDC-8DE3-329BFD64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8273-2499-2E4F-476C-248AED65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B401-991D-5AD7-B4EE-9105B027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5F08-2A17-583B-2A26-3F112D81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2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77AA-89E4-FA50-BB0A-76A7C7FB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EC65-0E52-0D9D-DF00-20A20B0B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698F-E2BD-F51C-75E2-519E0071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0CD3-F2B6-272B-7C3A-FEDE386C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E9F4-B133-5F21-9CD5-6D84741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1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D7822-81F8-C107-65B0-DCB31B662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30B99-AABF-37E7-D063-73B6FBCF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3918-1B90-379B-ABB4-1CD706C2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95C4-9ACE-EDAC-C9C1-00A4CACA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4C9C-E3DB-0D6D-95DF-8DD7BE11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B055-FD9E-24C1-9B33-978F7960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1546-D70D-A8AA-02B9-71AFF840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29C9-8EB3-F7F2-B43A-9E016F55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9268-E32A-5342-0E82-D088C9CC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75C3-5593-1CDE-30FD-D818F152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5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D5CA-D423-0AA6-FC7B-F96569CE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1F55-99C4-BFAE-4521-7243CED8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1A0A-0628-5529-BBA4-B52C5153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3655-A584-6C84-46D0-A1B21F1B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D231-2729-0A14-1024-50E82361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7008-D82D-DAD2-A3A2-395EBB14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DCF4-E3D7-59F0-D9A2-9255B860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46BE-09AD-5322-73C3-6151A8B18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53F7-9A25-3324-00EA-05042911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013E-7246-4E84-1DA5-D63CCA85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71D90-5AB5-CEE5-B8B1-D53E54A6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5AAA-F719-EE07-D407-AE5500D1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27FF-F32E-0B07-3E04-6EAD946B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38A90-A0D8-3841-7E97-A584D54C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34B6-69B3-BF2C-2D4C-9C218AC87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F1F4F-2F86-48C6-B4E6-29A10C33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63C99-E5EF-F953-5F9C-070F6B7B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F8D8F-09FC-0CE3-8AB7-8FD1DC78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54A2B-ABB3-600D-0912-C2456006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D3B-313B-CDBA-B4CB-A3CA799A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CE549-55EE-CD0B-289C-BBDA19CE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1650A-176B-6E80-597B-F7CD8E23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6A657-C543-725F-B7F4-086D4F86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7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DD4F0-2A9C-1C7E-B7F4-6ACF7F41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2FEF9-6305-C4B7-3324-19FB995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848AF-22CB-84B6-2E88-0ADD14C5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5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28FC-2306-5716-9A4C-E68CD4EC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E383-AE53-7128-A30C-0FEABED3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9D0B9-37A9-7DC3-2A0B-6EED2FDF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7FA7-9A0E-E72A-DD0D-741F81AA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056C6-1EDD-2359-74EA-9D51D1EB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3AE4A-FECD-CA43-17ED-DBF65F0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B914-F3F5-D850-0ADD-C5DE04D9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5C358-A7A9-8335-01D2-9D73D87CE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EBA1F-3E48-DBD4-4734-F5A1A401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5BC5-9B23-12BF-9CE0-DABAEA13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0F20-6F8B-145F-1874-989384B7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A1D2D-1565-1E9C-B1EA-33148BD9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8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23072-D141-2EF5-45E6-255374F1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735F-9223-BCC8-7847-9D0668C2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EAC5-B06E-8E80-C380-AF53E0561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A7E8-DD24-428C-A0FE-24FDFCAAD6B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C93A-32FE-953C-CE7B-97FC52E51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2905-9939-F17C-CA48-7C567E7F2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D543-3C60-4A5E-A3A6-7CEF110E7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55254F6-4445-5F1F-90BD-581BF68AA501}"/>
              </a:ext>
            </a:extLst>
          </p:cNvPr>
          <p:cNvSpPr/>
          <p:nvPr/>
        </p:nvSpPr>
        <p:spPr>
          <a:xfrm>
            <a:off x="-304342" y="48337"/>
            <a:ext cx="45472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0BB05F-B93D-9284-9570-81F125EF2BEF}"/>
              </a:ext>
            </a:extLst>
          </p:cNvPr>
          <p:cNvSpPr/>
          <p:nvPr/>
        </p:nvSpPr>
        <p:spPr>
          <a:xfrm>
            <a:off x="977502" y="4312442"/>
            <a:ext cx="52584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1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8FD10F-95DF-9B75-C705-E59CAF910CAB}"/>
              </a:ext>
            </a:extLst>
          </p:cNvPr>
          <p:cNvSpPr/>
          <p:nvPr/>
        </p:nvSpPr>
        <p:spPr>
          <a:xfrm>
            <a:off x="8432940" y="626907"/>
            <a:ext cx="1107996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C3BAF9-31F5-A353-4079-B995310B22B4}"/>
              </a:ext>
            </a:extLst>
          </p:cNvPr>
          <p:cNvSpPr/>
          <p:nvPr/>
        </p:nvSpPr>
        <p:spPr>
          <a:xfrm>
            <a:off x="3193771" y="2636234"/>
            <a:ext cx="61555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အရင်းအမြစ်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131D9B-5DC7-7870-C8F2-286F883A6341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075893-819E-F7B7-F4A6-84A32CE534C6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8C563B-F0F0-FB15-08CF-519BB01999C9}"/>
              </a:ext>
            </a:extLst>
          </p:cNvPr>
          <p:cNvSpPr/>
          <p:nvPr/>
        </p:nvSpPr>
        <p:spPr>
          <a:xfrm>
            <a:off x="6215915" y="3324837"/>
            <a:ext cx="3531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Eccellenza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BF0976-B2C0-F207-3120-AA0BD173E67B}"/>
              </a:ext>
            </a:extLst>
          </p:cNvPr>
          <p:cNvSpPr/>
          <p:nvPr/>
        </p:nvSpPr>
        <p:spPr>
          <a:xfrm>
            <a:off x="4480881" y="3402284"/>
            <a:ext cx="553998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B2AD79-C2AE-FBB5-B006-C49C3458F1C8}"/>
              </a:ext>
            </a:extLst>
          </p:cNvPr>
          <p:cNvSpPr/>
          <p:nvPr/>
        </p:nvSpPr>
        <p:spPr>
          <a:xfrm>
            <a:off x="8178399" y="4407229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663A51-6F30-B40C-F95E-E6170CCB7EC5}"/>
              </a:ext>
            </a:extLst>
          </p:cNvPr>
          <p:cNvSpPr/>
          <p:nvPr/>
        </p:nvSpPr>
        <p:spPr>
          <a:xfrm>
            <a:off x="5604662" y="-183787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97EA1-FD5C-72A8-D848-C8A8E67B687A}"/>
              </a:ext>
            </a:extLst>
          </p:cNvPr>
          <p:cNvSpPr txBox="1"/>
          <p:nvPr/>
        </p:nvSpPr>
        <p:spPr>
          <a:xfrm rot="5400000">
            <a:off x="-3460238" y="4955733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581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7145B86-DB5C-CAB7-BD23-6C770FAE8E07}"/>
              </a:ext>
            </a:extLst>
          </p:cNvPr>
          <p:cNvSpPr/>
          <p:nvPr/>
        </p:nvSpPr>
        <p:spPr>
          <a:xfrm>
            <a:off x="3284913" y="3060873"/>
            <a:ext cx="64046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Responsibility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8AC708-A86B-8B91-2A5C-548E7D1E18DC}"/>
              </a:ext>
            </a:extLst>
          </p:cNvPr>
          <p:cNvSpPr/>
          <p:nvPr/>
        </p:nvSpPr>
        <p:spPr>
          <a:xfrm>
            <a:off x="4644175" y="5235145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Responsabilità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F380AC-B686-9F5E-340A-8B8B24FD33D2}"/>
              </a:ext>
            </a:extLst>
          </p:cNvPr>
          <p:cNvSpPr/>
          <p:nvPr/>
        </p:nvSpPr>
        <p:spPr>
          <a:xfrm>
            <a:off x="5572895" y="4737492"/>
            <a:ext cx="4616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Responsabilité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C21B97-A01C-5B43-EB4A-49D1FC7EAD21}"/>
              </a:ext>
            </a:extLst>
          </p:cNvPr>
          <p:cNvSpPr/>
          <p:nvPr/>
        </p:nvSpPr>
        <p:spPr>
          <a:xfrm>
            <a:off x="-1611219" y="1730704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476B75-7446-A595-C187-260E3E0EEB01}"/>
              </a:ext>
            </a:extLst>
          </p:cNvPr>
          <p:cNvSpPr/>
          <p:nvPr/>
        </p:nvSpPr>
        <p:spPr>
          <a:xfrm>
            <a:off x="8241379" y="26775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AF6DD2-F0A8-A083-A51C-9ED09EAF777C}"/>
              </a:ext>
            </a:extLst>
          </p:cNvPr>
          <p:cNvSpPr/>
          <p:nvPr/>
        </p:nvSpPr>
        <p:spPr>
          <a:xfrm>
            <a:off x="-1477279" y="3187044"/>
            <a:ext cx="64046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EDE988-12E3-C2EC-4C29-4B4DA7A4F119}"/>
              </a:ext>
            </a:extLst>
          </p:cNvPr>
          <p:cNvSpPr/>
          <p:nvPr/>
        </p:nvSpPr>
        <p:spPr>
          <a:xfrm>
            <a:off x="700358" y="3481445"/>
            <a:ext cx="3231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53DDC-E56F-8760-A64F-6AA8E1C39A91}"/>
              </a:ext>
            </a:extLst>
          </p:cNvPr>
          <p:cNvSpPr/>
          <p:nvPr/>
        </p:nvSpPr>
        <p:spPr>
          <a:xfrm>
            <a:off x="3544486" y="5340224"/>
            <a:ext cx="346249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42E4C-3238-CB35-6C02-8CC61E2E84EE}"/>
              </a:ext>
            </a:extLst>
          </p:cNvPr>
          <p:cNvSpPr/>
          <p:nvPr/>
        </p:nvSpPr>
        <p:spPr>
          <a:xfrm>
            <a:off x="1872139" y="1120810"/>
            <a:ext cx="640466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Whakawhanake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20A94-D0AB-FB7E-2C59-F73B0F072E78}"/>
              </a:ext>
            </a:extLst>
          </p:cNvPr>
          <p:cNvSpPr/>
          <p:nvPr/>
        </p:nvSpPr>
        <p:spPr>
          <a:xfrm>
            <a:off x="-1987971" y="1812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79731-2F0A-9702-BCB8-882EC1890DBA}"/>
              </a:ext>
            </a:extLst>
          </p:cNvPr>
          <p:cNvSpPr/>
          <p:nvPr/>
        </p:nvSpPr>
        <p:spPr>
          <a:xfrm rot="16200000">
            <a:off x="9743036" y="1768956"/>
            <a:ext cx="369332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F4896-54A8-1BEA-B1E5-41ED9DF9F228}"/>
              </a:ext>
            </a:extLst>
          </p:cNvPr>
          <p:cNvSpPr/>
          <p:nvPr/>
        </p:nvSpPr>
        <p:spPr>
          <a:xfrm>
            <a:off x="-304342" y="48337"/>
            <a:ext cx="45472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017BA-11FC-2C31-8C1D-0DA99AB77DAC}"/>
              </a:ext>
            </a:extLst>
          </p:cNvPr>
          <p:cNvSpPr/>
          <p:nvPr/>
        </p:nvSpPr>
        <p:spPr>
          <a:xfrm>
            <a:off x="977502" y="4312442"/>
            <a:ext cx="52584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1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6161D-E23F-9905-AC88-F8C7D3925A9A}"/>
              </a:ext>
            </a:extLst>
          </p:cNvPr>
          <p:cNvSpPr/>
          <p:nvPr/>
        </p:nvSpPr>
        <p:spPr>
          <a:xfrm>
            <a:off x="8432940" y="626907"/>
            <a:ext cx="1107996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6150E-CC44-747A-256F-194017EFCE9F}"/>
              </a:ext>
            </a:extLst>
          </p:cNvPr>
          <p:cNvSpPr/>
          <p:nvPr/>
        </p:nvSpPr>
        <p:spPr>
          <a:xfrm>
            <a:off x="3193771" y="2636234"/>
            <a:ext cx="61555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အရင်းအမြစ်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CE2EC-42E8-C666-5C5D-01DBE6670654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479D8F-C416-6FAB-C395-4CBD83456DED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E2580-9458-8476-BEFF-4D53CA653C55}"/>
              </a:ext>
            </a:extLst>
          </p:cNvPr>
          <p:cNvSpPr/>
          <p:nvPr/>
        </p:nvSpPr>
        <p:spPr>
          <a:xfrm>
            <a:off x="6215915" y="3324837"/>
            <a:ext cx="3531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Eccellenza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159F7-0654-C7CD-60BF-CDB6427997A8}"/>
              </a:ext>
            </a:extLst>
          </p:cNvPr>
          <p:cNvSpPr/>
          <p:nvPr/>
        </p:nvSpPr>
        <p:spPr>
          <a:xfrm>
            <a:off x="4480881" y="3402284"/>
            <a:ext cx="553998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14FB2-7CBB-5FCA-57DF-0B5068337FC9}"/>
              </a:ext>
            </a:extLst>
          </p:cNvPr>
          <p:cNvSpPr/>
          <p:nvPr/>
        </p:nvSpPr>
        <p:spPr>
          <a:xfrm>
            <a:off x="8178399" y="4407229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1D5C7-EA0B-0A92-7F47-9D44E067625D}"/>
              </a:ext>
            </a:extLst>
          </p:cNvPr>
          <p:cNvSpPr/>
          <p:nvPr/>
        </p:nvSpPr>
        <p:spPr>
          <a:xfrm>
            <a:off x="5604662" y="-183787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EA4A7-A26D-ED01-1E82-29E323525DC2}"/>
              </a:ext>
            </a:extLst>
          </p:cNvPr>
          <p:cNvSpPr txBox="1"/>
          <p:nvPr/>
        </p:nvSpPr>
        <p:spPr>
          <a:xfrm rot="5400000">
            <a:off x="-3460238" y="4955733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767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8BF06895-CB48-1256-1D39-BBA155CC8030}"/>
              </a:ext>
            </a:extLst>
          </p:cNvPr>
          <p:cNvSpPr/>
          <p:nvPr/>
        </p:nvSpPr>
        <p:spPr>
          <a:xfrm>
            <a:off x="3464937" y="5976987"/>
            <a:ext cx="31342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Vállalkozás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AD32B4-7AFF-A2E8-DDE2-658E424407F8}"/>
              </a:ext>
            </a:extLst>
          </p:cNvPr>
          <p:cNvSpPr/>
          <p:nvPr/>
        </p:nvSpPr>
        <p:spPr>
          <a:xfrm>
            <a:off x="6442092" y="6053400"/>
            <a:ext cx="58531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CA7BF9-CA26-7C90-DEDB-27B2C3B9D0BE}"/>
              </a:ext>
            </a:extLst>
          </p:cNvPr>
          <p:cNvSpPr/>
          <p:nvPr/>
        </p:nvSpPr>
        <p:spPr>
          <a:xfrm>
            <a:off x="-755052" y="4657816"/>
            <a:ext cx="58531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Whaiaro ki te Kaihoko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0E3C8D-1A22-9AC8-2900-E49A4ABA1FB9}"/>
              </a:ext>
            </a:extLst>
          </p:cNvPr>
          <p:cNvSpPr/>
          <p:nvPr/>
        </p:nvSpPr>
        <p:spPr>
          <a:xfrm>
            <a:off x="62235" y="1603393"/>
            <a:ext cx="553998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33B6B-8421-EBD9-07EE-62D54D57CFFD}"/>
              </a:ext>
            </a:extLst>
          </p:cNvPr>
          <p:cNvSpPr/>
          <p:nvPr/>
        </p:nvSpPr>
        <p:spPr>
          <a:xfrm>
            <a:off x="1749094" y="4139223"/>
            <a:ext cx="58531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D4CA35-6596-F0F5-8CDC-BF05BD2C71BB}"/>
              </a:ext>
            </a:extLst>
          </p:cNvPr>
          <p:cNvSpPr/>
          <p:nvPr/>
        </p:nvSpPr>
        <p:spPr>
          <a:xfrm>
            <a:off x="7908706" y="322124"/>
            <a:ext cx="346249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F5CA29-B90A-C804-3C0F-6F54E0CC52E8}"/>
              </a:ext>
            </a:extLst>
          </p:cNvPr>
          <p:cNvSpPr/>
          <p:nvPr/>
        </p:nvSpPr>
        <p:spPr>
          <a:xfrm>
            <a:off x="2423628" y="2582595"/>
            <a:ext cx="58531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Centricidad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en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el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3AAF16-DF71-3C18-845B-5CD209880678}"/>
              </a:ext>
            </a:extLst>
          </p:cNvPr>
          <p:cNvSpPr/>
          <p:nvPr/>
        </p:nvSpPr>
        <p:spPr>
          <a:xfrm>
            <a:off x="7586901" y="1985291"/>
            <a:ext cx="58531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Vásárlóközpontú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E26FD-0CBC-C3D0-4F0A-100DE0C27360}"/>
              </a:ext>
            </a:extLst>
          </p:cNvPr>
          <p:cNvSpPr/>
          <p:nvPr/>
        </p:nvSpPr>
        <p:spPr>
          <a:xfrm>
            <a:off x="7834836" y="3274330"/>
            <a:ext cx="58531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Centricité</a:t>
            </a: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4CF3C-BA5E-0C39-C798-A97A6B901D8A}"/>
              </a:ext>
            </a:extLst>
          </p:cNvPr>
          <p:cNvSpPr/>
          <p:nvPr/>
        </p:nvSpPr>
        <p:spPr>
          <a:xfrm rot="16200000">
            <a:off x="9810366" y="3876095"/>
            <a:ext cx="430887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DF278-A1CB-0BAA-DD80-8FE92BB012A9}"/>
              </a:ext>
            </a:extLst>
          </p:cNvPr>
          <p:cNvSpPr/>
          <p:nvPr/>
        </p:nvSpPr>
        <p:spPr>
          <a:xfrm>
            <a:off x="604555" y="176658"/>
            <a:ext cx="5769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Centricità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del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321717-7AA8-6FC5-B069-10431786F41D}"/>
              </a:ext>
            </a:extLst>
          </p:cNvPr>
          <p:cNvSpPr/>
          <p:nvPr/>
        </p:nvSpPr>
        <p:spPr>
          <a:xfrm>
            <a:off x="3284913" y="3060873"/>
            <a:ext cx="64046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Responsibility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5E6E70-5E8A-C5FD-853C-98B2821F5E38}"/>
              </a:ext>
            </a:extLst>
          </p:cNvPr>
          <p:cNvSpPr/>
          <p:nvPr/>
        </p:nvSpPr>
        <p:spPr>
          <a:xfrm>
            <a:off x="4644175" y="5235145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Responsabilità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806348-26C7-F78A-1B8E-D6E8D008E9DE}"/>
              </a:ext>
            </a:extLst>
          </p:cNvPr>
          <p:cNvSpPr/>
          <p:nvPr/>
        </p:nvSpPr>
        <p:spPr>
          <a:xfrm>
            <a:off x="5572895" y="4737492"/>
            <a:ext cx="4616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Responsabilité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4C3E83-F9FC-3627-515B-4A9DEBE4FCC1}"/>
              </a:ext>
            </a:extLst>
          </p:cNvPr>
          <p:cNvSpPr/>
          <p:nvPr/>
        </p:nvSpPr>
        <p:spPr>
          <a:xfrm>
            <a:off x="-1611219" y="1730704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A90DB5-AA0D-4F41-14AB-88EAAEE0CE06}"/>
              </a:ext>
            </a:extLst>
          </p:cNvPr>
          <p:cNvSpPr/>
          <p:nvPr/>
        </p:nvSpPr>
        <p:spPr>
          <a:xfrm>
            <a:off x="8241379" y="26775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FCF0C2-F6EC-9A73-35B1-90BD340F788A}"/>
              </a:ext>
            </a:extLst>
          </p:cNvPr>
          <p:cNvSpPr/>
          <p:nvPr/>
        </p:nvSpPr>
        <p:spPr>
          <a:xfrm>
            <a:off x="-1477279" y="3187044"/>
            <a:ext cx="64046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06BBD-CF58-99C8-2DEE-D3CF6A2D3148}"/>
              </a:ext>
            </a:extLst>
          </p:cNvPr>
          <p:cNvSpPr/>
          <p:nvPr/>
        </p:nvSpPr>
        <p:spPr>
          <a:xfrm>
            <a:off x="700358" y="3481445"/>
            <a:ext cx="3231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C52E4D-AF7E-F62F-1E72-F7B41138BA82}"/>
              </a:ext>
            </a:extLst>
          </p:cNvPr>
          <p:cNvSpPr/>
          <p:nvPr/>
        </p:nvSpPr>
        <p:spPr>
          <a:xfrm>
            <a:off x="3544486" y="5340224"/>
            <a:ext cx="346249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F458A6-AF38-E197-9E71-54717FA0D012}"/>
              </a:ext>
            </a:extLst>
          </p:cNvPr>
          <p:cNvSpPr/>
          <p:nvPr/>
        </p:nvSpPr>
        <p:spPr>
          <a:xfrm>
            <a:off x="1872139" y="1120810"/>
            <a:ext cx="640466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Whakawhanake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80E090-4B65-8F8D-AF57-406558E4CF04}"/>
              </a:ext>
            </a:extLst>
          </p:cNvPr>
          <p:cNvSpPr/>
          <p:nvPr/>
        </p:nvSpPr>
        <p:spPr>
          <a:xfrm>
            <a:off x="-1987971" y="1812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621935-C164-6A46-0AEE-B1505EA07D87}"/>
              </a:ext>
            </a:extLst>
          </p:cNvPr>
          <p:cNvSpPr/>
          <p:nvPr/>
        </p:nvSpPr>
        <p:spPr>
          <a:xfrm rot="16200000">
            <a:off x="9743036" y="1768956"/>
            <a:ext cx="369332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97AB9C-B687-8284-02F7-9D2C17FC714B}"/>
              </a:ext>
            </a:extLst>
          </p:cNvPr>
          <p:cNvSpPr/>
          <p:nvPr/>
        </p:nvSpPr>
        <p:spPr>
          <a:xfrm>
            <a:off x="-304342" y="48337"/>
            <a:ext cx="45472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19C7E8-ED35-324C-AD26-F94921A4AE95}"/>
              </a:ext>
            </a:extLst>
          </p:cNvPr>
          <p:cNvSpPr/>
          <p:nvPr/>
        </p:nvSpPr>
        <p:spPr>
          <a:xfrm>
            <a:off x="977502" y="4312442"/>
            <a:ext cx="52584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1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70B492-1A77-6DF2-324C-7FA63190580B}"/>
              </a:ext>
            </a:extLst>
          </p:cNvPr>
          <p:cNvSpPr/>
          <p:nvPr/>
        </p:nvSpPr>
        <p:spPr>
          <a:xfrm>
            <a:off x="8432940" y="626907"/>
            <a:ext cx="1107996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B635AE-97F5-C454-4D24-84FB8E226BA7}"/>
              </a:ext>
            </a:extLst>
          </p:cNvPr>
          <p:cNvSpPr/>
          <p:nvPr/>
        </p:nvSpPr>
        <p:spPr>
          <a:xfrm>
            <a:off x="3193771" y="2636234"/>
            <a:ext cx="61555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အရင်းအမြစ်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583D27-DF96-2FDB-7126-50319930F2C0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9B137B-6C30-054E-7DE6-321B104F7CE7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FA1210-438E-941B-EB51-D940EC7E0C7B}"/>
              </a:ext>
            </a:extLst>
          </p:cNvPr>
          <p:cNvSpPr/>
          <p:nvPr/>
        </p:nvSpPr>
        <p:spPr>
          <a:xfrm>
            <a:off x="6215915" y="3324837"/>
            <a:ext cx="3531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Eccellenza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545E77-2696-9A71-8AF5-796D2448EF83}"/>
              </a:ext>
            </a:extLst>
          </p:cNvPr>
          <p:cNvSpPr/>
          <p:nvPr/>
        </p:nvSpPr>
        <p:spPr>
          <a:xfrm>
            <a:off x="4480881" y="3402284"/>
            <a:ext cx="553998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F8D3CD-3089-40F9-7D66-F7C381F14D20}"/>
              </a:ext>
            </a:extLst>
          </p:cNvPr>
          <p:cNvSpPr/>
          <p:nvPr/>
        </p:nvSpPr>
        <p:spPr>
          <a:xfrm>
            <a:off x="8178399" y="4407229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D21E15-4821-8164-BC69-8451454C4839}"/>
              </a:ext>
            </a:extLst>
          </p:cNvPr>
          <p:cNvSpPr/>
          <p:nvPr/>
        </p:nvSpPr>
        <p:spPr>
          <a:xfrm>
            <a:off x="5604662" y="-183787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ABF789-3B0B-D557-ED4F-BEC98266E66E}"/>
              </a:ext>
            </a:extLst>
          </p:cNvPr>
          <p:cNvSpPr txBox="1"/>
          <p:nvPr/>
        </p:nvSpPr>
        <p:spPr>
          <a:xfrm rot="5400000">
            <a:off x="-3460238" y="4955733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81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4F6EB-F693-C1F2-2156-D5F200C30BD1}"/>
              </a:ext>
            </a:extLst>
          </p:cNvPr>
          <p:cNvSpPr/>
          <p:nvPr/>
        </p:nvSpPr>
        <p:spPr>
          <a:xfrm>
            <a:off x="5893080" y="4377672"/>
            <a:ext cx="50797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ENTREPRENEURSHIP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131D9B-5DC7-7870-C8F2-286F883A6341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075893-819E-F7B7-F4A6-84A32CE534C6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81D530-D858-B7DB-4D33-F8084D5AD274}"/>
              </a:ext>
            </a:extLst>
          </p:cNvPr>
          <p:cNvSpPr/>
          <p:nvPr/>
        </p:nvSpPr>
        <p:spPr>
          <a:xfrm>
            <a:off x="4477268" y="27403"/>
            <a:ext cx="50797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ENTREPRENEURSHIP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BDC337-C561-870E-F974-B09227089598}"/>
              </a:ext>
            </a:extLst>
          </p:cNvPr>
          <p:cNvSpPr/>
          <p:nvPr/>
        </p:nvSpPr>
        <p:spPr>
          <a:xfrm>
            <a:off x="-223222" y="2277745"/>
            <a:ext cx="5079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Entrepreneuriat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7A409C-5C56-2208-8B9D-30F588770FA0}"/>
              </a:ext>
            </a:extLst>
          </p:cNvPr>
          <p:cNvSpPr/>
          <p:nvPr/>
        </p:nvSpPr>
        <p:spPr>
          <a:xfrm>
            <a:off x="6936081" y="365125"/>
            <a:ext cx="615553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Emprendimiento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4898C7-46CD-B4F6-6015-5AB5CB83416C}"/>
              </a:ext>
            </a:extLst>
          </p:cNvPr>
          <p:cNvSpPr/>
          <p:nvPr/>
        </p:nvSpPr>
        <p:spPr>
          <a:xfrm>
            <a:off x="10784044" y="3200811"/>
            <a:ext cx="615553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Whakawhanaketanga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E4AFC9-10BD-78AC-9F19-4A2B912544DC}"/>
              </a:ext>
            </a:extLst>
          </p:cNvPr>
          <p:cNvSpPr/>
          <p:nvPr/>
        </p:nvSpPr>
        <p:spPr>
          <a:xfrm>
            <a:off x="3834148" y="329201"/>
            <a:ext cx="461665" cy="1666700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ဝန်ဆောင်မှု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08388E-FE61-BA61-E1E8-8C2A55434E4E}"/>
              </a:ext>
            </a:extLst>
          </p:cNvPr>
          <p:cNvSpPr/>
          <p:nvPr/>
        </p:nvSpPr>
        <p:spPr>
          <a:xfrm>
            <a:off x="-663029" y="5832733"/>
            <a:ext cx="5079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Imprenditorialità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F06895-CB48-1256-1D39-BBA155CC8030}"/>
              </a:ext>
            </a:extLst>
          </p:cNvPr>
          <p:cNvSpPr/>
          <p:nvPr/>
        </p:nvSpPr>
        <p:spPr>
          <a:xfrm>
            <a:off x="3464937" y="5976987"/>
            <a:ext cx="31342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Vállalkozás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348BF6-4227-6371-0A36-FB980ED55E6F}"/>
              </a:ext>
            </a:extLst>
          </p:cNvPr>
          <p:cNvSpPr/>
          <p:nvPr/>
        </p:nvSpPr>
        <p:spPr>
          <a:xfrm>
            <a:off x="10784044" y="5294894"/>
            <a:ext cx="1900521" cy="307777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CA7BF9-CA26-7C90-DEDB-27B2C3B9D0BE}"/>
              </a:ext>
            </a:extLst>
          </p:cNvPr>
          <p:cNvSpPr/>
          <p:nvPr/>
        </p:nvSpPr>
        <p:spPr>
          <a:xfrm>
            <a:off x="-755052" y="4657816"/>
            <a:ext cx="58531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Whaiaro ki te Kaihoko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083E61-A6FB-FCD4-068B-37572B84328D}"/>
              </a:ext>
            </a:extLst>
          </p:cNvPr>
          <p:cNvSpPr/>
          <p:nvPr/>
        </p:nvSpPr>
        <p:spPr>
          <a:xfrm>
            <a:off x="6347960" y="4396991"/>
            <a:ext cx="430887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Empreendedorismo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8C3A1-E201-902D-610D-4401FBA4BF1D}"/>
              </a:ext>
            </a:extLst>
          </p:cNvPr>
          <p:cNvSpPr/>
          <p:nvPr/>
        </p:nvSpPr>
        <p:spPr>
          <a:xfrm>
            <a:off x="3464937" y="5976987"/>
            <a:ext cx="31342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Vállalkozás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FBAC2-6C68-BAEB-D9C3-1407C9DC29C5}"/>
              </a:ext>
            </a:extLst>
          </p:cNvPr>
          <p:cNvSpPr/>
          <p:nvPr/>
        </p:nvSpPr>
        <p:spPr>
          <a:xfrm>
            <a:off x="6442092" y="6053400"/>
            <a:ext cx="58531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D9B3F-3C7B-9C43-13E6-B19ED882E1BA}"/>
              </a:ext>
            </a:extLst>
          </p:cNvPr>
          <p:cNvSpPr/>
          <p:nvPr/>
        </p:nvSpPr>
        <p:spPr>
          <a:xfrm>
            <a:off x="-755052" y="4657816"/>
            <a:ext cx="58531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Whaiaro ki te Kaihoko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E3988-7228-964A-BA54-6E2F7FF251D5}"/>
              </a:ext>
            </a:extLst>
          </p:cNvPr>
          <p:cNvSpPr/>
          <p:nvPr/>
        </p:nvSpPr>
        <p:spPr>
          <a:xfrm>
            <a:off x="62235" y="1603393"/>
            <a:ext cx="553998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4C1DE-6092-7EEA-C308-4856BA1456F8}"/>
              </a:ext>
            </a:extLst>
          </p:cNvPr>
          <p:cNvSpPr/>
          <p:nvPr/>
        </p:nvSpPr>
        <p:spPr>
          <a:xfrm>
            <a:off x="1749094" y="4139223"/>
            <a:ext cx="58531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979FC-9CE4-B4D4-961C-38C8AA0CDCB7}"/>
              </a:ext>
            </a:extLst>
          </p:cNvPr>
          <p:cNvSpPr/>
          <p:nvPr/>
        </p:nvSpPr>
        <p:spPr>
          <a:xfrm>
            <a:off x="7908706" y="322124"/>
            <a:ext cx="346249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150F6-676E-BC8A-95E0-302E537AA464}"/>
              </a:ext>
            </a:extLst>
          </p:cNvPr>
          <p:cNvSpPr/>
          <p:nvPr/>
        </p:nvSpPr>
        <p:spPr>
          <a:xfrm>
            <a:off x="2423628" y="2582595"/>
            <a:ext cx="58531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Centricidad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en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el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CFCFBB-63A2-B7FA-26C9-A3C2B7C57EFA}"/>
              </a:ext>
            </a:extLst>
          </p:cNvPr>
          <p:cNvSpPr/>
          <p:nvPr/>
        </p:nvSpPr>
        <p:spPr>
          <a:xfrm>
            <a:off x="7586901" y="1985291"/>
            <a:ext cx="58531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Vásárlóközpontú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4DD38-ADB4-5C27-9251-4B5128BD3158}"/>
              </a:ext>
            </a:extLst>
          </p:cNvPr>
          <p:cNvSpPr/>
          <p:nvPr/>
        </p:nvSpPr>
        <p:spPr>
          <a:xfrm>
            <a:off x="7834836" y="3274330"/>
            <a:ext cx="58531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Centricité</a:t>
            </a: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3DEBC-F91C-9334-7FF8-55313777A96F}"/>
              </a:ext>
            </a:extLst>
          </p:cNvPr>
          <p:cNvSpPr/>
          <p:nvPr/>
        </p:nvSpPr>
        <p:spPr>
          <a:xfrm rot="16200000">
            <a:off x="9810366" y="3876095"/>
            <a:ext cx="430887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B0DD6-5DC3-5207-E9CB-A10EACFA4A5A}"/>
              </a:ext>
            </a:extLst>
          </p:cNvPr>
          <p:cNvSpPr/>
          <p:nvPr/>
        </p:nvSpPr>
        <p:spPr>
          <a:xfrm>
            <a:off x="604555" y="176658"/>
            <a:ext cx="5769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Centricità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del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601B-2F40-2032-F36E-C0F7EB8E7319}"/>
              </a:ext>
            </a:extLst>
          </p:cNvPr>
          <p:cNvSpPr/>
          <p:nvPr/>
        </p:nvSpPr>
        <p:spPr>
          <a:xfrm>
            <a:off x="3284913" y="3060873"/>
            <a:ext cx="64046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Responsibility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4058E-E6A2-E3F0-66A6-F0A66E8FFCFA}"/>
              </a:ext>
            </a:extLst>
          </p:cNvPr>
          <p:cNvSpPr/>
          <p:nvPr/>
        </p:nvSpPr>
        <p:spPr>
          <a:xfrm>
            <a:off x="4644175" y="5235145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Responsabilità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9A1A8-C0B6-90CF-CA39-BF1CFD21801E}"/>
              </a:ext>
            </a:extLst>
          </p:cNvPr>
          <p:cNvSpPr/>
          <p:nvPr/>
        </p:nvSpPr>
        <p:spPr>
          <a:xfrm>
            <a:off x="5572895" y="4737492"/>
            <a:ext cx="4616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Responsabilité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C8751B-A51B-2A57-6B8D-DFDAD60AAAE6}"/>
              </a:ext>
            </a:extLst>
          </p:cNvPr>
          <p:cNvSpPr/>
          <p:nvPr/>
        </p:nvSpPr>
        <p:spPr>
          <a:xfrm>
            <a:off x="-1611219" y="1730704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EB55-52F6-37BA-4A07-C3FD94BF4852}"/>
              </a:ext>
            </a:extLst>
          </p:cNvPr>
          <p:cNvSpPr/>
          <p:nvPr/>
        </p:nvSpPr>
        <p:spPr>
          <a:xfrm>
            <a:off x="8241379" y="26775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FA2FE6-3923-FF55-576A-FC6148E4AB5C}"/>
              </a:ext>
            </a:extLst>
          </p:cNvPr>
          <p:cNvSpPr/>
          <p:nvPr/>
        </p:nvSpPr>
        <p:spPr>
          <a:xfrm>
            <a:off x="-1477279" y="3187044"/>
            <a:ext cx="64046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C1DC7-F16E-E896-3802-9CB3D99E43B5}"/>
              </a:ext>
            </a:extLst>
          </p:cNvPr>
          <p:cNvSpPr/>
          <p:nvPr/>
        </p:nvSpPr>
        <p:spPr>
          <a:xfrm>
            <a:off x="700358" y="3481445"/>
            <a:ext cx="3231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D2862-17B6-C6BC-8AB0-0FB64B8063E0}"/>
              </a:ext>
            </a:extLst>
          </p:cNvPr>
          <p:cNvSpPr/>
          <p:nvPr/>
        </p:nvSpPr>
        <p:spPr>
          <a:xfrm>
            <a:off x="3544486" y="5340224"/>
            <a:ext cx="346249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6E67B-904F-C0BB-C670-1D525D36199B}"/>
              </a:ext>
            </a:extLst>
          </p:cNvPr>
          <p:cNvSpPr/>
          <p:nvPr/>
        </p:nvSpPr>
        <p:spPr>
          <a:xfrm>
            <a:off x="1872139" y="1120810"/>
            <a:ext cx="640466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Whakawhanake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E9A11E-5BD2-B813-0B52-C629F30F897B}"/>
              </a:ext>
            </a:extLst>
          </p:cNvPr>
          <p:cNvSpPr/>
          <p:nvPr/>
        </p:nvSpPr>
        <p:spPr>
          <a:xfrm>
            <a:off x="-1987971" y="1812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95EBA-9CF0-36B7-DD5C-F457A7C95865}"/>
              </a:ext>
            </a:extLst>
          </p:cNvPr>
          <p:cNvSpPr/>
          <p:nvPr/>
        </p:nvSpPr>
        <p:spPr>
          <a:xfrm rot="16200000">
            <a:off x="9743036" y="1768956"/>
            <a:ext cx="369332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9EFD7-6D59-E4DE-7C50-08C1E5C7CA48}"/>
              </a:ext>
            </a:extLst>
          </p:cNvPr>
          <p:cNvSpPr/>
          <p:nvPr/>
        </p:nvSpPr>
        <p:spPr>
          <a:xfrm>
            <a:off x="-304342" y="48337"/>
            <a:ext cx="45472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8B8E6E-8E09-24C7-13D8-1C0927FF0903}"/>
              </a:ext>
            </a:extLst>
          </p:cNvPr>
          <p:cNvSpPr/>
          <p:nvPr/>
        </p:nvSpPr>
        <p:spPr>
          <a:xfrm>
            <a:off x="977502" y="4312442"/>
            <a:ext cx="52584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1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FDE28-2671-6BAD-2E30-AB72B540A740}"/>
              </a:ext>
            </a:extLst>
          </p:cNvPr>
          <p:cNvSpPr/>
          <p:nvPr/>
        </p:nvSpPr>
        <p:spPr>
          <a:xfrm>
            <a:off x="8432940" y="626907"/>
            <a:ext cx="1107996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89077-B740-B00E-841A-EAE4EA3E0B9D}"/>
              </a:ext>
            </a:extLst>
          </p:cNvPr>
          <p:cNvSpPr/>
          <p:nvPr/>
        </p:nvSpPr>
        <p:spPr>
          <a:xfrm>
            <a:off x="3193771" y="2636234"/>
            <a:ext cx="61555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အရင်းအမြစ်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A6E52-CDDB-4D4C-9DEE-CDDC9EF79BB0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F8507-F2A4-27BF-C59E-D8D7F6594C27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FF2F90-7FE6-7E27-79F1-5E87FF228AFB}"/>
              </a:ext>
            </a:extLst>
          </p:cNvPr>
          <p:cNvSpPr/>
          <p:nvPr/>
        </p:nvSpPr>
        <p:spPr>
          <a:xfrm>
            <a:off x="6215915" y="3324837"/>
            <a:ext cx="3531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Eccellenza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C012E-4748-F988-B2FC-1B1F397E4379}"/>
              </a:ext>
            </a:extLst>
          </p:cNvPr>
          <p:cNvSpPr/>
          <p:nvPr/>
        </p:nvSpPr>
        <p:spPr>
          <a:xfrm>
            <a:off x="4480881" y="3402284"/>
            <a:ext cx="553998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723A1E-627C-F78D-DAAB-A89ECE813E4C}"/>
              </a:ext>
            </a:extLst>
          </p:cNvPr>
          <p:cNvSpPr/>
          <p:nvPr/>
        </p:nvSpPr>
        <p:spPr>
          <a:xfrm>
            <a:off x="8178399" y="4407229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224409-F46D-4585-7869-E13D31E76C32}"/>
              </a:ext>
            </a:extLst>
          </p:cNvPr>
          <p:cNvSpPr/>
          <p:nvPr/>
        </p:nvSpPr>
        <p:spPr>
          <a:xfrm>
            <a:off x="5604662" y="-183787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63D10-0777-9263-9E23-F9F48FDD45DC}"/>
              </a:ext>
            </a:extLst>
          </p:cNvPr>
          <p:cNvSpPr txBox="1"/>
          <p:nvPr/>
        </p:nvSpPr>
        <p:spPr>
          <a:xfrm rot="5400000">
            <a:off x="-3460238" y="4955733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01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C4C3-CEF0-88CA-1664-D59815157F6C}"/>
              </a:ext>
            </a:extLst>
          </p:cNvPr>
          <p:cNvSpPr/>
          <p:nvPr/>
        </p:nvSpPr>
        <p:spPr>
          <a:xfrm>
            <a:off x="3742113" y="1540089"/>
            <a:ext cx="342033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4F6EB-F693-C1F2-2156-D5F200C30BD1}"/>
              </a:ext>
            </a:extLst>
          </p:cNvPr>
          <p:cNvSpPr/>
          <p:nvPr/>
        </p:nvSpPr>
        <p:spPr>
          <a:xfrm>
            <a:off x="5893080" y="4377672"/>
            <a:ext cx="50797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ENTREPRENEURSHIP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145B86-DB5C-CAB7-BD23-6C770FAE8E07}"/>
              </a:ext>
            </a:extLst>
          </p:cNvPr>
          <p:cNvSpPr/>
          <p:nvPr/>
        </p:nvSpPr>
        <p:spPr>
          <a:xfrm>
            <a:off x="3284913" y="3060873"/>
            <a:ext cx="64046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Responsibility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5254F6-4445-5F1F-90BD-581BF68AA501}"/>
              </a:ext>
            </a:extLst>
          </p:cNvPr>
          <p:cNvSpPr/>
          <p:nvPr/>
        </p:nvSpPr>
        <p:spPr>
          <a:xfrm>
            <a:off x="-304342" y="48337"/>
            <a:ext cx="45472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0BB05F-B93D-9284-9570-81F125EF2BEF}"/>
              </a:ext>
            </a:extLst>
          </p:cNvPr>
          <p:cNvSpPr/>
          <p:nvPr/>
        </p:nvSpPr>
        <p:spPr>
          <a:xfrm>
            <a:off x="977502" y="4312442"/>
            <a:ext cx="52584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1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8FD10F-95DF-9B75-C705-E59CAF910CAB}"/>
              </a:ext>
            </a:extLst>
          </p:cNvPr>
          <p:cNvSpPr/>
          <p:nvPr/>
        </p:nvSpPr>
        <p:spPr>
          <a:xfrm>
            <a:off x="8432940" y="626907"/>
            <a:ext cx="1107996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C3BAF9-31F5-A353-4079-B995310B22B4}"/>
              </a:ext>
            </a:extLst>
          </p:cNvPr>
          <p:cNvSpPr/>
          <p:nvPr/>
        </p:nvSpPr>
        <p:spPr>
          <a:xfrm>
            <a:off x="3193771" y="2636234"/>
            <a:ext cx="61555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အရင်းအမြစ်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131D9B-5DC7-7870-C8F2-286F883A6341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075893-819E-F7B7-F4A6-84A32CE534C6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8C563B-F0F0-FB15-08CF-519BB01999C9}"/>
              </a:ext>
            </a:extLst>
          </p:cNvPr>
          <p:cNvSpPr/>
          <p:nvPr/>
        </p:nvSpPr>
        <p:spPr>
          <a:xfrm>
            <a:off x="6215915" y="3324837"/>
            <a:ext cx="3531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Eccellenza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1378EC-AB7C-E563-23DA-EDA698F845D2}"/>
              </a:ext>
            </a:extLst>
          </p:cNvPr>
          <p:cNvSpPr/>
          <p:nvPr/>
        </p:nvSpPr>
        <p:spPr>
          <a:xfrm>
            <a:off x="9368679" y="2394596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Ngākau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3E46C3-EC06-3E99-4C55-A90BEE4EA05B}"/>
              </a:ext>
            </a:extLst>
          </p:cNvPr>
          <p:cNvSpPr/>
          <p:nvPr/>
        </p:nvSpPr>
        <p:spPr>
          <a:xfrm>
            <a:off x="9866581" y="270573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Pasión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42AB04-FFE8-47D8-E0FD-8370FE71123F}"/>
              </a:ext>
            </a:extLst>
          </p:cNvPr>
          <p:cNvSpPr/>
          <p:nvPr/>
        </p:nvSpPr>
        <p:spPr>
          <a:xfrm>
            <a:off x="3692773" y="6295141"/>
            <a:ext cx="1900521" cy="400110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65150F-78BF-53F1-4B7B-363C29A0F301}"/>
              </a:ext>
            </a:extLst>
          </p:cNvPr>
          <p:cNvSpPr/>
          <p:nvPr/>
        </p:nvSpPr>
        <p:spPr>
          <a:xfrm>
            <a:off x="8992247" y="211408"/>
            <a:ext cx="2830229" cy="830997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Paixão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8AC708-A86B-8B91-2A5C-548E7D1E18DC}"/>
              </a:ext>
            </a:extLst>
          </p:cNvPr>
          <p:cNvSpPr/>
          <p:nvPr/>
        </p:nvSpPr>
        <p:spPr>
          <a:xfrm>
            <a:off x="4644175" y="5235145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Responsabilità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F380AC-B686-9F5E-340A-8B8B24FD33D2}"/>
              </a:ext>
            </a:extLst>
          </p:cNvPr>
          <p:cNvSpPr/>
          <p:nvPr/>
        </p:nvSpPr>
        <p:spPr>
          <a:xfrm>
            <a:off x="5572895" y="4737492"/>
            <a:ext cx="4616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Responsabilité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C21B97-A01C-5B43-EB4A-49D1FC7EAD21}"/>
              </a:ext>
            </a:extLst>
          </p:cNvPr>
          <p:cNvSpPr/>
          <p:nvPr/>
        </p:nvSpPr>
        <p:spPr>
          <a:xfrm>
            <a:off x="-1611219" y="1730704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476B75-7446-A595-C187-260E3E0EEB01}"/>
              </a:ext>
            </a:extLst>
          </p:cNvPr>
          <p:cNvSpPr/>
          <p:nvPr/>
        </p:nvSpPr>
        <p:spPr>
          <a:xfrm>
            <a:off x="8241379" y="26775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AF6DD2-F0A8-A083-A51C-9ED09EAF777C}"/>
              </a:ext>
            </a:extLst>
          </p:cNvPr>
          <p:cNvSpPr/>
          <p:nvPr/>
        </p:nvSpPr>
        <p:spPr>
          <a:xfrm>
            <a:off x="-1477279" y="3187044"/>
            <a:ext cx="64046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81D530-D858-B7DB-4D33-F8084D5AD274}"/>
              </a:ext>
            </a:extLst>
          </p:cNvPr>
          <p:cNvSpPr/>
          <p:nvPr/>
        </p:nvSpPr>
        <p:spPr>
          <a:xfrm>
            <a:off x="4477268" y="27403"/>
            <a:ext cx="50797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ENTREPRENEURSHIP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BDC337-C561-870E-F974-B09227089598}"/>
              </a:ext>
            </a:extLst>
          </p:cNvPr>
          <p:cNvSpPr/>
          <p:nvPr/>
        </p:nvSpPr>
        <p:spPr>
          <a:xfrm>
            <a:off x="-223222" y="2277745"/>
            <a:ext cx="5079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Entrepreneuriat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7A409C-5C56-2208-8B9D-30F588770FA0}"/>
              </a:ext>
            </a:extLst>
          </p:cNvPr>
          <p:cNvSpPr/>
          <p:nvPr/>
        </p:nvSpPr>
        <p:spPr>
          <a:xfrm>
            <a:off x="6936081" y="365125"/>
            <a:ext cx="615553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Emprendimiento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4898C7-46CD-B4F6-6015-5AB5CB83416C}"/>
              </a:ext>
            </a:extLst>
          </p:cNvPr>
          <p:cNvSpPr/>
          <p:nvPr/>
        </p:nvSpPr>
        <p:spPr>
          <a:xfrm>
            <a:off x="10784044" y="3200811"/>
            <a:ext cx="615553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Whakawhanaketanga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E4AFC9-10BD-78AC-9F19-4A2B912544DC}"/>
              </a:ext>
            </a:extLst>
          </p:cNvPr>
          <p:cNvSpPr/>
          <p:nvPr/>
        </p:nvSpPr>
        <p:spPr>
          <a:xfrm>
            <a:off x="3834148" y="329201"/>
            <a:ext cx="461665" cy="1666700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ဝန်ဆောင်မှု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08388E-FE61-BA61-E1E8-8C2A55434E4E}"/>
              </a:ext>
            </a:extLst>
          </p:cNvPr>
          <p:cNvSpPr/>
          <p:nvPr/>
        </p:nvSpPr>
        <p:spPr>
          <a:xfrm>
            <a:off x="-663029" y="5832733"/>
            <a:ext cx="5079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Imprenditorialità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EDE988-12E3-C2EC-4C29-4B4DA7A4F119}"/>
              </a:ext>
            </a:extLst>
          </p:cNvPr>
          <p:cNvSpPr/>
          <p:nvPr/>
        </p:nvSpPr>
        <p:spPr>
          <a:xfrm>
            <a:off x="700358" y="3481445"/>
            <a:ext cx="3231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F06895-CB48-1256-1D39-BBA155CC8030}"/>
              </a:ext>
            </a:extLst>
          </p:cNvPr>
          <p:cNvSpPr/>
          <p:nvPr/>
        </p:nvSpPr>
        <p:spPr>
          <a:xfrm>
            <a:off x="3464937" y="5976987"/>
            <a:ext cx="31342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Vállalkozás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348BF6-4227-6371-0A36-FB980ED55E6F}"/>
              </a:ext>
            </a:extLst>
          </p:cNvPr>
          <p:cNvSpPr/>
          <p:nvPr/>
        </p:nvSpPr>
        <p:spPr>
          <a:xfrm>
            <a:off x="10784044" y="5294894"/>
            <a:ext cx="1900521" cy="307777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AD32B4-7AFF-A2E8-DDE2-658E424407F8}"/>
              </a:ext>
            </a:extLst>
          </p:cNvPr>
          <p:cNvSpPr/>
          <p:nvPr/>
        </p:nvSpPr>
        <p:spPr>
          <a:xfrm>
            <a:off x="6442092" y="6053400"/>
            <a:ext cx="58531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0230BC-D285-C609-B707-6655AB95D35F}"/>
              </a:ext>
            </a:extLst>
          </p:cNvPr>
          <p:cNvSpPr/>
          <p:nvPr/>
        </p:nvSpPr>
        <p:spPr>
          <a:xfrm>
            <a:off x="7061842" y="1152550"/>
            <a:ext cx="1900521" cy="369332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my-MM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ကြောင့်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CA7BF9-CA26-7C90-DEDB-27B2C3B9D0BE}"/>
              </a:ext>
            </a:extLst>
          </p:cNvPr>
          <p:cNvSpPr/>
          <p:nvPr/>
        </p:nvSpPr>
        <p:spPr>
          <a:xfrm>
            <a:off x="-755052" y="4657816"/>
            <a:ext cx="58531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Whaiaro ki te Kaihoko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0E3C8D-1A22-9AC8-2900-E49A4ABA1FB9}"/>
              </a:ext>
            </a:extLst>
          </p:cNvPr>
          <p:cNvSpPr/>
          <p:nvPr/>
        </p:nvSpPr>
        <p:spPr>
          <a:xfrm>
            <a:off x="62235" y="1603393"/>
            <a:ext cx="553998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8FB601-E5A3-788C-04AD-FC7670A22C72}"/>
              </a:ext>
            </a:extLst>
          </p:cNvPr>
          <p:cNvSpPr/>
          <p:nvPr/>
        </p:nvSpPr>
        <p:spPr>
          <a:xfrm>
            <a:off x="912683" y="3861963"/>
            <a:ext cx="2810712" cy="584775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Szenvedély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33B6B-8421-EBD9-07EE-62D54D57CFFD}"/>
              </a:ext>
            </a:extLst>
          </p:cNvPr>
          <p:cNvSpPr/>
          <p:nvPr/>
        </p:nvSpPr>
        <p:spPr>
          <a:xfrm>
            <a:off x="1749094" y="4139223"/>
            <a:ext cx="58531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BF0976-B2C0-F207-3120-AA0BD173E67B}"/>
              </a:ext>
            </a:extLst>
          </p:cNvPr>
          <p:cNvSpPr/>
          <p:nvPr/>
        </p:nvSpPr>
        <p:spPr>
          <a:xfrm>
            <a:off x="4480881" y="3402284"/>
            <a:ext cx="553998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083E61-A6FB-FCD4-068B-37572B84328D}"/>
              </a:ext>
            </a:extLst>
          </p:cNvPr>
          <p:cNvSpPr/>
          <p:nvPr/>
        </p:nvSpPr>
        <p:spPr>
          <a:xfrm>
            <a:off x="6347960" y="4396991"/>
            <a:ext cx="430887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Empreendedorismo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B2AD79-C2AE-FBB5-B006-C49C3458F1C8}"/>
              </a:ext>
            </a:extLst>
          </p:cNvPr>
          <p:cNvSpPr/>
          <p:nvPr/>
        </p:nvSpPr>
        <p:spPr>
          <a:xfrm>
            <a:off x="8178399" y="4407229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71BCAC-9FA3-8F8F-993F-DEAB71AB6BEE}"/>
              </a:ext>
            </a:extLst>
          </p:cNvPr>
          <p:cNvSpPr/>
          <p:nvPr/>
        </p:nvSpPr>
        <p:spPr>
          <a:xfrm>
            <a:off x="8821447" y="4545315"/>
            <a:ext cx="461665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663A51-6F30-B40C-F95E-E6170CCB7EC5}"/>
              </a:ext>
            </a:extLst>
          </p:cNvPr>
          <p:cNvSpPr/>
          <p:nvPr/>
        </p:nvSpPr>
        <p:spPr>
          <a:xfrm>
            <a:off x="5604662" y="-183787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D4CA35-6596-F0F5-8CDC-BF05BD2C71BB}"/>
              </a:ext>
            </a:extLst>
          </p:cNvPr>
          <p:cNvSpPr/>
          <p:nvPr/>
        </p:nvSpPr>
        <p:spPr>
          <a:xfrm>
            <a:off x="7908706" y="322124"/>
            <a:ext cx="346249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F5CA29-B90A-C804-3C0F-6F54E0CC52E8}"/>
              </a:ext>
            </a:extLst>
          </p:cNvPr>
          <p:cNvSpPr/>
          <p:nvPr/>
        </p:nvSpPr>
        <p:spPr>
          <a:xfrm>
            <a:off x="2437567" y="2563002"/>
            <a:ext cx="58531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Centricidad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en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el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F9F7A1-7E35-5C73-B5ED-F46459CEA6DE}"/>
              </a:ext>
            </a:extLst>
          </p:cNvPr>
          <p:cNvSpPr/>
          <p:nvPr/>
        </p:nvSpPr>
        <p:spPr>
          <a:xfrm>
            <a:off x="8748594" y="1056311"/>
            <a:ext cx="45472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3AAF16-DF71-3C18-845B-5CD209880678}"/>
              </a:ext>
            </a:extLst>
          </p:cNvPr>
          <p:cNvSpPr/>
          <p:nvPr/>
        </p:nvSpPr>
        <p:spPr>
          <a:xfrm>
            <a:off x="7586901" y="1985291"/>
            <a:ext cx="58531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Vásárlóközpontú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C6851CB-8423-29BB-872F-D87DA96CEE75}"/>
              </a:ext>
            </a:extLst>
          </p:cNvPr>
          <p:cNvSpPr/>
          <p:nvPr/>
        </p:nvSpPr>
        <p:spPr>
          <a:xfrm>
            <a:off x="2645690" y="725645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53DDC-E56F-8760-A64F-6AA8E1C39A91}"/>
              </a:ext>
            </a:extLst>
          </p:cNvPr>
          <p:cNvSpPr/>
          <p:nvPr/>
        </p:nvSpPr>
        <p:spPr>
          <a:xfrm>
            <a:off x="3544486" y="5340224"/>
            <a:ext cx="346249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EB8CE-0AEF-3215-2746-9B43B1C7C052}"/>
              </a:ext>
            </a:extLst>
          </p:cNvPr>
          <p:cNvSpPr/>
          <p:nvPr/>
        </p:nvSpPr>
        <p:spPr>
          <a:xfrm>
            <a:off x="6206287" y="5784466"/>
            <a:ext cx="1900521" cy="369332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my-MM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ကြောင့်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97EA1-FD5C-72A8-D848-C8A8E67B687A}"/>
              </a:ext>
            </a:extLst>
          </p:cNvPr>
          <p:cNvSpPr txBox="1"/>
          <p:nvPr/>
        </p:nvSpPr>
        <p:spPr>
          <a:xfrm rot="5400000">
            <a:off x="-3460238" y="4955733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42E4C-3238-CB35-6C02-8CC61E2E84EE}"/>
              </a:ext>
            </a:extLst>
          </p:cNvPr>
          <p:cNvSpPr/>
          <p:nvPr/>
        </p:nvSpPr>
        <p:spPr>
          <a:xfrm>
            <a:off x="1872139" y="1120810"/>
            <a:ext cx="640466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Whakawhanake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5B124-87F9-7E55-15C4-175CB3DE285A}"/>
              </a:ext>
            </a:extLst>
          </p:cNvPr>
          <p:cNvSpPr/>
          <p:nvPr/>
        </p:nvSpPr>
        <p:spPr>
          <a:xfrm>
            <a:off x="2683746" y="2215023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Pasión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163C1-5711-422E-E5C4-F0A57A53D73D}"/>
              </a:ext>
            </a:extLst>
          </p:cNvPr>
          <p:cNvSpPr/>
          <p:nvPr/>
        </p:nvSpPr>
        <p:spPr>
          <a:xfrm>
            <a:off x="194256" y="5361975"/>
            <a:ext cx="1900521" cy="369332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my-MM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ကြောင့်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20A94-D0AB-FB7E-2C59-F73B0F072E78}"/>
              </a:ext>
            </a:extLst>
          </p:cNvPr>
          <p:cNvSpPr/>
          <p:nvPr/>
        </p:nvSpPr>
        <p:spPr>
          <a:xfrm>
            <a:off x="-1987971" y="1812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E26FD-0CBC-C3D0-4F0A-100DE0C27360}"/>
              </a:ext>
            </a:extLst>
          </p:cNvPr>
          <p:cNvSpPr/>
          <p:nvPr/>
        </p:nvSpPr>
        <p:spPr>
          <a:xfrm>
            <a:off x="7834836" y="3274330"/>
            <a:ext cx="58531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Centricité</a:t>
            </a: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ACCC2-8311-2891-D98A-AD3144FD1373}"/>
              </a:ext>
            </a:extLst>
          </p:cNvPr>
          <p:cNvSpPr/>
          <p:nvPr/>
        </p:nvSpPr>
        <p:spPr>
          <a:xfrm>
            <a:off x="10075084" y="2936698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Pasión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4CF3C-BA5E-0C39-C798-A97A6B901D8A}"/>
              </a:ext>
            </a:extLst>
          </p:cNvPr>
          <p:cNvSpPr/>
          <p:nvPr/>
        </p:nvSpPr>
        <p:spPr>
          <a:xfrm rot="16200000">
            <a:off x="9810366" y="3876095"/>
            <a:ext cx="430887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DF278-A1CB-0BAA-DD80-8FE92BB012A9}"/>
              </a:ext>
            </a:extLst>
          </p:cNvPr>
          <p:cNvSpPr/>
          <p:nvPr/>
        </p:nvSpPr>
        <p:spPr>
          <a:xfrm>
            <a:off x="604555" y="176658"/>
            <a:ext cx="5769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Centricità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del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FA426-73AE-F479-1867-92ED20267FFC}"/>
              </a:ext>
            </a:extLst>
          </p:cNvPr>
          <p:cNvSpPr/>
          <p:nvPr/>
        </p:nvSpPr>
        <p:spPr>
          <a:xfrm rot="16200000">
            <a:off x="9763082" y="1768534"/>
            <a:ext cx="369332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B2BB1-CDCA-926E-01DD-E12F56A3ED96}"/>
              </a:ext>
            </a:extLst>
          </p:cNvPr>
          <p:cNvSpPr/>
          <p:nvPr/>
        </p:nvSpPr>
        <p:spPr>
          <a:xfrm>
            <a:off x="5577470" y="3224100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Ngākau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539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C4C3-CEF0-88CA-1664-D59815157F6C}"/>
              </a:ext>
            </a:extLst>
          </p:cNvPr>
          <p:cNvSpPr/>
          <p:nvPr/>
        </p:nvSpPr>
        <p:spPr>
          <a:xfrm>
            <a:off x="3742113" y="1540089"/>
            <a:ext cx="342033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O</a:t>
            </a:r>
            <a:r>
              <a:rPr lang="en-US" sz="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N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4F6EB-F693-C1F2-2156-D5F200C30BD1}"/>
              </a:ext>
            </a:extLst>
          </p:cNvPr>
          <p:cNvSpPr/>
          <p:nvPr/>
        </p:nvSpPr>
        <p:spPr>
          <a:xfrm>
            <a:off x="5893080" y="4377672"/>
            <a:ext cx="50797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</a:t>
            </a:r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NTREPRENEURSHIP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145B86-DB5C-CAB7-BD23-6C770FAE8E07}"/>
              </a:ext>
            </a:extLst>
          </p:cNvPr>
          <p:cNvSpPr/>
          <p:nvPr/>
        </p:nvSpPr>
        <p:spPr>
          <a:xfrm>
            <a:off x="3284913" y="3060873"/>
            <a:ext cx="64046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n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sibility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5254F6-4445-5F1F-90BD-581BF68AA501}"/>
              </a:ext>
            </a:extLst>
          </p:cNvPr>
          <p:cNvSpPr/>
          <p:nvPr/>
        </p:nvSpPr>
        <p:spPr>
          <a:xfrm>
            <a:off x="-304342" y="48337"/>
            <a:ext cx="45472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0BB05F-B93D-9284-9570-81F125EF2BEF}"/>
              </a:ext>
            </a:extLst>
          </p:cNvPr>
          <p:cNvSpPr/>
          <p:nvPr/>
        </p:nvSpPr>
        <p:spPr>
          <a:xfrm>
            <a:off x="977502" y="4312442"/>
            <a:ext cx="525845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11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8FD10F-95DF-9B75-C705-E59CAF910CAB}"/>
              </a:ext>
            </a:extLst>
          </p:cNvPr>
          <p:cNvSpPr/>
          <p:nvPr/>
        </p:nvSpPr>
        <p:spPr>
          <a:xfrm>
            <a:off x="8432940" y="626907"/>
            <a:ext cx="1107996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C3BAF9-31F5-A353-4079-B995310B22B4}"/>
              </a:ext>
            </a:extLst>
          </p:cNvPr>
          <p:cNvSpPr/>
          <p:nvPr/>
        </p:nvSpPr>
        <p:spPr>
          <a:xfrm>
            <a:off x="3193771" y="2636234"/>
            <a:ext cx="61555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အရင်းအမြစ်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131D9B-5DC7-7870-C8F2-286F883A6341}"/>
              </a:ext>
            </a:extLst>
          </p:cNvPr>
          <p:cNvSpPr/>
          <p:nvPr/>
        </p:nvSpPr>
        <p:spPr>
          <a:xfrm>
            <a:off x="11669554" y="-163668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075893-819E-F7B7-F4A6-84A32CE534C6}"/>
              </a:ext>
            </a:extLst>
          </p:cNvPr>
          <p:cNvSpPr/>
          <p:nvPr/>
        </p:nvSpPr>
        <p:spPr>
          <a:xfrm>
            <a:off x="11422366" y="2852213"/>
            <a:ext cx="800219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8C563B-F0F0-FB15-08CF-519BB01999C9}"/>
              </a:ext>
            </a:extLst>
          </p:cNvPr>
          <p:cNvSpPr/>
          <p:nvPr/>
        </p:nvSpPr>
        <p:spPr>
          <a:xfrm>
            <a:off x="6215915" y="3324837"/>
            <a:ext cx="3531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Eccellenza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1378EC-AB7C-E563-23DA-EDA698F845D2}"/>
              </a:ext>
            </a:extLst>
          </p:cNvPr>
          <p:cNvSpPr/>
          <p:nvPr/>
        </p:nvSpPr>
        <p:spPr>
          <a:xfrm>
            <a:off x="9368679" y="2394596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Ngākau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3E46C3-EC06-3E99-4C55-A90BEE4EA05B}"/>
              </a:ext>
            </a:extLst>
          </p:cNvPr>
          <p:cNvSpPr/>
          <p:nvPr/>
        </p:nvSpPr>
        <p:spPr>
          <a:xfrm>
            <a:off x="9866581" y="270573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Pasión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42AB04-FFE8-47D8-E0FD-8370FE71123F}"/>
              </a:ext>
            </a:extLst>
          </p:cNvPr>
          <p:cNvSpPr/>
          <p:nvPr/>
        </p:nvSpPr>
        <p:spPr>
          <a:xfrm>
            <a:off x="3692773" y="6295141"/>
            <a:ext cx="1900521" cy="400110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65150F-78BF-53F1-4B7B-363C29A0F301}"/>
              </a:ext>
            </a:extLst>
          </p:cNvPr>
          <p:cNvSpPr/>
          <p:nvPr/>
        </p:nvSpPr>
        <p:spPr>
          <a:xfrm>
            <a:off x="8992247" y="211408"/>
            <a:ext cx="2830229" cy="830997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Paixão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8AC708-A86B-8B91-2A5C-548E7D1E18DC}"/>
              </a:ext>
            </a:extLst>
          </p:cNvPr>
          <p:cNvSpPr/>
          <p:nvPr/>
        </p:nvSpPr>
        <p:spPr>
          <a:xfrm>
            <a:off x="4644175" y="5235145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Responsabilità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F380AC-B686-9F5E-340A-8B8B24FD33D2}"/>
              </a:ext>
            </a:extLst>
          </p:cNvPr>
          <p:cNvSpPr/>
          <p:nvPr/>
        </p:nvSpPr>
        <p:spPr>
          <a:xfrm>
            <a:off x="5572895" y="4737492"/>
            <a:ext cx="4616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Responsabilité</a:t>
            </a:r>
            <a:endParaRPr lang="en-US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C21B97-A01C-5B43-EB4A-49D1FC7EAD21}"/>
              </a:ext>
            </a:extLst>
          </p:cNvPr>
          <p:cNvSpPr/>
          <p:nvPr/>
        </p:nvSpPr>
        <p:spPr>
          <a:xfrm>
            <a:off x="-1611219" y="1730704"/>
            <a:ext cx="6404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476B75-7446-A595-C187-260E3E0EEB01}"/>
              </a:ext>
            </a:extLst>
          </p:cNvPr>
          <p:cNvSpPr/>
          <p:nvPr/>
        </p:nvSpPr>
        <p:spPr>
          <a:xfrm>
            <a:off x="8241379" y="26775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AF6DD2-F0A8-A083-A51C-9ED09EAF777C}"/>
              </a:ext>
            </a:extLst>
          </p:cNvPr>
          <p:cNvSpPr/>
          <p:nvPr/>
        </p:nvSpPr>
        <p:spPr>
          <a:xfrm>
            <a:off x="-1477279" y="3187044"/>
            <a:ext cx="64046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81D530-D858-B7DB-4D33-F8084D5AD274}"/>
              </a:ext>
            </a:extLst>
          </p:cNvPr>
          <p:cNvSpPr/>
          <p:nvPr/>
        </p:nvSpPr>
        <p:spPr>
          <a:xfrm>
            <a:off x="4477268" y="27403"/>
            <a:ext cx="50797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ENTREPRENEURSHIP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BDC337-C561-870E-F974-B09227089598}"/>
              </a:ext>
            </a:extLst>
          </p:cNvPr>
          <p:cNvSpPr/>
          <p:nvPr/>
        </p:nvSpPr>
        <p:spPr>
          <a:xfrm>
            <a:off x="-223222" y="2277745"/>
            <a:ext cx="5079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Entrepreneuriat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7A409C-5C56-2208-8B9D-30F588770FA0}"/>
              </a:ext>
            </a:extLst>
          </p:cNvPr>
          <p:cNvSpPr/>
          <p:nvPr/>
        </p:nvSpPr>
        <p:spPr>
          <a:xfrm>
            <a:off x="6936081" y="365125"/>
            <a:ext cx="615553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Emprendimiento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4898C7-46CD-B4F6-6015-5AB5CB83416C}"/>
              </a:ext>
            </a:extLst>
          </p:cNvPr>
          <p:cNvSpPr/>
          <p:nvPr/>
        </p:nvSpPr>
        <p:spPr>
          <a:xfrm>
            <a:off x="10784044" y="3200811"/>
            <a:ext cx="615553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Whakawhanaketanga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E4AFC9-10BD-78AC-9F19-4A2B912544DC}"/>
              </a:ext>
            </a:extLst>
          </p:cNvPr>
          <p:cNvSpPr/>
          <p:nvPr/>
        </p:nvSpPr>
        <p:spPr>
          <a:xfrm>
            <a:off x="3834148" y="329201"/>
            <a:ext cx="461665" cy="1666700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ဝန်ဆောင်မှု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08388E-FE61-BA61-E1E8-8C2A55434E4E}"/>
              </a:ext>
            </a:extLst>
          </p:cNvPr>
          <p:cNvSpPr/>
          <p:nvPr/>
        </p:nvSpPr>
        <p:spPr>
          <a:xfrm>
            <a:off x="-663029" y="5832733"/>
            <a:ext cx="50797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Imprenditorialità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EDE988-12E3-C2EC-4C29-4B4DA7A4F119}"/>
              </a:ext>
            </a:extLst>
          </p:cNvPr>
          <p:cNvSpPr/>
          <p:nvPr/>
        </p:nvSpPr>
        <p:spPr>
          <a:xfrm>
            <a:off x="700358" y="3481445"/>
            <a:ext cx="323165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F06895-CB48-1256-1D39-BBA155CC8030}"/>
              </a:ext>
            </a:extLst>
          </p:cNvPr>
          <p:cNvSpPr/>
          <p:nvPr/>
        </p:nvSpPr>
        <p:spPr>
          <a:xfrm>
            <a:off x="3464937" y="5976987"/>
            <a:ext cx="31342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Vállalkozás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348BF6-4227-6371-0A36-FB980ED55E6F}"/>
              </a:ext>
            </a:extLst>
          </p:cNvPr>
          <p:cNvSpPr/>
          <p:nvPr/>
        </p:nvSpPr>
        <p:spPr>
          <a:xfrm>
            <a:off x="10784044" y="5294894"/>
            <a:ext cx="1900521" cy="307777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AD32B4-7AFF-A2E8-DDE2-658E424407F8}"/>
              </a:ext>
            </a:extLst>
          </p:cNvPr>
          <p:cNvSpPr/>
          <p:nvPr/>
        </p:nvSpPr>
        <p:spPr>
          <a:xfrm>
            <a:off x="6442092" y="6053400"/>
            <a:ext cx="58531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0230BC-D285-C609-B707-6655AB95D35F}"/>
              </a:ext>
            </a:extLst>
          </p:cNvPr>
          <p:cNvSpPr/>
          <p:nvPr/>
        </p:nvSpPr>
        <p:spPr>
          <a:xfrm>
            <a:off x="7061842" y="1152550"/>
            <a:ext cx="1900521" cy="369332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my-MM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ကြောင့်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CA7BF9-CA26-7C90-DEDB-27B2C3B9D0BE}"/>
              </a:ext>
            </a:extLst>
          </p:cNvPr>
          <p:cNvSpPr/>
          <p:nvPr/>
        </p:nvSpPr>
        <p:spPr>
          <a:xfrm>
            <a:off x="-755052" y="4657816"/>
            <a:ext cx="585317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Whaiaro ki te Kaihoko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0E3C8D-1A22-9AC8-2900-E49A4ABA1FB9}"/>
              </a:ext>
            </a:extLst>
          </p:cNvPr>
          <p:cNvSpPr/>
          <p:nvPr/>
        </p:nvSpPr>
        <p:spPr>
          <a:xfrm>
            <a:off x="62235" y="1603393"/>
            <a:ext cx="553998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8FB601-E5A3-788C-04AD-FC7670A22C72}"/>
              </a:ext>
            </a:extLst>
          </p:cNvPr>
          <p:cNvSpPr/>
          <p:nvPr/>
        </p:nvSpPr>
        <p:spPr>
          <a:xfrm>
            <a:off x="912683" y="3861963"/>
            <a:ext cx="2810712" cy="584775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Szenvedély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33B6B-8421-EBD9-07EE-62D54D57CFFD}"/>
              </a:ext>
            </a:extLst>
          </p:cNvPr>
          <p:cNvSpPr/>
          <p:nvPr/>
        </p:nvSpPr>
        <p:spPr>
          <a:xfrm>
            <a:off x="1749094" y="4139223"/>
            <a:ext cx="585317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BF0976-B2C0-F207-3120-AA0BD173E67B}"/>
              </a:ext>
            </a:extLst>
          </p:cNvPr>
          <p:cNvSpPr/>
          <p:nvPr/>
        </p:nvSpPr>
        <p:spPr>
          <a:xfrm>
            <a:off x="4480881" y="3402284"/>
            <a:ext cx="553998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Excellence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083E61-A6FB-FCD4-068B-37572B84328D}"/>
              </a:ext>
            </a:extLst>
          </p:cNvPr>
          <p:cNvSpPr/>
          <p:nvPr/>
        </p:nvSpPr>
        <p:spPr>
          <a:xfrm>
            <a:off x="6347960" y="4396991"/>
            <a:ext cx="430887" cy="3267334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Empreendedorismo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B2AD79-C2AE-FBB5-B006-C49C3458F1C8}"/>
              </a:ext>
            </a:extLst>
          </p:cNvPr>
          <p:cNvSpPr/>
          <p:nvPr/>
        </p:nvSpPr>
        <p:spPr>
          <a:xfrm>
            <a:off x="8178399" y="4407229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71BCAC-9FA3-8F8F-993F-DEAB71AB6BEE}"/>
              </a:ext>
            </a:extLst>
          </p:cNvPr>
          <p:cNvSpPr/>
          <p:nvPr/>
        </p:nvSpPr>
        <p:spPr>
          <a:xfrm>
            <a:off x="8821447" y="4545315"/>
            <a:ext cx="461665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663A51-6F30-B40C-F95E-E6170CCB7EC5}"/>
              </a:ext>
            </a:extLst>
          </p:cNvPr>
          <p:cNvSpPr/>
          <p:nvPr/>
        </p:nvSpPr>
        <p:spPr>
          <a:xfrm>
            <a:off x="5604662" y="-183787"/>
            <a:ext cx="492443" cy="296643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Excelencia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D4CA35-6596-F0F5-8CDC-BF05BD2C71BB}"/>
              </a:ext>
            </a:extLst>
          </p:cNvPr>
          <p:cNvSpPr/>
          <p:nvPr/>
        </p:nvSpPr>
        <p:spPr>
          <a:xfrm>
            <a:off x="7908706" y="322124"/>
            <a:ext cx="346249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CUSTOMER CENTRIC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F5CA29-B90A-C804-3C0F-6F54E0CC52E8}"/>
              </a:ext>
            </a:extLst>
          </p:cNvPr>
          <p:cNvSpPr/>
          <p:nvPr/>
        </p:nvSpPr>
        <p:spPr>
          <a:xfrm>
            <a:off x="2437567" y="2563002"/>
            <a:ext cx="58531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Centricidad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en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el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F9F7A1-7E35-5C73-B5ED-F46459CEA6DE}"/>
              </a:ext>
            </a:extLst>
          </p:cNvPr>
          <p:cNvSpPr/>
          <p:nvPr/>
        </p:nvSpPr>
        <p:spPr>
          <a:xfrm>
            <a:off x="8748594" y="1056311"/>
            <a:ext cx="45472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Hiranga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3AAF16-DF71-3C18-845B-5CD209880678}"/>
              </a:ext>
            </a:extLst>
          </p:cNvPr>
          <p:cNvSpPr/>
          <p:nvPr/>
        </p:nvSpPr>
        <p:spPr>
          <a:xfrm>
            <a:off x="7586901" y="1985291"/>
            <a:ext cx="58531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Vásárlóközpontú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C6851CB-8423-29BB-872F-D87DA96CEE75}"/>
              </a:ext>
            </a:extLst>
          </p:cNvPr>
          <p:cNvSpPr/>
          <p:nvPr/>
        </p:nvSpPr>
        <p:spPr>
          <a:xfrm>
            <a:off x="2645690" y="725645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Passione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53DDC-E56F-8760-A64F-6AA8E1C39A91}"/>
              </a:ext>
            </a:extLst>
          </p:cNvPr>
          <p:cNvSpPr/>
          <p:nvPr/>
        </p:nvSpPr>
        <p:spPr>
          <a:xfrm>
            <a:off x="3544486" y="5340224"/>
            <a:ext cx="346249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Felelősség</a:t>
            </a:r>
            <a:endParaRPr lang="en-US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EB8CE-0AEF-3215-2746-9B43B1C7C052}"/>
              </a:ext>
            </a:extLst>
          </p:cNvPr>
          <p:cNvSpPr/>
          <p:nvPr/>
        </p:nvSpPr>
        <p:spPr>
          <a:xfrm>
            <a:off x="6206287" y="5784466"/>
            <a:ext cx="1900521" cy="369332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my-MM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ကြောင့်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97EA1-FD5C-72A8-D848-C8A8E67B687A}"/>
              </a:ext>
            </a:extLst>
          </p:cNvPr>
          <p:cNvSpPr txBox="1"/>
          <p:nvPr/>
        </p:nvSpPr>
        <p:spPr>
          <a:xfrm rot="5400000">
            <a:off x="-3460238" y="4955733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20B0604020202020204" pitchFamily="2" charset="-78"/>
                <a:cs typeface="Aldhabi" panose="020B0604020202020204" pitchFamily="2" charset="-78"/>
              </a:rPr>
              <a:t>Kiválóság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42E4C-3238-CB35-6C02-8CC61E2E84EE}"/>
              </a:ext>
            </a:extLst>
          </p:cNvPr>
          <p:cNvSpPr/>
          <p:nvPr/>
        </p:nvSpPr>
        <p:spPr>
          <a:xfrm>
            <a:off x="1872139" y="1120810"/>
            <a:ext cx="640466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Whakawhanake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5B124-87F9-7E55-15C4-175CB3DE285A}"/>
              </a:ext>
            </a:extLst>
          </p:cNvPr>
          <p:cNvSpPr/>
          <p:nvPr/>
        </p:nvSpPr>
        <p:spPr>
          <a:xfrm>
            <a:off x="2683746" y="2215023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Pasión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163C1-5711-422E-E5C4-F0A57A53D73D}"/>
              </a:ext>
            </a:extLst>
          </p:cNvPr>
          <p:cNvSpPr/>
          <p:nvPr/>
        </p:nvSpPr>
        <p:spPr>
          <a:xfrm>
            <a:off x="194256" y="5361975"/>
            <a:ext cx="1900521" cy="369332"/>
          </a:xfrm>
          <a:prstGeom prst="rect">
            <a:avLst/>
          </a:prstGeom>
          <a:noFill/>
        </p:spPr>
        <p:txBody>
          <a:bodyPr vert="horz" wrap="square" lIns="91440" tIns="45720" rIns="91440" bIns="45720">
            <a:spAutoFit/>
          </a:bodyPr>
          <a:lstStyle/>
          <a:p>
            <a:pPr algn="ctr"/>
            <a:r>
              <a:rPr lang="my-MM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ကြောင့်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20A94-D0AB-FB7E-2C59-F73B0F072E78}"/>
              </a:ext>
            </a:extLst>
          </p:cNvPr>
          <p:cNvSpPr/>
          <p:nvPr/>
        </p:nvSpPr>
        <p:spPr>
          <a:xfrm>
            <a:off x="-1987971" y="181291"/>
            <a:ext cx="64046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y-MM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လိုင်းစင် 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E26FD-0CBC-C3D0-4F0A-100DE0C27360}"/>
              </a:ext>
            </a:extLst>
          </p:cNvPr>
          <p:cNvSpPr/>
          <p:nvPr/>
        </p:nvSpPr>
        <p:spPr>
          <a:xfrm>
            <a:off x="7834836" y="3274330"/>
            <a:ext cx="58531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Centricité</a:t>
            </a: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ACCC2-8311-2891-D98A-AD3144FD1373}"/>
              </a:ext>
            </a:extLst>
          </p:cNvPr>
          <p:cNvSpPr/>
          <p:nvPr/>
        </p:nvSpPr>
        <p:spPr>
          <a:xfrm>
            <a:off x="10075084" y="2936698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Pasión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4CF3C-BA5E-0C39-C798-A97A6B901D8A}"/>
              </a:ext>
            </a:extLst>
          </p:cNvPr>
          <p:cNvSpPr/>
          <p:nvPr/>
        </p:nvSpPr>
        <p:spPr>
          <a:xfrm rot="16200000">
            <a:off x="9810366" y="3876095"/>
            <a:ext cx="430887" cy="3646493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my-MM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ဝိုင်းစိတ် ကိုယ်ရေး 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DF278-A1CB-0BAA-DD80-8FE92BB012A9}"/>
              </a:ext>
            </a:extLst>
          </p:cNvPr>
          <p:cNvSpPr/>
          <p:nvPr/>
        </p:nvSpPr>
        <p:spPr>
          <a:xfrm>
            <a:off x="604555" y="176658"/>
            <a:ext cx="5769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Centricità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 del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Aldhabi" panose="020B0604020202020204" pitchFamily="2" charset="-78"/>
              </a:rPr>
              <a:t>Cliente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guet Script" panose="000005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FA426-73AE-F479-1867-92ED20267FFC}"/>
              </a:ext>
            </a:extLst>
          </p:cNvPr>
          <p:cNvSpPr/>
          <p:nvPr/>
        </p:nvSpPr>
        <p:spPr>
          <a:xfrm rot="16200000">
            <a:off x="9763082" y="1768534"/>
            <a:ext cx="369332" cy="1971158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cs typeface="Aldhabi" panose="020B0604020202020204" pitchFamily="2" charset="-78"/>
              </a:rPr>
              <a:t>Responsabilidade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B2BB1-CDCA-926E-01DD-E12F56A3ED96}"/>
              </a:ext>
            </a:extLst>
          </p:cNvPr>
          <p:cNvSpPr/>
          <p:nvPr/>
        </p:nvSpPr>
        <p:spPr>
          <a:xfrm>
            <a:off x="5577470" y="3224100"/>
            <a:ext cx="492443" cy="2215991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Extra Light" panose="020B0204020104020204" pitchFamily="34" charset="0"/>
                <a:cs typeface="Aldhabi" panose="020B0604020202020204" pitchFamily="2" charset="-78"/>
              </a:rPr>
              <a:t>Ngākau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 Extra Light" panose="020B0204020104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281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1c1476e-3236-4add-9655-bdfbec32e949}" enabled="1" method="Standard" siteId="{64322308-09a9-47a3-8c1c-b82871d6056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500</Words>
  <Application>Microsoft Office PowerPoint</Application>
  <PresentationFormat>Widescreen</PresentationFormat>
  <Paragraphs>226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Abadi Extra Light</vt:lpstr>
      <vt:lpstr>Agency FB</vt:lpstr>
      <vt:lpstr>Aldhabi</vt:lpstr>
      <vt:lpstr>Algerian</vt:lpstr>
      <vt:lpstr>Arial</vt:lpstr>
      <vt:lpstr>Baguet Script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Rossignol, Jean</dc:creator>
  <cp:lastModifiedBy>Rossignol, Jean</cp:lastModifiedBy>
  <cp:revision>1</cp:revision>
  <dcterms:created xsi:type="dcterms:W3CDTF">2023-11-23T08:16:46Z</dcterms:created>
  <dcterms:modified xsi:type="dcterms:W3CDTF">2023-11-27T08:38:31Z</dcterms:modified>
</cp:coreProperties>
</file>