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7" r:id="rId1"/>
  </p:sldMasterIdLst>
  <p:sldIdLst>
    <p:sldId id="256" r:id="rId2"/>
    <p:sldId id="263" r:id="rId3"/>
    <p:sldId id="257" r:id="rId4"/>
    <p:sldId id="261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404" autoAdjust="0"/>
  </p:normalViewPr>
  <p:slideViewPr>
    <p:cSldViewPr snapToGrid="0">
      <p:cViewPr varScale="1">
        <p:scale>
          <a:sx n="110" d="100"/>
          <a:sy n="110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1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9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8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5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6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8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3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8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9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9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1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7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7200" dirty="0">
                <a:latin typeface="Gill Sans MT" panose="020B0502020104020203" pitchFamily="34" charset="-18"/>
              </a:rPr>
              <a:t>WARFRAME CODEX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latin typeface="Gill Sans MT" panose="020B0502020104020203" pitchFamily="34" charset="-18"/>
              </a:rPr>
              <a:t>Mobilní aplikace pro android</a:t>
            </a:r>
          </a:p>
        </p:txBody>
      </p:sp>
      <p:sp>
        <p:nvSpPr>
          <p:cNvPr id="4" name="Obdélník 3"/>
          <p:cNvSpPr/>
          <p:nvPr/>
        </p:nvSpPr>
        <p:spPr>
          <a:xfrm rot="10354268">
            <a:off x="-459980" y="1453036"/>
            <a:ext cx="12815554" cy="115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 rot="15730728">
            <a:off x="3900080" y="2412772"/>
            <a:ext cx="12815554" cy="1155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980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B052E9-784B-4527-B369-D4A20D58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BB5538-1016-47C5-A45A-7CC09E992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0944"/>
            <a:ext cx="10515600" cy="4351338"/>
          </a:xfrm>
        </p:spPr>
        <p:txBody>
          <a:bodyPr>
            <a:normAutofit/>
          </a:bodyPr>
          <a:lstStyle/>
          <a:p>
            <a:r>
              <a:rPr lang="cs-CZ" sz="4800" dirty="0">
                <a:latin typeface="Gill Sans MT" panose="020B0502020104020203" pitchFamily="34" charset="-18"/>
              </a:rPr>
              <a:t>Vytvoření funkční mobilní aplikace</a:t>
            </a:r>
          </a:p>
          <a:p>
            <a:pPr lvl="1"/>
            <a:r>
              <a:rPr lang="cs-CZ" sz="4800" dirty="0" err="1">
                <a:latin typeface="Gill Sans MT" panose="020B0502020104020203" pitchFamily="34" charset="-18"/>
              </a:rPr>
              <a:t>Parsování</a:t>
            </a:r>
            <a:r>
              <a:rPr lang="cs-CZ" sz="4800" dirty="0">
                <a:latin typeface="Gill Sans MT" panose="020B0502020104020203" pitchFamily="34" charset="-18"/>
              </a:rPr>
              <a:t> JSON souborů</a:t>
            </a:r>
          </a:p>
          <a:p>
            <a:pPr lvl="1"/>
            <a:r>
              <a:rPr lang="cs-CZ" sz="4800" dirty="0">
                <a:latin typeface="Gill Sans MT" panose="020B0502020104020203" pitchFamily="34" charset="-18"/>
              </a:rPr>
              <a:t>Přehledný výpis dat</a:t>
            </a:r>
            <a:endParaRPr lang="en-GB" sz="4800" dirty="0">
              <a:latin typeface="Gill Sans MT" panose="020B0502020104020203" pitchFamily="34" charset="-18"/>
            </a:endParaRP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41323E51-CF00-41C9-96F2-AFD2AE36473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41584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4800" dirty="0">
                <a:solidFill>
                  <a:schemeClr val="bg1"/>
                </a:solidFill>
                <a:latin typeface="Gill Sans MT" panose="020B0502020104020203" pitchFamily="34" charset="-18"/>
                <a:cs typeface="Times New Roman" panose="02020603050405020304" pitchFamily="18" charset="0"/>
              </a:rPr>
              <a:t>CÍLE PROJEKTU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BF844DB-5EA3-4FAE-A2F3-11679894E6A3}"/>
              </a:ext>
            </a:extLst>
          </p:cNvPr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8A1EB13-18A0-4337-A7BD-C2D046F2735D}"/>
              </a:ext>
            </a:extLst>
          </p:cNvPr>
          <p:cNvSpPr/>
          <p:nvPr/>
        </p:nvSpPr>
        <p:spPr>
          <a:xfrm>
            <a:off x="0" y="1415845"/>
            <a:ext cx="12192000" cy="137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633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79206" y="225824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cs-CZ" sz="4800" dirty="0">
                <a:latin typeface="Gill Sans MT" panose="020B0502020104020203" pitchFamily="34" charset="-18"/>
                <a:cs typeface="Times New Roman" panose="02020603050405020304" pitchFamily="18" charset="0"/>
              </a:rPr>
              <a:t>Co to je?</a:t>
            </a:r>
          </a:p>
          <a:p>
            <a:pPr algn="just"/>
            <a:r>
              <a:rPr lang="cs-CZ" sz="4800" dirty="0">
                <a:latin typeface="Gill Sans MT" panose="020B0502020104020203" pitchFamily="34" charset="-18"/>
                <a:cs typeface="Times New Roman" panose="02020603050405020304" pitchFamily="18" charset="0"/>
              </a:rPr>
              <a:t>Výhody</a:t>
            </a:r>
          </a:p>
          <a:p>
            <a:pPr algn="just"/>
            <a:r>
              <a:rPr lang="cs-CZ" sz="4800" dirty="0">
                <a:latin typeface="Gill Sans MT" panose="020B0502020104020203" pitchFamily="34" charset="-18"/>
                <a:cs typeface="Times New Roman" panose="02020603050405020304" pitchFamily="18" charset="0"/>
              </a:rPr>
              <a:t>Nevýhody</a:t>
            </a:r>
          </a:p>
          <a:p>
            <a:pPr algn="just"/>
            <a:r>
              <a:rPr lang="cs-CZ" sz="4800" dirty="0" err="1">
                <a:latin typeface="Gill Sans MT" panose="020B0502020104020203" pitchFamily="34" charset="-18"/>
                <a:cs typeface="Times New Roman" panose="02020603050405020304" pitchFamily="18" charset="0"/>
              </a:rPr>
              <a:t>Visual</a:t>
            </a:r>
            <a:r>
              <a:rPr lang="cs-CZ" sz="4800" dirty="0">
                <a:latin typeface="Gill Sans MT" panose="020B0502020104020203" pitchFamily="34" charset="-18"/>
                <a:cs typeface="Times New Roman" panose="02020603050405020304" pitchFamily="18" charset="0"/>
              </a:rPr>
              <a:t> Studio</a:t>
            </a:r>
          </a:p>
          <a:p>
            <a:pPr algn="just"/>
            <a:endParaRPr lang="cs-CZ" dirty="0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Nadpis 1"/>
          <p:cNvSpPr txBox="1">
            <a:spLocks/>
          </p:cNvSpPr>
          <p:nvPr/>
        </p:nvSpPr>
        <p:spPr>
          <a:xfrm>
            <a:off x="0" y="1"/>
            <a:ext cx="12192000" cy="141584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4800" dirty="0">
                <a:solidFill>
                  <a:schemeClr val="bg1"/>
                </a:solidFill>
                <a:latin typeface="Gill Sans MT" panose="020B0502020104020203" pitchFamily="34" charset="-18"/>
                <a:cs typeface="Times New Roman" panose="02020603050405020304" pitchFamily="18" charset="0"/>
              </a:rPr>
              <a:t>ANDROID STUDIO</a:t>
            </a:r>
          </a:p>
        </p:txBody>
      </p:sp>
      <p:sp>
        <p:nvSpPr>
          <p:cNvPr id="13" name="Obdélník 12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bdélník 13"/>
          <p:cNvSpPr/>
          <p:nvPr/>
        </p:nvSpPr>
        <p:spPr>
          <a:xfrm>
            <a:off x="0" y="1415845"/>
            <a:ext cx="12192000" cy="137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921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2466565"/>
            <a:ext cx="10515600" cy="3650073"/>
          </a:xfrm>
        </p:spPr>
        <p:txBody>
          <a:bodyPr>
            <a:normAutofit/>
          </a:bodyPr>
          <a:lstStyle/>
          <a:p>
            <a:r>
              <a:rPr lang="cs-CZ" sz="4800" dirty="0">
                <a:latin typeface="Gill Sans MT" panose="020B0502020104020203" pitchFamily="34" charset="-18"/>
              </a:rPr>
              <a:t>Co to je?</a:t>
            </a:r>
          </a:p>
          <a:p>
            <a:r>
              <a:rPr lang="cs-CZ" sz="4800" dirty="0">
                <a:latin typeface="Gill Sans MT" panose="020B0502020104020203" pitchFamily="34" charset="-18"/>
              </a:rPr>
              <a:t>Jak jsem </a:t>
            </a:r>
            <a:r>
              <a:rPr lang="cs-CZ" sz="4800">
                <a:latin typeface="Gill Sans MT" panose="020B0502020104020203" pitchFamily="34" charset="-18"/>
              </a:rPr>
              <a:t>je použil</a:t>
            </a:r>
            <a:endParaRPr lang="cs-CZ" sz="4800" dirty="0">
              <a:latin typeface="Gill Sans MT" panose="020B0502020104020203" pitchFamily="34" charset="-18"/>
            </a:endParaRPr>
          </a:p>
          <a:p>
            <a:r>
              <a:rPr lang="cs-CZ" sz="4800" dirty="0">
                <a:latin typeface="Gill Sans MT" panose="020B0502020104020203" pitchFamily="34" charset="-18"/>
              </a:rPr>
              <a:t>Proč tenhle typ?</a:t>
            </a:r>
          </a:p>
          <a:p>
            <a:endParaRPr lang="cs-CZ" sz="3600" dirty="0"/>
          </a:p>
        </p:txBody>
      </p:sp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Nadpis 1"/>
          <p:cNvSpPr txBox="1">
            <a:spLocks/>
          </p:cNvSpPr>
          <p:nvPr/>
        </p:nvSpPr>
        <p:spPr>
          <a:xfrm>
            <a:off x="0" y="1"/>
            <a:ext cx="12192000" cy="141584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4800" dirty="0">
                <a:solidFill>
                  <a:schemeClr val="bg1"/>
                </a:solidFill>
                <a:latin typeface="Gill Sans MT" panose="020B0502020104020203" pitchFamily="34" charset="-18"/>
                <a:cs typeface="Times New Roman" panose="02020603050405020304" pitchFamily="18" charset="0"/>
              </a:rPr>
              <a:t>JSON SOUBORY</a:t>
            </a:r>
          </a:p>
        </p:txBody>
      </p:sp>
      <p:sp>
        <p:nvSpPr>
          <p:cNvPr id="12" name="Obdélník 11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 12"/>
          <p:cNvSpPr/>
          <p:nvPr/>
        </p:nvSpPr>
        <p:spPr>
          <a:xfrm>
            <a:off x="9507794" y="1415845"/>
            <a:ext cx="1846006" cy="15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bdélník 13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 14"/>
          <p:cNvSpPr/>
          <p:nvPr/>
        </p:nvSpPr>
        <p:spPr>
          <a:xfrm>
            <a:off x="0" y="1415845"/>
            <a:ext cx="12192000" cy="137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593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2290915"/>
            <a:ext cx="10515600" cy="3886047"/>
          </a:xfrm>
        </p:spPr>
        <p:txBody>
          <a:bodyPr>
            <a:noAutofit/>
          </a:bodyPr>
          <a:lstStyle/>
          <a:p>
            <a:r>
              <a:rPr lang="cs-CZ" sz="4800" dirty="0">
                <a:latin typeface="Gill Sans MT" panose="020B0502020104020203" pitchFamily="34" charset="-18"/>
              </a:rPr>
              <a:t>Povolení Internetu</a:t>
            </a:r>
          </a:p>
          <a:p>
            <a:r>
              <a:rPr lang="cs-CZ" sz="4800" dirty="0" err="1">
                <a:latin typeface="Gill Sans MT" panose="020B0502020104020203" pitchFamily="34" charset="-18"/>
              </a:rPr>
              <a:t>Parsování</a:t>
            </a:r>
            <a:r>
              <a:rPr lang="cs-CZ" sz="4800" dirty="0">
                <a:latin typeface="Gill Sans MT" panose="020B0502020104020203" pitchFamily="34" charset="-18"/>
              </a:rPr>
              <a:t> JSON souborů</a:t>
            </a:r>
          </a:p>
          <a:p>
            <a:r>
              <a:rPr lang="cs-CZ" sz="4800" dirty="0">
                <a:latin typeface="Gill Sans MT" panose="020B0502020104020203" pitchFamily="34" charset="-18"/>
              </a:rPr>
              <a:t>Indexování</a:t>
            </a:r>
          </a:p>
          <a:p>
            <a:r>
              <a:rPr lang="cs-CZ" sz="4800" dirty="0">
                <a:latin typeface="Gill Sans MT" panose="020B0502020104020203" pitchFamily="34" charset="-18"/>
              </a:rPr>
              <a:t>Přeposílání dat</a:t>
            </a:r>
          </a:p>
        </p:txBody>
      </p:sp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10" name="Nadpis 1"/>
          <p:cNvSpPr txBox="1">
            <a:spLocks/>
          </p:cNvSpPr>
          <p:nvPr/>
        </p:nvSpPr>
        <p:spPr>
          <a:xfrm>
            <a:off x="0" y="1"/>
            <a:ext cx="12192000" cy="141584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4800" dirty="0">
                <a:solidFill>
                  <a:schemeClr val="bg1"/>
                </a:solidFill>
                <a:latin typeface="Gill Sans MT" panose="020B0502020104020203" pitchFamily="34" charset="-18"/>
                <a:cs typeface="Times New Roman" panose="02020603050405020304" pitchFamily="18" charset="0"/>
              </a:rPr>
              <a:t>VYŘEŠENÁ PROBLEMATIKA</a:t>
            </a:r>
          </a:p>
        </p:txBody>
      </p:sp>
      <p:sp>
        <p:nvSpPr>
          <p:cNvPr id="14" name="Obdélník 13"/>
          <p:cNvSpPr/>
          <p:nvPr/>
        </p:nvSpPr>
        <p:spPr>
          <a:xfrm>
            <a:off x="9660194" y="1568245"/>
            <a:ext cx="1846006" cy="15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 14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 15"/>
          <p:cNvSpPr/>
          <p:nvPr/>
        </p:nvSpPr>
        <p:spPr>
          <a:xfrm>
            <a:off x="9507794" y="1415845"/>
            <a:ext cx="1846006" cy="15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 16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/>
          <p:cNvSpPr/>
          <p:nvPr/>
        </p:nvSpPr>
        <p:spPr>
          <a:xfrm>
            <a:off x="0" y="1415845"/>
            <a:ext cx="12192000" cy="137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581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15844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cs-CZ" sz="4800" dirty="0">
                <a:solidFill>
                  <a:schemeClr val="bg1"/>
                </a:solidFill>
                <a:latin typeface="Gill Sans MT" panose="020B0502020104020203" pitchFamily="34" charset="-18"/>
                <a:cs typeface="Times New Roman" panose="02020603050405020304" pitchFamily="18" charset="0"/>
              </a:rPr>
              <a:t>VÝSLEDEK</a:t>
            </a: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630" y="1570574"/>
            <a:ext cx="2880743" cy="51213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64" y="1570575"/>
            <a:ext cx="2880744" cy="51213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Obdélník 15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 16"/>
          <p:cNvSpPr/>
          <p:nvPr/>
        </p:nvSpPr>
        <p:spPr>
          <a:xfrm>
            <a:off x="9507794" y="1415845"/>
            <a:ext cx="1846006" cy="15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18"/>
          <p:cNvSpPr/>
          <p:nvPr/>
        </p:nvSpPr>
        <p:spPr>
          <a:xfrm>
            <a:off x="0" y="1415845"/>
            <a:ext cx="12192000" cy="137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534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46" y="1573160"/>
            <a:ext cx="3031708" cy="51717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Nadpis 1"/>
          <p:cNvSpPr txBox="1">
            <a:spLocks/>
          </p:cNvSpPr>
          <p:nvPr/>
        </p:nvSpPr>
        <p:spPr>
          <a:xfrm>
            <a:off x="0" y="1"/>
            <a:ext cx="12192000" cy="141584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4800">
                <a:solidFill>
                  <a:schemeClr val="bg1"/>
                </a:solidFill>
                <a:latin typeface="Gill Sans MT" panose="020B0502020104020203" pitchFamily="34" charset="-18"/>
                <a:cs typeface="Times New Roman" panose="02020603050405020304" pitchFamily="18" charset="0"/>
              </a:rPr>
              <a:t>VÝSLEDEK</a:t>
            </a:r>
            <a:endParaRPr lang="cs-CZ" sz="4800" dirty="0">
              <a:solidFill>
                <a:schemeClr val="bg1"/>
              </a:solidFill>
              <a:latin typeface="Gill Sans MT" panose="020B0502020104020203" pitchFamily="34" charset="-18"/>
              <a:cs typeface="Times New Roman" panose="02020603050405020304" pitchFamily="18" charset="0"/>
            </a:endParaRPr>
          </a:p>
        </p:txBody>
      </p:sp>
      <p:sp>
        <p:nvSpPr>
          <p:cNvPr id="18" name="Obdélník 17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18"/>
          <p:cNvSpPr/>
          <p:nvPr/>
        </p:nvSpPr>
        <p:spPr>
          <a:xfrm>
            <a:off x="9507794" y="1415845"/>
            <a:ext cx="1846006" cy="15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Obdélník 19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Obdélník 20"/>
          <p:cNvSpPr/>
          <p:nvPr/>
        </p:nvSpPr>
        <p:spPr>
          <a:xfrm>
            <a:off x="0" y="1415845"/>
            <a:ext cx="12192000" cy="137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186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cs-CZ" sz="48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2546555"/>
            <a:ext cx="10515600" cy="3630408"/>
          </a:xfrm>
        </p:spPr>
        <p:txBody>
          <a:bodyPr>
            <a:normAutofit/>
          </a:bodyPr>
          <a:lstStyle/>
          <a:p>
            <a:r>
              <a:rPr lang="cs-CZ" sz="4800" dirty="0">
                <a:latin typeface="Gill Sans MT" panose="020B0502020104020203" pitchFamily="34" charset="-18"/>
              </a:rPr>
              <a:t>Zprostředkování pomocí služby Google Play </a:t>
            </a:r>
            <a:r>
              <a:rPr lang="cs-CZ" sz="4800" dirty="0" err="1">
                <a:latin typeface="Gill Sans MT" panose="020B0502020104020203" pitchFamily="34" charset="-18"/>
              </a:rPr>
              <a:t>Store</a:t>
            </a:r>
            <a:endParaRPr lang="cs-CZ" sz="4800" dirty="0">
              <a:latin typeface="Gill Sans MT" panose="020B0502020104020203" pitchFamily="34" charset="-18"/>
            </a:endParaRPr>
          </a:p>
          <a:p>
            <a:r>
              <a:rPr lang="cs-CZ" sz="4800" dirty="0">
                <a:latin typeface="Gill Sans MT" panose="020B0502020104020203" pitchFamily="34" charset="-18"/>
              </a:rPr>
              <a:t>Přihlašovací systém</a:t>
            </a:r>
          </a:p>
          <a:p>
            <a:pPr marL="0" indent="0">
              <a:buNone/>
            </a:pPr>
            <a:endParaRPr lang="cs-CZ" sz="3600" dirty="0"/>
          </a:p>
        </p:txBody>
      </p:sp>
      <p:sp>
        <p:nvSpPr>
          <p:cNvPr id="10" name="Nadpis 1"/>
          <p:cNvSpPr txBox="1">
            <a:spLocks/>
          </p:cNvSpPr>
          <p:nvPr/>
        </p:nvSpPr>
        <p:spPr>
          <a:xfrm>
            <a:off x="0" y="1"/>
            <a:ext cx="12192000" cy="141584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4800" dirty="0">
                <a:solidFill>
                  <a:schemeClr val="bg1"/>
                </a:solidFill>
                <a:latin typeface="Gill Sans MT" panose="020B0502020104020203" pitchFamily="34" charset="-18"/>
                <a:cs typeface="Times New Roman" panose="02020603050405020304" pitchFamily="18" charset="0"/>
              </a:rPr>
              <a:t>MOŽNÁ VYLEPŠENÍ</a:t>
            </a:r>
          </a:p>
        </p:txBody>
      </p:sp>
      <p:sp>
        <p:nvSpPr>
          <p:cNvPr id="13" name="Obdélník 12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bdélník 13"/>
          <p:cNvSpPr/>
          <p:nvPr/>
        </p:nvSpPr>
        <p:spPr>
          <a:xfrm>
            <a:off x="9507794" y="1415845"/>
            <a:ext cx="1846006" cy="15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 14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 15"/>
          <p:cNvSpPr/>
          <p:nvPr/>
        </p:nvSpPr>
        <p:spPr>
          <a:xfrm>
            <a:off x="0" y="1415845"/>
            <a:ext cx="12192000" cy="137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550621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64</Words>
  <Application>Microsoft Office PowerPoint</Application>
  <PresentationFormat>Širokoúhlá obrazovka</PresentationFormat>
  <Paragraphs>25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Gill Sans MT</vt:lpstr>
      <vt:lpstr>Motiv Office</vt:lpstr>
      <vt:lpstr>WARFRAME CODEX</vt:lpstr>
      <vt:lpstr>Prezentace aplikace PowerPoint</vt:lpstr>
      <vt:lpstr>Prezentace aplikace PowerPoint</vt:lpstr>
      <vt:lpstr>Prezentace aplikace PowerPoint</vt:lpstr>
      <vt:lpstr>Prezentace aplikace PowerPoint</vt:lpstr>
      <vt:lpstr>VÝSLEDEK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Warframe Codex</dc:title>
  <dc:creator>Michal</dc:creator>
  <cp:lastModifiedBy>Viktor Rucký</cp:lastModifiedBy>
  <cp:revision>12</cp:revision>
  <dcterms:created xsi:type="dcterms:W3CDTF">2019-01-14T19:52:03Z</dcterms:created>
  <dcterms:modified xsi:type="dcterms:W3CDTF">2019-01-16T08:22:18Z</dcterms:modified>
</cp:coreProperties>
</file>