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 smtClean="0"/>
              <a:t>Warframe</a:t>
            </a:r>
            <a:r>
              <a:rPr lang="cs-CZ" dirty="0" smtClean="0"/>
              <a:t> </a:t>
            </a:r>
            <a:r>
              <a:rPr lang="cs-CZ" dirty="0" err="1" smtClean="0"/>
              <a:t>Codex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Mobilní aplikace pro android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5980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Android Studio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cs-CZ" sz="3600" dirty="0" smtClean="0"/>
              <a:t>Co to je?</a:t>
            </a:r>
          </a:p>
          <a:p>
            <a:pPr algn="just"/>
            <a:r>
              <a:rPr lang="cs-CZ" sz="3600" dirty="0" smtClean="0"/>
              <a:t>Výhody</a:t>
            </a:r>
          </a:p>
          <a:p>
            <a:pPr algn="just"/>
            <a:r>
              <a:rPr lang="cs-CZ" sz="3600" dirty="0" smtClean="0"/>
              <a:t>Nevýhody</a:t>
            </a:r>
          </a:p>
          <a:p>
            <a:pPr algn="just"/>
            <a:r>
              <a:rPr lang="cs-CZ" sz="3600" dirty="0" err="1" smtClean="0"/>
              <a:t>Visual</a:t>
            </a:r>
            <a:r>
              <a:rPr lang="cs-CZ" sz="3600" dirty="0" smtClean="0"/>
              <a:t> Studio</a:t>
            </a:r>
          </a:p>
          <a:p>
            <a:pPr algn="just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2921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JSON Soubory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 smtClean="0"/>
              <a:t>Co to je?</a:t>
            </a:r>
          </a:p>
          <a:p>
            <a:r>
              <a:rPr lang="cs-CZ" sz="3600" dirty="0" smtClean="0"/>
              <a:t>Jak jsem je použil.</a:t>
            </a:r>
          </a:p>
          <a:p>
            <a:r>
              <a:rPr lang="cs-CZ" sz="3600" dirty="0" smtClean="0"/>
              <a:t>Proč tenhle typ?</a:t>
            </a:r>
          </a:p>
          <a:p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31759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Vyřešená Problematika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 smtClean="0"/>
              <a:t>Povolení Internetu</a:t>
            </a:r>
          </a:p>
          <a:p>
            <a:r>
              <a:rPr lang="cs-CZ" sz="3600" dirty="0" smtClean="0"/>
              <a:t>Indexování</a:t>
            </a:r>
          </a:p>
          <a:p>
            <a:r>
              <a:rPr lang="cs-CZ" sz="3600" dirty="0" smtClean="0"/>
              <a:t>Přeposílání dat</a:t>
            </a:r>
          </a:p>
          <a:p>
            <a:r>
              <a:rPr lang="cs-CZ" sz="3600" dirty="0" err="1" smtClean="0"/>
              <a:t>Parsování</a:t>
            </a:r>
            <a:r>
              <a:rPr lang="cs-CZ" sz="3600" dirty="0" smtClean="0"/>
              <a:t> JSON souborů</a:t>
            </a:r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176581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Výsledek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62" y="312823"/>
            <a:ext cx="3443238" cy="61213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0" y="268112"/>
            <a:ext cx="3468390" cy="61660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53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Výsledek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62" y="238037"/>
            <a:ext cx="3392438" cy="60310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18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Možná vylepšení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 smtClean="0"/>
              <a:t>Zprostředkování pomocí služby </a:t>
            </a:r>
            <a:r>
              <a:rPr lang="cs-CZ" sz="3600" dirty="0"/>
              <a:t>G</a:t>
            </a:r>
            <a:r>
              <a:rPr lang="cs-CZ" sz="3600" dirty="0" smtClean="0"/>
              <a:t>oogle Play</a:t>
            </a:r>
          </a:p>
          <a:p>
            <a:r>
              <a:rPr lang="cs-CZ" sz="3600" dirty="0" smtClean="0"/>
              <a:t>Přihlašovací systém</a:t>
            </a:r>
          </a:p>
          <a:p>
            <a:pPr marL="0" indent="0">
              <a:buNone/>
            </a:pPr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423550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Konec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4400" dirty="0" smtClean="0"/>
              <a:t>Děkuji za pozornost </a:t>
            </a:r>
            <a:r>
              <a:rPr lang="cs-CZ" sz="4400" dirty="0" smtClean="0">
                <a:sym typeface="Wingdings" panose="05000000000000000000" pitchFamily="2" charset="2"/>
              </a:rPr>
              <a:t></a:t>
            </a:r>
            <a:endParaRPr lang="cs-CZ" sz="4400" dirty="0"/>
          </a:p>
        </p:txBody>
      </p:sp>
    </p:spTree>
    <p:extLst>
      <p:ext uri="{BB962C8B-B14F-4D97-AF65-F5344CB8AC3E}">
        <p14:creationId xmlns:p14="http://schemas.microsoft.com/office/powerpoint/2010/main" val="105273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denzační stopa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TM04033937[[fn=Kondenzační stopa]]</Template>
  <TotalTime>55</TotalTime>
  <Words>57</Words>
  <Application>Microsoft Office PowerPoint</Application>
  <PresentationFormat>Širokoúhlá obrazovka</PresentationFormat>
  <Paragraphs>23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</vt:lpstr>
      <vt:lpstr>Kondenzační stopa</vt:lpstr>
      <vt:lpstr>Warframe Codex</vt:lpstr>
      <vt:lpstr>Android Studio</vt:lpstr>
      <vt:lpstr>JSON Soubory</vt:lpstr>
      <vt:lpstr>Vyřešená Problematika</vt:lpstr>
      <vt:lpstr>Výsledek</vt:lpstr>
      <vt:lpstr>Výsledek</vt:lpstr>
      <vt:lpstr>Možná vylepšení</vt:lpstr>
      <vt:lpstr>Konec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Warframe Codex</dc:title>
  <dc:creator>Michal</dc:creator>
  <cp:lastModifiedBy>Michal</cp:lastModifiedBy>
  <cp:revision>3</cp:revision>
  <dcterms:created xsi:type="dcterms:W3CDTF">2019-01-14T19:52:03Z</dcterms:created>
  <dcterms:modified xsi:type="dcterms:W3CDTF">2019-01-14T20:47:25Z</dcterms:modified>
</cp:coreProperties>
</file>