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7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6404" autoAdjust="0"/>
  </p:normalViewPr>
  <p:slideViewPr>
    <p:cSldViewPr snapToGrid="0">
      <p:cViewPr varScale="1">
        <p:scale>
          <a:sx n="97" d="100"/>
          <a:sy n="97" d="100"/>
        </p:scale>
        <p:origin x="7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9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8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3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9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1/15/2019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1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7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7200" dirty="0" smtClean="0">
                <a:latin typeface="Gill Sans MT" panose="020B0502020104020203" pitchFamily="34" charset="-18"/>
              </a:rPr>
              <a:t>WARFRAME CODEX</a:t>
            </a:r>
            <a:endParaRPr lang="cs-CZ" sz="7200" dirty="0">
              <a:latin typeface="Gill Sans MT" panose="020B0502020104020203" pitchFamily="34" charset="-18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3200" dirty="0" smtClean="0">
                <a:latin typeface="Gill Sans MT" panose="020B0502020104020203" pitchFamily="34" charset="-18"/>
              </a:rPr>
              <a:t>Mobilní aplikace pro android</a:t>
            </a:r>
            <a:endParaRPr lang="cs-CZ" sz="3200" dirty="0">
              <a:latin typeface="Gill Sans MT" panose="020B0502020104020203" pitchFamily="34" charset="-18"/>
            </a:endParaRPr>
          </a:p>
        </p:txBody>
      </p:sp>
      <p:sp>
        <p:nvSpPr>
          <p:cNvPr id="4" name="Obdélník 3"/>
          <p:cNvSpPr/>
          <p:nvPr/>
        </p:nvSpPr>
        <p:spPr>
          <a:xfrm rot="10354268">
            <a:off x="-459980" y="1453036"/>
            <a:ext cx="12815554" cy="11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 rot="15730728">
            <a:off x="3900080" y="2412772"/>
            <a:ext cx="12815554" cy="115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98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79206" y="225824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cs-CZ" sz="4800" dirty="0" smtClean="0">
                <a:latin typeface="Gill Sans MT" panose="020B0502020104020203" pitchFamily="34" charset="-18"/>
                <a:cs typeface="Times New Roman" panose="02020603050405020304" pitchFamily="18" charset="0"/>
              </a:rPr>
              <a:t>Co to je?</a:t>
            </a:r>
          </a:p>
          <a:p>
            <a:pPr algn="just"/>
            <a:r>
              <a:rPr lang="cs-CZ" sz="4800" dirty="0" smtClean="0">
                <a:latin typeface="Gill Sans MT" panose="020B0502020104020203" pitchFamily="34" charset="-18"/>
                <a:cs typeface="Times New Roman" panose="02020603050405020304" pitchFamily="18" charset="0"/>
              </a:rPr>
              <a:t>Výhody</a:t>
            </a:r>
          </a:p>
          <a:p>
            <a:pPr algn="just"/>
            <a:r>
              <a:rPr lang="cs-CZ" sz="4800" dirty="0" smtClean="0">
                <a:latin typeface="Gill Sans MT" panose="020B0502020104020203" pitchFamily="34" charset="-18"/>
                <a:cs typeface="Times New Roman" panose="02020603050405020304" pitchFamily="18" charset="0"/>
              </a:rPr>
              <a:t>Nevýhody</a:t>
            </a:r>
          </a:p>
          <a:p>
            <a:pPr algn="just"/>
            <a:r>
              <a:rPr lang="cs-CZ" sz="4800" dirty="0" err="1" smtClean="0">
                <a:latin typeface="Gill Sans MT" panose="020B0502020104020203" pitchFamily="34" charset="-18"/>
                <a:cs typeface="Times New Roman" panose="02020603050405020304" pitchFamily="18" charset="0"/>
              </a:rPr>
              <a:t>Visual</a:t>
            </a:r>
            <a:r>
              <a:rPr lang="cs-CZ" sz="4800" dirty="0" smtClean="0">
                <a:latin typeface="Gill Sans MT" panose="020B0502020104020203" pitchFamily="34" charset="-18"/>
                <a:cs typeface="Times New Roman" panose="02020603050405020304" pitchFamily="18" charset="0"/>
              </a:rPr>
              <a:t> Studio</a:t>
            </a:r>
          </a:p>
          <a:p>
            <a:pPr algn="just"/>
            <a:endParaRPr lang="cs-CZ" dirty="0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0" y="1"/>
            <a:ext cx="12192000" cy="14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dirty="0" smtClean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ANDROID STUDIO</a:t>
            </a:r>
            <a:endParaRPr lang="cs-CZ" sz="4800" dirty="0">
              <a:solidFill>
                <a:schemeClr val="bg1"/>
              </a:solidFill>
              <a:latin typeface="Gill Sans MT" panose="020B0502020104020203" pitchFamily="34" charset="-18"/>
              <a:cs typeface="Times New Roman" panose="02020603050405020304" pitchFamily="18" charset="0"/>
            </a:endParaRPr>
          </a:p>
        </p:txBody>
      </p:sp>
      <p:sp>
        <p:nvSpPr>
          <p:cNvPr id="13" name="Obdélník 12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92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2526889"/>
            <a:ext cx="10515600" cy="3650073"/>
          </a:xfrm>
        </p:spPr>
        <p:txBody>
          <a:bodyPr>
            <a:normAutofit/>
          </a:bodyPr>
          <a:lstStyle/>
          <a:p>
            <a:r>
              <a:rPr lang="cs-CZ" sz="4800" dirty="0" smtClean="0">
                <a:latin typeface="Gill Sans MT" panose="020B0502020104020203" pitchFamily="34" charset="-18"/>
              </a:rPr>
              <a:t>Co to je?</a:t>
            </a:r>
          </a:p>
          <a:p>
            <a:r>
              <a:rPr lang="cs-CZ" sz="4800" dirty="0" smtClean="0">
                <a:latin typeface="Gill Sans MT" panose="020B0502020104020203" pitchFamily="34" charset="-18"/>
              </a:rPr>
              <a:t>Jak jsem je použil.</a:t>
            </a:r>
          </a:p>
          <a:p>
            <a:r>
              <a:rPr lang="cs-CZ" sz="4800" dirty="0" smtClean="0">
                <a:latin typeface="Gill Sans MT" panose="020B0502020104020203" pitchFamily="34" charset="-18"/>
              </a:rPr>
              <a:t>Proč tenhle typ?</a:t>
            </a:r>
          </a:p>
          <a:p>
            <a:endParaRPr lang="cs-CZ" sz="3600" dirty="0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>
            <a:off x="0" y="1"/>
            <a:ext cx="12192000" cy="14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dirty="0" smtClean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JSON SOUBORY</a:t>
            </a:r>
            <a:endParaRPr lang="cs-CZ" sz="4800" dirty="0">
              <a:solidFill>
                <a:schemeClr val="bg1"/>
              </a:solidFill>
              <a:latin typeface="Gill Sans MT" panose="020B0502020104020203" pitchFamily="34" charset="-18"/>
              <a:cs typeface="Times New Roman" panose="02020603050405020304" pitchFamily="18" charset="0"/>
            </a:endParaRPr>
          </a:p>
        </p:txBody>
      </p:sp>
      <p:sp>
        <p:nvSpPr>
          <p:cNvPr id="12" name="Obdélník 11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/>
          <p:cNvSpPr/>
          <p:nvPr/>
        </p:nvSpPr>
        <p:spPr>
          <a:xfrm>
            <a:off x="9507794" y="14158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59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2290915"/>
            <a:ext cx="10515600" cy="3886047"/>
          </a:xfrm>
        </p:spPr>
        <p:txBody>
          <a:bodyPr>
            <a:noAutofit/>
          </a:bodyPr>
          <a:lstStyle/>
          <a:p>
            <a:r>
              <a:rPr lang="cs-CZ" sz="4800" dirty="0" smtClean="0">
                <a:latin typeface="Gill Sans MT" panose="020B0502020104020203" pitchFamily="34" charset="-18"/>
              </a:rPr>
              <a:t>Povolení Internetu</a:t>
            </a:r>
          </a:p>
          <a:p>
            <a:r>
              <a:rPr lang="cs-CZ" sz="4800" dirty="0" smtClean="0">
                <a:latin typeface="Gill Sans MT" panose="020B0502020104020203" pitchFamily="34" charset="-18"/>
              </a:rPr>
              <a:t>Indexování</a:t>
            </a:r>
          </a:p>
          <a:p>
            <a:r>
              <a:rPr lang="cs-CZ" sz="4800" dirty="0" smtClean="0">
                <a:latin typeface="Gill Sans MT" panose="020B0502020104020203" pitchFamily="34" charset="-18"/>
              </a:rPr>
              <a:t>Přeposílání dat</a:t>
            </a:r>
          </a:p>
          <a:p>
            <a:r>
              <a:rPr lang="cs-CZ" sz="4800" dirty="0" err="1" smtClean="0">
                <a:latin typeface="Gill Sans MT" panose="020B0502020104020203" pitchFamily="34" charset="-18"/>
              </a:rPr>
              <a:t>Parsování</a:t>
            </a:r>
            <a:r>
              <a:rPr lang="cs-CZ" sz="4800" dirty="0" smtClean="0">
                <a:latin typeface="Gill Sans MT" panose="020B0502020104020203" pitchFamily="34" charset="-18"/>
              </a:rPr>
              <a:t> JSON souborů</a:t>
            </a:r>
            <a:endParaRPr lang="cs-CZ" sz="4800" dirty="0">
              <a:latin typeface="Gill Sans MT" panose="020B0502020104020203" pitchFamily="34" charset="-18"/>
            </a:endParaRPr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>
            <a:off x="0" y="1"/>
            <a:ext cx="12192000" cy="14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dirty="0" smtClean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VYŘEŠENÁ PROBLEMATIKA</a:t>
            </a:r>
            <a:endParaRPr lang="cs-CZ" sz="4800" dirty="0">
              <a:solidFill>
                <a:schemeClr val="bg1"/>
              </a:solidFill>
              <a:latin typeface="Gill Sans MT" panose="020B0502020104020203" pitchFamily="34" charset="-18"/>
              <a:cs typeface="Times New Roman" panose="02020603050405020304" pitchFamily="18" charset="0"/>
            </a:endParaRPr>
          </a:p>
        </p:txBody>
      </p:sp>
      <p:sp>
        <p:nvSpPr>
          <p:cNvPr id="14" name="Obdélník 13"/>
          <p:cNvSpPr/>
          <p:nvPr/>
        </p:nvSpPr>
        <p:spPr>
          <a:xfrm>
            <a:off x="9660194" y="15682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9507794" y="14158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58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15844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cs-CZ" sz="4800" dirty="0" smtClean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VÝSLEDEK</a:t>
            </a:r>
            <a:endParaRPr lang="cs-CZ" sz="4800" dirty="0">
              <a:solidFill>
                <a:schemeClr val="bg1"/>
              </a:solidFill>
              <a:latin typeface="Gill Sans MT" panose="020B0502020104020203" pitchFamily="34" charset="-18"/>
              <a:cs typeface="Times New Roman" panose="02020603050405020304" pitchFamily="18" charset="0"/>
            </a:endParaRP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630" y="1570574"/>
            <a:ext cx="2880743" cy="51213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64" y="1570575"/>
            <a:ext cx="2880744" cy="51213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Obdélník 15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/>
          <p:cNvSpPr/>
          <p:nvPr/>
        </p:nvSpPr>
        <p:spPr>
          <a:xfrm>
            <a:off x="9507794" y="14158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53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6" y="1573160"/>
            <a:ext cx="3031708" cy="5171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>
            <a:off x="0" y="1"/>
            <a:ext cx="12192000" cy="14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smtClean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VÝSLEDEK</a:t>
            </a:r>
            <a:endParaRPr lang="cs-CZ" sz="4800" dirty="0">
              <a:solidFill>
                <a:schemeClr val="bg1"/>
              </a:solidFill>
              <a:latin typeface="Gill Sans MT" panose="020B0502020104020203" pitchFamily="34" charset="-18"/>
              <a:cs typeface="Times New Roman" panose="02020603050405020304" pitchFamily="18" charset="0"/>
            </a:endParaRPr>
          </a:p>
        </p:txBody>
      </p:sp>
      <p:sp>
        <p:nvSpPr>
          <p:cNvPr id="18" name="Obdélník 17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9507794" y="14158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1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cs-CZ" sz="4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2546555"/>
            <a:ext cx="10515600" cy="3630408"/>
          </a:xfrm>
        </p:spPr>
        <p:txBody>
          <a:bodyPr>
            <a:normAutofit/>
          </a:bodyPr>
          <a:lstStyle/>
          <a:p>
            <a:r>
              <a:rPr lang="cs-CZ" sz="4800" dirty="0" smtClean="0">
                <a:latin typeface="Gill Sans MT" panose="020B0502020104020203" pitchFamily="34" charset="-18"/>
              </a:rPr>
              <a:t>Zprostředkování pomocí služby </a:t>
            </a:r>
            <a:r>
              <a:rPr lang="cs-CZ" sz="4800" dirty="0">
                <a:latin typeface="Gill Sans MT" panose="020B0502020104020203" pitchFamily="34" charset="-18"/>
              </a:rPr>
              <a:t>G</a:t>
            </a:r>
            <a:r>
              <a:rPr lang="cs-CZ" sz="4800" dirty="0" smtClean="0">
                <a:latin typeface="Gill Sans MT" panose="020B0502020104020203" pitchFamily="34" charset="-18"/>
              </a:rPr>
              <a:t>oogle Play</a:t>
            </a:r>
          </a:p>
          <a:p>
            <a:r>
              <a:rPr lang="cs-CZ" sz="4800" dirty="0" smtClean="0">
                <a:latin typeface="Gill Sans MT" panose="020B0502020104020203" pitchFamily="34" charset="-18"/>
              </a:rPr>
              <a:t>Přihlašovací systém</a:t>
            </a:r>
          </a:p>
          <a:p>
            <a:pPr marL="0" indent="0">
              <a:buNone/>
            </a:pPr>
            <a:endParaRPr lang="cs-CZ" sz="3600" dirty="0"/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>
            <a:off x="0" y="1"/>
            <a:ext cx="12192000" cy="14158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800" dirty="0" smtClean="0">
                <a:solidFill>
                  <a:schemeClr val="bg1"/>
                </a:solidFill>
                <a:latin typeface="Gill Sans MT" panose="020B0502020104020203" pitchFamily="34" charset="-18"/>
                <a:cs typeface="Times New Roman" panose="02020603050405020304" pitchFamily="18" charset="0"/>
              </a:rPr>
              <a:t>MOŽNÁ VYLEPŠENÍ</a:t>
            </a:r>
            <a:endParaRPr lang="cs-CZ" sz="4800" dirty="0">
              <a:solidFill>
                <a:schemeClr val="bg1"/>
              </a:solidFill>
              <a:latin typeface="Gill Sans MT" panose="020B0502020104020203" pitchFamily="34" charset="-18"/>
              <a:cs typeface="Times New Roman" panose="02020603050405020304" pitchFamily="18" charset="0"/>
            </a:endParaRPr>
          </a:p>
        </p:txBody>
      </p:sp>
      <p:sp>
        <p:nvSpPr>
          <p:cNvPr id="13" name="Obdélník 12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/>
          <p:cNvSpPr/>
          <p:nvPr/>
        </p:nvSpPr>
        <p:spPr>
          <a:xfrm>
            <a:off x="9507794" y="1415845"/>
            <a:ext cx="1846006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/>
          <p:cNvSpPr/>
          <p:nvPr/>
        </p:nvSpPr>
        <p:spPr>
          <a:xfrm rot="3015449">
            <a:off x="6888721" y="-256015"/>
            <a:ext cx="4478637" cy="1071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0" y="1415845"/>
            <a:ext cx="12192000" cy="13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55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52</Words>
  <Application>Microsoft Office PowerPoint</Application>
  <PresentationFormat>Širokoúhlá obrazovka</PresentationFormat>
  <Paragraphs>21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Times New Roman</vt:lpstr>
      <vt:lpstr>Motiv Office</vt:lpstr>
      <vt:lpstr>WARFRAME CODEX</vt:lpstr>
      <vt:lpstr>Prezentace aplikace PowerPoint</vt:lpstr>
      <vt:lpstr>Prezentace aplikace PowerPoint</vt:lpstr>
      <vt:lpstr>Prezentace aplikace PowerPoint</vt:lpstr>
      <vt:lpstr>VÝSLEDEK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Warframe Codex</dc:title>
  <dc:creator>Michal</dc:creator>
  <cp:lastModifiedBy>Student</cp:lastModifiedBy>
  <cp:revision>8</cp:revision>
  <dcterms:created xsi:type="dcterms:W3CDTF">2019-01-14T19:52:03Z</dcterms:created>
  <dcterms:modified xsi:type="dcterms:W3CDTF">2019-01-15T10:23:51Z</dcterms:modified>
</cp:coreProperties>
</file>