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3" r:id="rId6"/>
    <p:sldId id="259" r:id="rId7"/>
    <p:sldId id="261" r:id="rId8"/>
    <p:sldId id="262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4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70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5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4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22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8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9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6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01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7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8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175C-D581-4F7F-B0A4-5F538FC45260}" type="datetimeFigureOut">
              <a:rPr lang="cs-CZ" smtClean="0"/>
              <a:t>14.1.2019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B236-1686-4FEA-9C89-AFA409B9E0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6172200" cy="1894362"/>
          </a:xfrm>
        </p:spPr>
        <p:txBody>
          <a:bodyPr/>
          <a:lstStyle/>
          <a:p>
            <a:r>
              <a:rPr lang="cs-CZ" dirty="0" smtClean="0"/>
              <a:t>Laserová závora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75656" y="2420888"/>
            <a:ext cx="6172200" cy="1371600"/>
          </a:xfrm>
        </p:spPr>
        <p:txBody>
          <a:bodyPr/>
          <a:lstStyle/>
          <a:p>
            <a:r>
              <a:rPr lang="cs-CZ" dirty="0" smtClean="0"/>
              <a:t>Jakub Klíštinec, IT 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a vylepšení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Problém s mikročipem</a:t>
            </a:r>
          </a:p>
          <a:p>
            <a:r>
              <a:rPr lang="cs-CZ" dirty="0" smtClean="0"/>
              <a:t>Odesílání dat</a:t>
            </a:r>
          </a:p>
          <a:p>
            <a:r>
              <a:rPr lang="cs-CZ" dirty="0" smtClean="0"/>
              <a:t>Vylepšení vzhledu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7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388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Osnova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Představení projektu</a:t>
            </a:r>
          </a:p>
          <a:p>
            <a:r>
              <a:rPr lang="cs-CZ" dirty="0" smtClean="0"/>
              <a:t>Využité technologie</a:t>
            </a:r>
          </a:p>
          <a:p>
            <a:r>
              <a:rPr lang="cs-CZ" dirty="0" smtClean="0"/>
              <a:t>Schéma</a:t>
            </a:r>
          </a:p>
          <a:p>
            <a:r>
              <a:rPr lang="cs-CZ" dirty="0" smtClean="0"/>
              <a:t>Video</a:t>
            </a:r>
          </a:p>
          <a:p>
            <a:r>
              <a:rPr lang="cs-CZ" dirty="0" smtClean="0"/>
              <a:t>Vzhled</a:t>
            </a:r>
          </a:p>
          <a:p>
            <a:r>
              <a:rPr lang="cs-CZ" dirty="0" smtClean="0"/>
              <a:t>Problémy a vylepšení</a:t>
            </a:r>
          </a:p>
          <a:p>
            <a:r>
              <a:rPr lang="cs-CZ" dirty="0" smtClean="0"/>
              <a:t>Závěr</a:t>
            </a:r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05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Představení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 to je ?</a:t>
            </a:r>
          </a:p>
          <a:p>
            <a:endParaRPr lang="cs-CZ" dirty="0"/>
          </a:p>
          <a:p>
            <a:r>
              <a:rPr lang="cs-CZ" dirty="0" smtClean="0"/>
              <a:t>Jak to funguje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37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Hardware</a:t>
            </a:r>
          </a:p>
          <a:p>
            <a:pPr lvl="1"/>
            <a:r>
              <a:rPr lang="cs-CZ" dirty="0" smtClean="0"/>
              <a:t>ESP, Laser, fototranzistor, komparátor, trimr, bzučák, …</a:t>
            </a:r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 smtClean="0"/>
              <a:t>Software</a:t>
            </a:r>
          </a:p>
          <a:p>
            <a:pPr lvl="1"/>
            <a:r>
              <a:rPr lang="cs-CZ" dirty="0" smtClean="0"/>
              <a:t>PlatformIO, C++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3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cs-CZ" dirty="0" smtClean="0"/>
              <a:t>Schéma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6"/>
            <a:ext cx="5904656" cy="5385837"/>
          </a:xfrm>
        </p:spPr>
      </p:pic>
    </p:spTree>
    <p:extLst>
      <p:ext uri="{BB962C8B-B14F-4D97-AF65-F5344CB8AC3E}">
        <p14:creationId xmlns:p14="http://schemas.microsoft.com/office/powerpoint/2010/main" val="255811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funkčnosti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70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Vzhled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6418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78896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7309067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65</Words>
  <Application>Microsoft Office PowerPoint</Application>
  <PresentationFormat>Předvádění na obrazovce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Laserová závora</vt:lpstr>
      <vt:lpstr>Osnova</vt:lpstr>
      <vt:lpstr>Představení projektu</vt:lpstr>
      <vt:lpstr>Využité technologie</vt:lpstr>
      <vt:lpstr>Schéma</vt:lpstr>
      <vt:lpstr>Ukázka funkčnosti</vt:lpstr>
      <vt:lpstr>Vzhled</vt:lpstr>
      <vt:lpstr>Prezentace aplikace PowerPoint</vt:lpstr>
      <vt:lpstr>Prezentace aplikace PowerPoint</vt:lpstr>
      <vt:lpstr>Problémy a vylepšení</vt:lpstr>
      <vt:lpstr>Závěr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Laserová závora</dc:title>
  <dc:creator>Jakub</dc:creator>
  <cp:lastModifiedBy>Jakub</cp:lastModifiedBy>
  <cp:revision>10</cp:revision>
  <dcterms:created xsi:type="dcterms:W3CDTF">2019-01-14T14:50:29Z</dcterms:created>
  <dcterms:modified xsi:type="dcterms:W3CDTF">2019-01-14T21:13:35Z</dcterms:modified>
</cp:coreProperties>
</file>