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6" r:id="rId6"/>
    <p:sldId id="263" r:id="rId7"/>
    <p:sldId id="258" r:id="rId8"/>
    <p:sldId id="260" r:id="rId9"/>
    <p:sldId id="261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561" y="176464"/>
            <a:ext cx="7766936" cy="1593210"/>
          </a:xfrm>
        </p:spPr>
        <p:txBody>
          <a:bodyPr/>
          <a:lstStyle/>
          <a:p>
            <a:pPr algn="ctr"/>
            <a:r>
              <a:rPr lang="cs-CZ" sz="6000" dirty="0" smtClean="0">
                <a:solidFill>
                  <a:schemeClr val="accent1">
                    <a:lumMod val="50000"/>
                  </a:schemeClr>
                </a:solidFill>
              </a:rPr>
              <a:t>Závěrečná práce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600" dirty="0" smtClean="0"/>
              <a:t>Čtečka otisků prstů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561" y="6170173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cs-CZ" sz="2800" dirty="0" smtClean="0">
                <a:solidFill>
                  <a:schemeClr val="bg2">
                    <a:lumMod val="50000"/>
                  </a:schemeClr>
                </a:solidFill>
              </a:rPr>
              <a:t>Jan Švrček</a:t>
            </a:r>
            <a:endParaRPr lang="cs-CZ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88" y="1952629"/>
            <a:ext cx="5559082" cy="40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/>
              <a:t>Napájení senzoru DY50 z ESP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cs-CZ" sz="3000" dirty="0" smtClean="0"/>
              <a:t>Zesílení  napětí:	</a:t>
            </a:r>
            <a:r>
              <a:rPr lang="cs-CZ" dirty="0" smtClean="0"/>
              <a:t>	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sz="3000" dirty="0" smtClean="0"/>
              <a:t>Zeslabení napětí</a:t>
            </a:r>
            <a:r>
              <a:rPr lang="cs-CZ" dirty="0" smtClean="0"/>
              <a:t>	:						</a:t>
            </a:r>
            <a:endParaRPr lang="cs-CZ" dirty="0"/>
          </a:p>
        </p:txBody>
      </p:sp>
      <p:pic>
        <p:nvPicPr>
          <p:cNvPr id="5" name="Picture 4" descr="C:\Users\Jan\Desktop\tranza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9" y="2930106"/>
            <a:ext cx="4359887" cy="311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Jan\Desktop\zenerovak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21" y="2930106"/>
            <a:ext cx="4697721" cy="1729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 smtClean="0"/>
              <a:t>Zhodnocení práce</a:t>
            </a:r>
            <a:endParaRPr lang="cs-CZ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025237" cy="3881437"/>
          </a:xfrm>
        </p:spPr>
      </p:pic>
      <p:pic>
        <p:nvPicPr>
          <p:cNvPr id="5124" name="Picture 4" descr="VÃ½sledek obrÃ¡zku pro man question icon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86" y="1930400"/>
            <a:ext cx="3799364" cy="379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97" y="2012472"/>
            <a:ext cx="2978105" cy="37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3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093" y="3064042"/>
            <a:ext cx="8596668" cy="1320800"/>
          </a:xfrm>
        </p:spPr>
        <p:txBody>
          <a:bodyPr>
            <a:normAutofit/>
          </a:bodyPr>
          <a:lstStyle/>
          <a:p>
            <a:r>
              <a:rPr lang="cs-CZ" sz="4800" dirty="0" smtClean="0"/>
              <a:t>Děkuji Vám za pozornost </a:t>
            </a:r>
            <a:endParaRPr lang="cs-CZ" sz="4800" dirty="0"/>
          </a:p>
        </p:txBody>
      </p:sp>
    </p:spTree>
    <p:extLst>
      <p:ext uri="{BB962C8B-B14F-4D97-AF65-F5344CB8AC3E}">
        <p14:creationId xmlns:p14="http://schemas.microsoft.com/office/powerpoint/2010/main" val="1380817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6000" dirty="0" smtClean="0"/>
              <a:t>Úvod </a:t>
            </a:r>
            <a:endParaRPr lang="cs-CZ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713" y="2069429"/>
            <a:ext cx="9140434" cy="425115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cs-CZ" sz="3900" dirty="0" smtClean="0"/>
              <a:t>Volba projektu a stanovené cíle</a:t>
            </a:r>
          </a:p>
          <a:p>
            <a:pPr>
              <a:lnSpc>
                <a:spcPct val="170000"/>
              </a:lnSpc>
            </a:pPr>
            <a:r>
              <a:rPr lang="cs-CZ" sz="3900" dirty="0" smtClean="0"/>
              <a:t>Využitý Software </a:t>
            </a:r>
            <a:r>
              <a:rPr lang="cs-CZ" sz="3900" dirty="0"/>
              <a:t>a </a:t>
            </a:r>
            <a:r>
              <a:rPr lang="cs-CZ" sz="3900" dirty="0" smtClean="0"/>
              <a:t>hardware</a:t>
            </a:r>
            <a:endParaRPr lang="cs-CZ" sz="3900" dirty="0"/>
          </a:p>
          <a:p>
            <a:pPr>
              <a:lnSpc>
                <a:spcPct val="170000"/>
              </a:lnSpc>
            </a:pPr>
            <a:r>
              <a:rPr lang="cs-CZ" sz="3900" dirty="0" smtClean="0"/>
              <a:t>Jak </a:t>
            </a:r>
            <a:r>
              <a:rPr lang="cs-CZ" sz="3900" dirty="0"/>
              <a:t>vlastně </a:t>
            </a:r>
            <a:r>
              <a:rPr lang="cs-CZ" sz="3900" dirty="0" smtClean="0"/>
              <a:t>čtečka </a:t>
            </a:r>
            <a:r>
              <a:rPr lang="cs-CZ" sz="3900" dirty="0"/>
              <a:t>funguje ??</a:t>
            </a:r>
          </a:p>
          <a:p>
            <a:pPr>
              <a:lnSpc>
                <a:spcPct val="170000"/>
              </a:lnSpc>
            </a:pPr>
            <a:r>
              <a:rPr lang="cs-CZ" sz="3900" dirty="0" smtClean="0"/>
              <a:t>Problémy </a:t>
            </a:r>
            <a:r>
              <a:rPr lang="cs-CZ" sz="3900" dirty="0"/>
              <a:t>a </a:t>
            </a:r>
            <a:r>
              <a:rPr lang="cs-CZ" sz="3900" dirty="0" smtClean="0"/>
              <a:t>jejich </a:t>
            </a:r>
            <a:r>
              <a:rPr lang="cs-CZ" sz="3900" dirty="0"/>
              <a:t>řešení</a:t>
            </a:r>
            <a:endParaRPr lang="cs-CZ" sz="3900" dirty="0" smtClean="0"/>
          </a:p>
          <a:p>
            <a:pPr>
              <a:lnSpc>
                <a:spcPct val="170000"/>
              </a:lnSpc>
            </a:pPr>
            <a:r>
              <a:rPr lang="cs-CZ" sz="4000" dirty="0"/>
              <a:t>Zhodnocení práce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357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9" y="609600"/>
            <a:ext cx="9143999" cy="1320800"/>
          </a:xfrm>
        </p:spPr>
        <p:txBody>
          <a:bodyPr>
            <a:noAutofit/>
          </a:bodyPr>
          <a:lstStyle/>
          <a:p>
            <a:pPr algn="ctr"/>
            <a:r>
              <a:rPr lang="cs-CZ" sz="4800" dirty="0" smtClean="0"/>
              <a:t>Volba projektu a co bylo cílem ?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844" y="1930400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s-CZ" sz="3200" b="1" dirty="0" smtClean="0"/>
              <a:t>Cíle:</a:t>
            </a:r>
          </a:p>
          <a:p>
            <a:pPr>
              <a:lnSpc>
                <a:spcPct val="150000"/>
              </a:lnSpc>
            </a:pPr>
            <a:r>
              <a:rPr lang="cs-CZ" sz="3200" dirty="0" smtClean="0"/>
              <a:t>Zprovoznění čtečky </a:t>
            </a:r>
          </a:p>
          <a:p>
            <a:pPr>
              <a:lnSpc>
                <a:spcPct val="150000"/>
              </a:lnSpc>
            </a:pPr>
            <a:r>
              <a:rPr lang="cs-CZ" sz="3200" dirty="0" smtClean="0"/>
              <a:t>Analýza otisků </a:t>
            </a:r>
          </a:p>
          <a:p>
            <a:pPr>
              <a:lnSpc>
                <a:spcPct val="150000"/>
              </a:lnSpc>
            </a:pPr>
            <a:r>
              <a:rPr lang="cs-CZ" sz="3200" dirty="0" smtClean="0"/>
              <a:t>Odesílání otisků pomocí MQTT</a:t>
            </a:r>
          </a:p>
          <a:p>
            <a:pPr>
              <a:lnSpc>
                <a:spcPct val="150000"/>
              </a:lnSpc>
            </a:pPr>
            <a:r>
              <a:rPr lang="cs-CZ" sz="3200" dirty="0" smtClean="0"/>
              <a:t>Vytvoření databáze s otisky</a:t>
            </a:r>
          </a:p>
          <a:p>
            <a:pPr>
              <a:lnSpc>
                <a:spcPct val="200000"/>
              </a:lnSpc>
            </a:pPr>
            <a:endParaRPr lang="cs-CZ" sz="2400" dirty="0" smtClean="0"/>
          </a:p>
          <a:p>
            <a:pPr>
              <a:lnSpc>
                <a:spcPct val="200000"/>
              </a:lnSpc>
            </a:pPr>
            <a:endParaRPr lang="cs-CZ" sz="2400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01" y="2141792"/>
            <a:ext cx="2924677" cy="38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6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263"/>
            <a:ext cx="8819592" cy="1320800"/>
          </a:xfrm>
        </p:spPr>
        <p:txBody>
          <a:bodyPr>
            <a:noAutofit/>
          </a:bodyPr>
          <a:lstStyle/>
          <a:p>
            <a:r>
              <a:rPr lang="cs-CZ" sz="4800" dirty="0" smtClean="0"/>
              <a:t>Visual studio code a Platformio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1246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3000" dirty="0" smtClean="0"/>
              <a:t>Doporučení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Zdůvodnění volby prostředí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Zkušenosti s prostředím</a:t>
            </a:r>
            <a:endParaRPr lang="cs-CZ" sz="3000" dirty="0"/>
          </a:p>
        </p:txBody>
      </p:sp>
      <p:pic>
        <p:nvPicPr>
          <p:cNvPr id="1026" name="Picture 2" descr="http://pepa.holla.cz/wp-content/uploads/2017/07/msvisual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090" y="1382217"/>
            <a:ext cx="2444912" cy="244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tformIO is an open source ecosystem for IoT development. Cross-platform IDE and unified debugger. Remote unit testing and firmware upd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16" y="3875130"/>
            <a:ext cx="2645386" cy="264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3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 smtClean="0"/>
              <a:t>Mikroprocesory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000" dirty="0" smtClean="0"/>
              <a:t>ESP 8266:</a:t>
            </a:r>
          </a:p>
          <a:p>
            <a:pPr marL="0" indent="0">
              <a:buNone/>
            </a:pPr>
            <a:r>
              <a:rPr lang="cs-CZ" sz="3000" dirty="0" smtClean="0"/>
              <a:t>	</a:t>
            </a:r>
            <a:r>
              <a:rPr lang="cs-CZ" sz="3000" dirty="0" smtClean="0">
                <a:solidFill>
                  <a:srgbClr val="00B050"/>
                </a:solidFill>
              </a:rPr>
              <a:t>+ má Wi-fi modul</a:t>
            </a:r>
            <a:r>
              <a:rPr lang="cs-CZ" sz="3000" dirty="0" smtClean="0"/>
              <a:t>			</a:t>
            </a:r>
            <a:r>
              <a:rPr lang="cs-CZ" sz="3000" dirty="0" smtClean="0">
                <a:solidFill>
                  <a:srgbClr val="FF0000"/>
                </a:solidFill>
              </a:rPr>
              <a:t>- napětí 3,3V</a:t>
            </a:r>
            <a:endParaRPr lang="cs-CZ" sz="3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cs-CZ" sz="3000" dirty="0" smtClean="0"/>
          </a:p>
          <a:p>
            <a:r>
              <a:rPr lang="cs-CZ" sz="3000" dirty="0" smtClean="0"/>
              <a:t>Arduino:</a:t>
            </a:r>
          </a:p>
          <a:p>
            <a:pPr marL="457200" lvl="1" indent="0">
              <a:buNone/>
            </a:pPr>
            <a:r>
              <a:rPr lang="cs-CZ" sz="2800" dirty="0" smtClean="0">
                <a:solidFill>
                  <a:srgbClr val="00B050"/>
                </a:solidFill>
              </a:rPr>
              <a:t>+ napětí 5V                     </a:t>
            </a:r>
            <a:r>
              <a:rPr lang="cs-CZ" sz="2800" dirty="0" smtClean="0">
                <a:solidFill>
                  <a:srgbClr val="FF0000"/>
                </a:solidFill>
              </a:rPr>
              <a:t>- nemá Wi-fi modul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1" y="5122792"/>
            <a:ext cx="3375698" cy="1548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97" y="4963637"/>
            <a:ext cx="3172268" cy="1867161"/>
          </a:xfrm>
          <a:prstGeom prst="rect">
            <a:avLst/>
          </a:prstGeom>
        </p:spPr>
      </p:pic>
      <p:pic>
        <p:nvPicPr>
          <p:cNvPr id="3080" name="Picture 8" descr="VÃ½sledek obrÃ¡zku pro v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94" y="5122792"/>
            <a:ext cx="1528846" cy="152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8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 smtClean="0"/>
              <a:t>LCD displej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3000" dirty="0" smtClean="0"/>
              <a:t>2 řádky, 16 znaků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Regulovatelný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I2C sběrnice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Připojen čtyřmi piny</a:t>
            </a:r>
          </a:p>
          <a:p>
            <a:endParaRPr lang="cs-CZ" sz="3000" dirty="0" smtClean="0"/>
          </a:p>
        </p:txBody>
      </p:sp>
      <p:pic>
        <p:nvPicPr>
          <p:cNvPr id="4" name="Picture 3" descr="a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160589"/>
            <a:ext cx="4023060" cy="355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4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6349"/>
            <a:ext cx="9031931" cy="1320800"/>
          </a:xfrm>
        </p:spPr>
        <p:txBody>
          <a:bodyPr>
            <a:noAutofit/>
          </a:bodyPr>
          <a:lstStyle/>
          <a:p>
            <a:pPr algn="ctr"/>
            <a:r>
              <a:rPr lang="cs-CZ" sz="4800" dirty="0" smtClean="0"/>
              <a:t>Senzor DY50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3000" dirty="0" smtClean="0"/>
              <a:t>Režim shody 1:1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Napájení : 3,6 až 6V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Flash pamět</a:t>
            </a:r>
          </a:p>
          <a:p>
            <a:pPr>
              <a:lnSpc>
                <a:spcPct val="150000"/>
              </a:lnSpc>
            </a:pPr>
            <a:r>
              <a:rPr lang="cs-CZ" sz="3000" dirty="0"/>
              <a:t>Připojen čtyřmi piny</a:t>
            </a:r>
          </a:p>
        </p:txBody>
      </p:sp>
      <p:pic>
        <p:nvPicPr>
          <p:cNvPr id="4098" name="Picture 2" descr="SnÃ­maÄ otiskÅ¯ prstÅ¯ s pamÄtÃ­ DY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775" y="2160589"/>
            <a:ext cx="3366227" cy="336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 smtClean="0"/>
              <a:t>Jak čtečka funguje ??</a:t>
            </a:r>
            <a:endParaRPr lang="cs-CZ" sz="4800" dirty="0"/>
          </a:p>
        </p:txBody>
      </p:sp>
      <p:pic>
        <p:nvPicPr>
          <p:cNvPr id="2072" name="Picture 24" descr="VÃ½sledek obrÃ¡zku pro fingerprint reader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15" y="1705743"/>
            <a:ext cx="6596705" cy="479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VÃ½sledek obrÃ¡zku pro ccd detektor princ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08" y="1930400"/>
            <a:ext cx="4354517" cy="46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VÃ½sledek obrÃ¡zku pro fingerprint reader princi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3026543"/>
            <a:ext cx="8677862" cy="305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365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/>
              <a:t>Problémy </a:t>
            </a:r>
            <a:r>
              <a:rPr lang="cs-CZ" sz="4800" dirty="0" smtClean="0"/>
              <a:t>a jejich řešení</a:t>
            </a:r>
            <a:endParaRPr lang="cs-CZ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sz="3000" smtClean="0"/>
              <a:t>Seriová </a:t>
            </a:r>
            <a:r>
              <a:rPr lang="cs-CZ" sz="3000" smtClean="0"/>
              <a:t>rychlost</a:t>
            </a:r>
            <a:endParaRPr lang="cs-CZ" sz="3000" dirty="0" smtClean="0"/>
          </a:p>
          <a:p>
            <a:pPr>
              <a:lnSpc>
                <a:spcPct val="150000"/>
              </a:lnSpc>
            </a:pPr>
            <a:r>
              <a:rPr lang="cs-CZ" sz="3000" dirty="0" smtClean="0"/>
              <a:t>Rychlost mikrokontroleru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Knihovny</a:t>
            </a:r>
          </a:p>
          <a:p>
            <a:pPr>
              <a:lnSpc>
                <a:spcPct val="150000"/>
              </a:lnSpc>
            </a:pPr>
            <a:r>
              <a:rPr lang="cs-CZ" sz="3000" dirty="0" smtClean="0"/>
              <a:t>Napájení senzoru DY50</a:t>
            </a:r>
          </a:p>
          <a:p>
            <a:endParaRPr lang="cs-CZ" sz="3000" dirty="0" smtClean="0"/>
          </a:p>
          <a:p>
            <a:endParaRPr lang="cs-CZ" sz="3000" dirty="0" smtClean="0"/>
          </a:p>
          <a:p>
            <a:endParaRPr lang="cs-CZ" sz="3000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83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939</TotalTime>
  <Words>120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Závěrečná práce Čtečka otisků prstů</vt:lpstr>
      <vt:lpstr>Úvod </vt:lpstr>
      <vt:lpstr>Volba projektu a co bylo cílem ?</vt:lpstr>
      <vt:lpstr>Visual studio code a Platformio</vt:lpstr>
      <vt:lpstr>Mikroprocesory</vt:lpstr>
      <vt:lpstr>LCD displej</vt:lpstr>
      <vt:lpstr>Senzor DY50</vt:lpstr>
      <vt:lpstr>Jak čtečka funguje ??</vt:lpstr>
      <vt:lpstr>Problémy a jejich řešení</vt:lpstr>
      <vt:lpstr>Napájení senzoru DY50 z ESP</vt:lpstr>
      <vt:lpstr>Zhodnocení práce</vt:lpstr>
      <vt:lpstr>Děkuji Vám za pozornost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Čtečka otisků prstů</dc:title>
  <dc:creator>Jan Švrček</dc:creator>
  <cp:lastModifiedBy>Jan Švrček</cp:lastModifiedBy>
  <cp:revision>38</cp:revision>
  <dcterms:created xsi:type="dcterms:W3CDTF">2019-01-14T15:50:39Z</dcterms:created>
  <dcterms:modified xsi:type="dcterms:W3CDTF">2019-01-15T21:05:35Z</dcterms:modified>
</cp:coreProperties>
</file>