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66" r:id="rId3"/>
    <p:sldId id="257" r:id="rId4"/>
    <p:sldId id="264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C739-DBB0-4BDF-9B84-06170BE2B284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F2E0-A6D0-42F2-BC82-87FDCC8A70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870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C739-DBB0-4BDF-9B84-06170BE2B284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F2E0-A6D0-42F2-BC82-87FDCC8A70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505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C739-DBB0-4BDF-9B84-06170BE2B284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F2E0-A6D0-42F2-BC82-87FDCC8A70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1769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C739-DBB0-4BDF-9B84-06170BE2B284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F2E0-A6D0-42F2-BC82-87FDCC8A70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211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C739-DBB0-4BDF-9B84-06170BE2B284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F2E0-A6D0-42F2-BC82-87FDCC8A70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439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C739-DBB0-4BDF-9B84-06170BE2B284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F2E0-A6D0-42F2-BC82-87FDCC8A70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670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C739-DBB0-4BDF-9B84-06170BE2B284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F2E0-A6D0-42F2-BC82-87FDCC8A70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255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C739-DBB0-4BDF-9B84-06170BE2B284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F2E0-A6D0-42F2-BC82-87FDCC8A70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65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C739-DBB0-4BDF-9B84-06170BE2B284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F2E0-A6D0-42F2-BC82-87FDCC8A70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406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C739-DBB0-4BDF-9B84-06170BE2B284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F2E0-A6D0-42F2-BC82-87FDCC8A70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479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C739-DBB0-4BDF-9B84-06170BE2B284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F2E0-A6D0-42F2-BC82-87FDCC8A70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792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C739-DBB0-4BDF-9B84-06170BE2B284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F2E0-A6D0-42F2-BC82-87FDCC8A70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39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C739-DBB0-4BDF-9B84-06170BE2B284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F2E0-A6D0-42F2-BC82-87FDCC8A70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90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2FEC739-DBB0-4BDF-9B84-06170BE2B284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96AF2E0-A6D0-42F2-BC82-87FDCC8A70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426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2FEC739-DBB0-4BDF-9B84-06170BE2B284}" type="datetimeFigureOut">
              <a:rPr lang="cs-CZ" smtClean="0"/>
              <a:t>18.01.2021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96AF2E0-A6D0-42F2-BC82-87FDCC8A70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0479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795E8F-58B9-431B-B659-0A7975345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Řešení problematiky e-shopu pro malé podnikatele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CAE8DCC-71BA-4BEF-BDA9-24B581758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Jakub Vaněk 																IT4 2020/2021</a:t>
            </a:r>
          </a:p>
        </p:txBody>
      </p:sp>
      <p:pic>
        <p:nvPicPr>
          <p:cNvPr id="1026" name="Picture 2" descr="SŠPU Opava">
            <a:extLst>
              <a:ext uri="{FF2B5EF4-FFF2-40B4-BE49-F238E27FC236}">
                <a16:creationId xmlns:a16="http://schemas.microsoft.com/office/drawing/2014/main" id="{2559666E-C4EA-46DD-B429-D17FF2FB2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3" y="588498"/>
            <a:ext cx="3826169" cy="94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71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776A7E-0A66-4CD4-BDDC-A712AF67F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O projektu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69D6786-B10C-449C-A7A0-D38D2C0EC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906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F3AE73-1854-4CD0-9B88-216D8D4F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2E6418-41D1-4118-B7B0-214CCF43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Využité technologie</a:t>
            </a:r>
          </a:p>
          <a:p>
            <a:r>
              <a:rPr lang="cs-CZ" dirty="0"/>
              <a:t>Náklady na provoz</a:t>
            </a:r>
          </a:p>
          <a:p>
            <a:r>
              <a:rPr lang="cs-CZ" dirty="0"/>
              <a:t>Srovnání </a:t>
            </a:r>
          </a:p>
          <a:p>
            <a:r>
              <a:rPr lang="cs-CZ" dirty="0"/>
              <a:t>Možná vylepšení</a:t>
            </a:r>
          </a:p>
          <a:p>
            <a:r>
              <a:rPr lang="cs-CZ" dirty="0"/>
              <a:t>Závěr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538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DB290F-0198-42F4-8302-64F44256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Využité technologie</a:t>
            </a:r>
          </a:p>
        </p:txBody>
      </p:sp>
      <p:pic>
        <p:nvPicPr>
          <p:cNvPr id="1034" name="Picture 10" descr="Docker Logos | Docker">
            <a:extLst>
              <a:ext uri="{FF2B5EF4-FFF2-40B4-BE49-F238E27FC236}">
                <a16:creationId xmlns:a16="http://schemas.microsoft.com/office/drawing/2014/main" id="{A7DB629E-7707-4075-91E2-CD8134B13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96" y="5076191"/>
            <a:ext cx="4254667" cy="10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F7ADCFD-21CA-4B4D-A465-66C25B28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4" y="1998377"/>
            <a:ext cx="1430623" cy="143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wnload Microsoft Azure (Windows Azure) Logo in SVG Vector or PNG File  Format - Logo.wine">
            <a:extLst>
              <a:ext uri="{FF2B5EF4-FFF2-40B4-BE49-F238E27FC236}">
                <a16:creationId xmlns:a16="http://schemas.microsoft.com/office/drawing/2014/main" id="{FD3B7009-0C0C-42DC-AF31-36A536F30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71" y="2816569"/>
            <a:ext cx="4272392" cy="284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xactly - Shoptet integrace">
            <a:extLst>
              <a:ext uri="{FF2B5EF4-FFF2-40B4-BE49-F238E27FC236}">
                <a16:creationId xmlns:a16="http://schemas.microsoft.com/office/drawing/2014/main" id="{ACCD79FC-CE14-47AD-A96B-0D74BB80C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90" y="4843319"/>
            <a:ext cx="351472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Migrating to WooCommerce from an Existing Ecommerce Website – Mode Effect">
            <a:extLst>
              <a:ext uri="{FF2B5EF4-FFF2-40B4-BE49-F238E27FC236}">
                <a16:creationId xmlns:a16="http://schemas.microsoft.com/office/drawing/2014/main" id="{496C5C4A-F6B4-4448-B294-868C08820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486" y="2082820"/>
            <a:ext cx="4320840" cy="196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33E54589-0C0E-4CFC-8D4D-11706176967B}"/>
              </a:ext>
            </a:extLst>
          </p:cNvPr>
          <p:cNvCxnSpPr/>
          <p:nvPr/>
        </p:nvCxnSpPr>
        <p:spPr>
          <a:xfrm flipH="1">
            <a:off x="5203658" y="1888958"/>
            <a:ext cx="3597442" cy="4969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ubernetes">
            <a:extLst>
              <a:ext uri="{FF2B5EF4-FFF2-40B4-BE49-F238E27FC236}">
                <a16:creationId xmlns:a16="http://schemas.microsoft.com/office/drawing/2014/main" id="{85A6C004-3E77-46D1-A7B3-CFE93DE21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361" y="3547451"/>
            <a:ext cx="1225659" cy="122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3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91487A-66B1-4807-AEBA-121DCBE3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Náklady na provoz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7BDFD3D-7FBC-47DA-995E-420DC455B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Wordpress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30C8BE3-7144-402E-B4C8-1F4B20A7C4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Hosting 		VPS				od 121,-/měsíc</a:t>
            </a:r>
          </a:p>
          <a:p>
            <a:pPr marL="0" indent="0">
              <a:buNone/>
            </a:pPr>
            <a:r>
              <a:rPr lang="cs-CZ" dirty="0"/>
              <a:t>			AZURE			cca 650,-/měsíc</a:t>
            </a:r>
          </a:p>
          <a:p>
            <a:pPr marL="0" indent="0">
              <a:buNone/>
            </a:pPr>
            <a:r>
              <a:rPr lang="cs-CZ" dirty="0"/>
              <a:t>Doména						150,-/rok</a:t>
            </a:r>
          </a:p>
          <a:p>
            <a:pPr marL="0" indent="0">
              <a:buNone/>
            </a:pPr>
            <a:r>
              <a:rPr lang="cs-CZ" dirty="0"/>
              <a:t>SSL certifikát						300,-/rok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	</a:t>
            </a:r>
          </a:p>
          <a:p>
            <a:pPr marL="0" indent="0">
              <a:buNone/>
            </a:pPr>
            <a:r>
              <a:rPr lang="cs-CZ" dirty="0"/>
              <a:t>Měsíční náklady od cca 160,-			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2FD088E-1A02-4A20-B113-F9BE3ACC0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Shoptet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E13A902-E744-4230-AA46-2EAE1F23F5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4ABC06F-EB8F-4744-B955-FA7D9C483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755901"/>
            <a:ext cx="5572125" cy="3105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1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DA6931-A103-42A6-BAA8-B0A0428F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Srovnání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CC6381-6118-446C-9A92-1E408C009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Wordpress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BF3C642-1FCF-44F6-871E-968BAEFD71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+	nižší cena</a:t>
            </a:r>
          </a:p>
          <a:p>
            <a:pPr marL="0" indent="0">
              <a:buNone/>
            </a:pPr>
            <a:r>
              <a:rPr lang="cs-CZ" dirty="0"/>
              <a:t>+	velká nabídka šablon a úprav</a:t>
            </a:r>
          </a:p>
          <a:p>
            <a:pPr marL="0" indent="0">
              <a:buNone/>
            </a:pPr>
            <a:endParaRPr lang="cs-CZ" dirty="0"/>
          </a:p>
          <a:p>
            <a:pPr>
              <a:buFontTx/>
              <a:buChar char="-"/>
            </a:pPr>
            <a:r>
              <a:rPr lang="cs-CZ" dirty="0"/>
              <a:t>složitější řešení</a:t>
            </a:r>
          </a:p>
          <a:p>
            <a:pPr>
              <a:buFontTx/>
              <a:buChar char="-"/>
            </a:pPr>
            <a:r>
              <a:rPr lang="cs-CZ" dirty="0"/>
              <a:t>pokročilejší funkce se musí doinstalovat  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3080DAB-F85B-4C44-B4FB-E6971BA90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Shoptet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BA683FC-6902-42EE-8B18-E75C96DB0E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+	jednoduchost</a:t>
            </a:r>
          </a:p>
          <a:p>
            <a:pPr marL="0" indent="0">
              <a:buNone/>
            </a:pPr>
            <a:r>
              <a:rPr lang="cs-CZ" dirty="0"/>
              <a:t>+	kompletní řešení</a:t>
            </a:r>
          </a:p>
          <a:p>
            <a:pPr marL="0" indent="0">
              <a:buNone/>
            </a:pPr>
            <a:r>
              <a:rPr lang="cs-CZ" dirty="0"/>
              <a:t>+	česká lokalizace a propojení	</a:t>
            </a:r>
          </a:p>
          <a:p>
            <a:pPr marL="0" indent="0">
              <a:buNone/>
            </a:pPr>
            <a:r>
              <a:rPr lang="cs-CZ" dirty="0"/>
              <a:t>+	technická podpora</a:t>
            </a:r>
          </a:p>
          <a:p>
            <a:pPr marL="0" indent="0">
              <a:buNone/>
            </a:pPr>
            <a:endParaRPr lang="cs-CZ" dirty="0"/>
          </a:p>
          <a:p>
            <a:pPr>
              <a:buFontTx/>
              <a:buChar char="-"/>
            </a:pPr>
            <a:r>
              <a:rPr lang="cs-CZ" dirty="0"/>
              <a:t>omezená nabídka šablon a úprav</a:t>
            </a:r>
          </a:p>
          <a:p>
            <a:pPr>
              <a:buFontTx/>
              <a:buChar char="-"/>
            </a:pPr>
            <a:r>
              <a:rPr lang="cs-CZ" dirty="0"/>
              <a:t>omezený počet produktů podle tarifu</a:t>
            </a:r>
          </a:p>
          <a:p>
            <a:pPr>
              <a:buFontTx/>
              <a:buChar char="-"/>
            </a:pPr>
            <a:r>
              <a:rPr lang="cs-CZ" dirty="0"/>
              <a:t>vyšší cena</a:t>
            </a:r>
          </a:p>
        </p:txBody>
      </p:sp>
    </p:spTree>
    <p:extLst>
      <p:ext uri="{BB962C8B-B14F-4D97-AF65-F5344CB8AC3E}">
        <p14:creationId xmlns:p14="http://schemas.microsoft.com/office/powerpoint/2010/main" val="109583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35705F-A81F-41E1-B9C6-F7F3EC5C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Možná vylepšení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32E027-2D68-4B41-AFEA-FE8F87004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Wordpress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C5F859A-698D-4588-87AF-793539C1B9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SSL certifikát</a:t>
            </a:r>
          </a:p>
          <a:p>
            <a:r>
              <a:rPr lang="cs-CZ" dirty="0"/>
              <a:t>Doména</a:t>
            </a:r>
          </a:p>
          <a:p>
            <a:r>
              <a:rPr lang="cs-CZ" dirty="0"/>
              <a:t>Marketing 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1369D23-A09A-4DF3-98BC-28C119D1C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Shoptet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D58C218-1183-46B1-BFA8-3BDE133F21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298527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98B6FD-A726-42C2-92C4-1462859FC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30150FA-46C7-4061-9A12-DD341534A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095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ty">
  <a:themeElements>
    <a:clrScheme name="Citáty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ty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t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TM03457503[[fn=Citáty]]</Template>
  <TotalTime>900</TotalTime>
  <Words>160</Words>
  <Application>Microsoft Office PowerPoint</Application>
  <PresentationFormat>Širokoúhlá obrazovka</PresentationFormat>
  <Paragraphs>44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Citáty</vt:lpstr>
      <vt:lpstr>Řešení problematiky e-shopu pro malé podnikatele</vt:lpstr>
      <vt:lpstr>O projektu</vt:lpstr>
      <vt:lpstr>Obsah</vt:lpstr>
      <vt:lpstr>Využité technologie</vt:lpstr>
      <vt:lpstr>Náklady na provoz</vt:lpstr>
      <vt:lpstr>Srovnání</vt:lpstr>
      <vt:lpstr>Možná vylepšení</vt:lpstr>
      <vt:lpstr>Závěr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Řešení problematiky e-shopu pro malé podnikatele</dc:title>
  <dc:creator>jakub vaněk</dc:creator>
  <cp:lastModifiedBy>jakub vaněk</cp:lastModifiedBy>
  <cp:revision>22</cp:revision>
  <dcterms:created xsi:type="dcterms:W3CDTF">2021-01-13T16:37:22Z</dcterms:created>
  <dcterms:modified xsi:type="dcterms:W3CDTF">2021-01-18T20:05:39Z</dcterms:modified>
</cp:coreProperties>
</file>