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7" r:id="rId3"/>
    <p:sldId id="269" r:id="rId4"/>
    <p:sldId id="259" r:id="rId5"/>
    <p:sldId id="268" r:id="rId6"/>
    <p:sldId id="27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31918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6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4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16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276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54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5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1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99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19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83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DOM &amp; JS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76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4129"/>
            <a:ext cx="9601200" cy="52189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Доступ к элементам:</a:t>
            </a:r>
            <a:endParaRPr lang="en-US" dirty="0" smtClean="0"/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i="1" dirty="0" smtClean="0"/>
              <a:t>id</a:t>
            </a:r>
            <a:r>
              <a:rPr lang="en-US" dirty="0" smtClean="0"/>
              <a:t>)</a:t>
            </a:r>
          </a:p>
          <a:p>
            <a:r>
              <a:rPr lang="en-US" dirty="0" err="1"/>
              <a:t>document.getElementsByTagName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 smtClean="0"/>
              <a:t>)</a:t>
            </a:r>
          </a:p>
          <a:p>
            <a:r>
              <a:rPr lang="en-US" dirty="0" err="1"/>
              <a:t>document.getElementsByClassName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Создание/удаление элементов:</a:t>
            </a:r>
            <a:endParaRPr lang="ru-RU" dirty="0"/>
          </a:p>
          <a:p>
            <a:r>
              <a:rPr lang="en-US" dirty="0" err="1"/>
              <a:t>document.createElement</a:t>
            </a:r>
            <a:r>
              <a:rPr lang="en-US" dirty="0"/>
              <a:t>(</a:t>
            </a:r>
            <a:r>
              <a:rPr lang="en-US" i="1" dirty="0"/>
              <a:t>element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err="1"/>
              <a:t>document.removeChild</a:t>
            </a:r>
            <a:r>
              <a:rPr lang="en-US" dirty="0"/>
              <a:t>(</a:t>
            </a:r>
            <a:r>
              <a:rPr lang="en-US" i="1" dirty="0"/>
              <a:t>element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err="1"/>
              <a:t>document.appendChild</a:t>
            </a:r>
            <a:r>
              <a:rPr lang="en-US" dirty="0"/>
              <a:t>(</a:t>
            </a:r>
            <a:r>
              <a:rPr lang="en-US" i="1" dirty="0"/>
              <a:t>element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err="1"/>
              <a:t>document.replaceChild</a:t>
            </a:r>
            <a:r>
              <a:rPr lang="en-US" dirty="0"/>
              <a:t>(</a:t>
            </a:r>
            <a:r>
              <a:rPr lang="en-US" i="1" dirty="0"/>
              <a:t>new, old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806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310551"/>
            <a:ext cx="4787660" cy="645255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id="div1"&gt;</a:t>
            </a:r>
          </a:p>
          <a:p>
            <a:pPr marL="0" indent="0">
              <a:buNone/>
            </a:pPr>
            <a:r>
              <a:rPr lang="en-US" dirty="0"/>
              <a:t>&lt;p id="p1"&gt;This is a paragraph.&lt;/p&gt;</a:t>
            </a:r>
          </a:p>
          <a:p>
            <a:pPr marL="0" indent="0">
              <a:buNone/>
            </a:pPr>
            <a:r>
              <a:rPr lang="en-US" dirty="0"/>
              <a:t>&lt;p id="p2"&gt;This is another paragraph.&lt;/p&gt;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para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node = </a:t>
            </a:r>
            <a:r>
              <a:rPr lang="en-US" dirty="0" err="1"/>
              <a:t>document.createTextNode</a:t>
            </a:r>
            <a:r>
              <a:rPr lang="en-US" dirty="0"/>
              <a:t>("This is new.");</a:t>
            </a:r>
          </a:p>
          <a:p>
            <a:pPr marL="0" indent="0">
              <a:buNone/>
            </a:pPr>
            <a:r>
              <a:rPr lang="en-US" dirty="0" err="1"/>
              <a:t>para.appendChild</a:t>
            </a:r>
            <a:r>
              <a:rPr lang="en-US" dirty="0"/>
              <a:t>(node);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element = </a:t>
            </a:r>
            <a:r>
              <a:rPr lang="en-US" dirty="0" err="1"/>
              <a:t>document.getElementById</a:t>
            </a:r>
            <a:r>
              <a:rPr lang="en-US" dirty="0"/>
              <a:t>("div1");</a:t>
            </a:r>
          </a:p>
          <a:p>
            <a:pPr marL="0" indent="0">
              <a:buNone/>
            </a:pPr>
            <a:r>
              <a:rPr lang="en-US" dirty="0" err="1"/>
              <a:t>element.appendChild</a:t>
            </a:r>
            <a:r>
              <a:rPr lang="en-US" dirty="0"/>
              <a:t>(para);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US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630838" y="310551"/>
            <a:ext cx="4787660" cy="6452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is a paragraph.</a:t>
            </a:r>
          </a:p>
          <a:p>
            <a:pPr marL="0" indent="0">
              <a:buNone/>
            </a:pPr>
            <a:r>
              <a:rPr lang="en-US" dirty="0"/>
              <a:t>This is another paragraph.</a:t>
            </a:r>
          </a:p>
          <a:p>
            <a:pPr marL="0" indent="0">
              <a:buNone/>
            </a:pPr>
            <a:r>
              <a:rPr lang="en-US" dirty="0"/>
              <a:t>This is new.</a:t>
            </a:r>
          </a:p>
        </p:txBody>
      </p:sp>
    </p:spTree>
    <p:extLst>
      <p:ext uri="{BB962C8B-B14F-4D97-AF65-F5344CB8AC3E}">
        <p14:creationId xmlns:p14="http://schemas.microsoft.com/office/powerpoint/2010/main" val="208529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1544129"/>
            <a:ext cx="2628181" cy="52189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nclick</a:t>
            </a:r>
            <a:endParaRPr lang="en-US" dirty="0" smtClean="0"/>
          </a:p>
          <a:p>
            <a:r>
              <a:rPr lang="en-US" dirty="0" err="1"/>
              <a:t>onmousedown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nmouseup</a:t>
            </a:r>
            <a:endParaRPr lang="en-US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198189" y="1544129"/>
            <a:ext cx="7266980" cy="5218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&lt;body&gt;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&lt;div </a:t>
            </a:r>
            <a:r>
              <a:rPr lang="en-US" sz="1200" dirty="0" err="1" smtClean="0"/>
              <a:t>onmousedown</a:t>
            </a:r>
            <a:r>
              <a:rPr lang="en-US" sz="1200" dirty="0" smtClean="0"/>
              <a:t>="</a:t>
            </a:r>
            <a:r>
              <a:rPr lang="en-US" sz="1200" dirty="0" err="1" smtClean="0"/>
              <a:t>mDown</a:t>
            </a:r>
            <a:r>
              <a:rPr lang="en-US" sz="1200" dirty="0" smtClean="0"/>
              <a:t>(this)" </a:t>
            </a:r>
            <a:r>
              <a:rPr lang="en-US" sz="1200" dirty="0" err="1" smtClean="0"/>
              <a:t>onmouseup</a:t>
            </a:r>
            <a:r>
              <a:rPr lang="en-US" sz="1200" dirty="0" smtClean="0"/>
              <a:t>="</a:t>
            </a:r>
            <a:r>
              <a:rPr lang="en-US" sz="1200" dirty="0" err="1" smtClean="0"/>
              <a:t>mUp</a:t>
            </a:r>
            <a:r>
              <a:rPr lang="en-US" sz="1200" dirty="0" smtClean="0"/>
              <a:t>(this)"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style="background-color:#D94A38;width:90px;height:20px;padding:40px;"&gt;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Click Me&lt;/div&gt;</a:t>
            </a:r>
          </a:p>
          <a:p>
            <a:endParaRPr lang="en-US" sz="12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&lt;script&gt;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function </a:t>
            </a:r>
            <a:r>
              <a:rPr lang="en-US" sz="1200" dirty="0" err="1" smtClean="0"/>
              <a:t>mDown</a:t>
            </a:r>
            <a:r>
              <a:rPr lang="en-US" sz="1200" dirty="0" smtClean="0"/>
              <a:t>(</a:t>
            </a:r>
            <a:r>
              <a:rPr lang="en-US" sz="1200" dirty="0" err="1" smtClean="0"/>
              <a:t>obj</a:t>
            </a:r>
            <a:r>
              <a:rPr lang="en-US" sz="1200" dirty="0" smtClean="0"/>
              <a:t>) {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obj.style.backgroundColor</a:t>
            </a:r>
            <a:r>
              <a:rPr lang="en-US" sz="1200" dirty="0" smtClean="0"/>
              <a:t> = "#1ec5e5";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obj.innerHTML</a:t>
            </a:r>
            <a:r>
              <a:rPr lang="en-US" sz="1200" dirty="0" smtClean="0"/>
              <a:t> = "Release Me";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}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function </a:t>
            </a:r>
            <a:r>
              <a:rPr lang="en-US" sz="1200" dirty="0" err="1" smtClean="0"/>
              <a:t>mUp</a:t>
            </a:r>
            <a:r>
              <a:rPr lang="en-US" sz="1200" dirty="0" smtClean="0"/>
              <a:t>(</a:t>
            </a:r>
            <a:r>
              <a:rPr lang="en-US" sz="1200" dirty="0" err="1" smtClean="0"/>
              <a:t>obj</a:t>
            </a:r>
            <a:r>
              <a:rPr lang="en-US" sz="1200" dirty="0" smtClean="0"/>
              <a:t>) {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obj.style.backgroundColor</a:t>
            </a:r>
            <a:r>
              <a:rPr lang="en-US" sz="1200" dirty="0" smtClean="0"/>
              <a:t>="#D94A38";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obj.innerHTML</a:t>
            </a:r>
            <a:r>
              <a:rPr lang="en-US" sz="1200" dirty="0" smtClean="0"/>
              <a:t>="Thank You";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}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&lt;/script&gt;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200" dirty="0" smtClean="0"/>
              <a:t>&lt;/body&gt;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338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371599" y="448573"/>
            <a:ext cx="9670211" cy="8108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Список событий: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://html5css.ru/jsref/dom_obj_event.php</a:t>
            </a:r>
            <a:endParaRPr lang="en-US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37519"/>
              </p:ext>
            </p:extLst>
          </p:nvPr>
        </p:nvGraphicFramePr>
        <p:xfrm>
          <a:off x="1423358" y="1504302"/>
          <a:ext cx="9601200" cy="31089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00600"/>
                <a:gridCol w="4800600"/>
              </a:tblGrid>
              <a:tr h="0">
                <a:tc>
                  <a:txBody>
                    <a:bodyPr/>
                    <a:lstStyle/>
                    <a:p>
                      <a:r>
                        <a:rPr lang="ru-RU" b="1" dirty="0"/>
                        <a:t>Событие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Описание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onchange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Изменен </a:t>
                      </a:r>
                      <a:r>
                        <a:rPr lang="en-US"/>
                        <a:t>HTML-</a:t>
                      </a:r>
                      <a:r>
                        <a:rPr lang="ru-RU"/>
                        <a:t>элемент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onclick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Пользователь щелкает элемент </a:t>
                      </a:r>
                      <a:r>
                        <a:rPr lang="en-US"/>
                        <a:t>HTML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onmouseover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Пользователь перемещает указатель мыши на элемент HTML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onmouseout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Пользователь перемещает мышь от элемента HTML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onkeydown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Пользователь нажимает клавишу клавиатуры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onload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Браузер завершил загрузку страницы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03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6: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4129"/>
            <a:ext cx="4477109" cy="7850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Крестики нолики с произвольным размером поля</a:t>
            </a:r>
            <a:endParaRPr lang="en-US" dirty="0" smtClean="0"/>
          </a:p>
        </p:txBody>
      </p:sp>
      <p:pic>
        <p:nvPicPr>
          <p:cNvPr id="2050" name="Picture 2" descr="https://logic-games.spb.ru/description/img/gomoku_f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56385"/>
            <a:ext cx="4477109" cy="259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JfyeP0-oPUU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35" y="2556384"/>
            <a:ext cx="4477109" cy="284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771736" y="1544129"/>
            <a:ext cx="4477109" cy="78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 smtClean="0"/>
              <a:t>Лабиринт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1302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1321</TotalTime>
  <Words>251</Words>
  <Application>Microsoft Office PowerPoint</Application>
  <PresentationFormat>Широкоэкранный</PresentationFormat>
  <Paragraphs>73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HTML DOM &amp; JS</vt:lpstr>
      <vt:lpstr>HTML DOM</vt:lpstr>
      <vt:lpstr>Презентация PowerPoint</vt:lpstr>
      <vt:lpstr>Events</vt:lpstr>
      <vt:lpstr>Презентация PowerPoint</vt:lpstr>
      <vt:lpstr>Лабораторная работа 6: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user_one</dc:creator>
  <cp:lastModifiedBy>user_one</cp:lastModifiedBy>
  <cp:revision>60</cp:revision>
  <dcterms:created xsi:type="dcterms:W3CDTF">2019-10-12T10:06:03Z</dcterms:created>
  <dcterms:modified xsi:type="dcterms:W3CDTF">2019-11-05T11:26:58Z</dcterms:modified>
</cp:coreProperties>
</file>