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74" r:id="rId2"/>
    <p:sldId id="259" r:id="rId3"/>
    <p:sldId id="26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832D9A-558E-4457-8445-831B8A8BF6A9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31918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2D9A-558E-4457-8445-831B8A8BF6A9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69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2D9A-558E-4457-8445-831B8A8BF6A9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44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2D9A-558E-4457-8445-831B8A8BF6A9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16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832D9A-558E-4457-8445-831B8A8BF6A9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9276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2D9A-558E-4457-8445-831B8A8BF6A9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54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2D9A-558E-4457-8445-831B8A8BF6A9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55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2D9A-558E-4457-8445-831B8A8BF6A9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54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2D9A-558E-4457-8445-831B8A8BF6A9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11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832D9A-558E-4457-8445-831B8A8BF6A9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599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832D9A-558E-4457-8445-831B8A8BF6A9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192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3832D9A-558E-4457-8445-831B8A8BF6A9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831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Angular JS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/>
              <a:t>R</a:t>
            </a:r>
            <a:r>
              <a:rPr lang="en-US" sz="2400" b="1" dirty="0" smtClean="0"/>
              <a:t>oute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456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59536" y="186440"/>
            <a:ext cx="4791456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>
                <a:solidFill>
                  <a:srgbClr val="E8BF6A"/>
                </a:solidFill>
                <a:latin typeface="Consolas" panose="020B0609020204030204" pitchFamily="49" charset="0"/>
              </a:rPr>
              <a:t>&lt;a </a:t>
            </a:r>
            <a:r>
              <a:rPr lang="ru-RU" altLang="ru-RU" sz="1000" dirty="0" err="1">
                <a:solidFill>
                  <a:srgbClr val="BABABA"/>
                </a:solidFill>
                <a:latin typeface="Consolas" panose="020B0609020204030204" pitchFamily="49" charset="0"/>
              </a:rPr>
              <a:t>href</a:t>
            </a:r>
            <a:r>
              <a:rPr lang="ru-RU" altLang="ru-RU" sz="1000" dirty="0" smtClean="0">
                <a:solidFill>
                  <a:srgbClr val="A5C261"/>
                </a:solidFill>
                <a:latin typeface="Consolas" panose="020B0609020204030204" pitchFamily="49" charset="0"/>
              </a:rPr>
              <a:t>="#!/</a:t>
            </a:r>
            <a:r>
              <a:rPr lang="en-US" altLang="ru-RU" sz="1000" dirty="0" smtClean="0">
                <a:solidFill>
                  <a:srgbClr val="A5C261"/>
                </a:solidFill>
                <a:latin typeface="Consolas" panose="020B0609020204030204" pitchFamily="49" charset="0"/>
              </a:rPr>
              <a:t>main</a:t>
            </a:r>
            <a:r>
              <a:rPr lang="ru-RU" altLang="ru-RU" sz="1000" dirty="0" smtClean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n-US" altLang="ru-RU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main</a:t>
            </a:r>
            <a:r>
              <a:rPr lang="ru-RU" altLang="ru-RU" sz="10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ru-RU" altLang="ru-RU" sz="1000" dirty="0">
                <a:solidFill>
                  <a:srgbClr val="E8BF6A"/>
                </a:solidFill>
                <a:latin typeface="Consolas" panose="020B0609020204030204" pitchFamily="49" charset="0"/>
              </a:rPr>
              <a:t>a</a:t>
            </a:r>
            <a:r>
              <a:rPr lang="ru-RU" altLang="ru-RU" sz="10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="#!/view1"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&lt;/a&gt;&lt;/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="#!/view2"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view2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&lt;/a&gt;&lt;/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="#!/view3"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view3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&lt;/a&gt;&lt;/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="#!/view4"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view4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&lt;/a&gt;&lt;/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="#!/view5"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view5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&lt;/a&gt;&lt;/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="#!/view6"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view6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&lt;/a&gt;&lt;/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="#!/view7"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view7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&lt;/a&gt;&lt;/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1000" dirty="0" err="1">
                <a:solidFill>
                  <a:srgbClr val="E8BF6A"/>
                </a:solidFill>
                <a:latin typeface="Consolas" panose="020B0609020204030204" pitchFamily="49" charset="0"/>
              </a:rPr>
              <a:t>div</a:t>
            </a:r>
            <a:r>
              <a:rPr lang="ru-RU" altLang="ru-RU" sz="1000" dirty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solidFill>
                  <a:srgbClr val="BABABA"/>
                </a:solidFill>
                <a:latin typeface="Consolas" panose="020B0609020204030204" pitchFamily="49" charset="0"/>
              </a:rPr>
              <a:t>ng-view</a:t>
            </a:r>
            <a:r>
              <a:rPr lang="ru-RU" altLang="ru-RU" sz="1000" dirty="0">
                <a:solidFill>
                  <a:srgbClr val="E8BF6A"/>
                </a:solidFill>
                <a:latin typeface="Consolas" panose="020B0609020204030204" pitchFamily="49" charset="0"/>
              </a:rPr>
              <a:t>&gt;&lt;/</a:t>
            </a:r>
            <a:r>
              <a:rPr lang="ru-RU" altLang="ru-RU" sz="1000" dirty="0" err="1">
                <a:solidFill>
                  <a:srgbClr val="E8BF6A"/>
                </a:solidFill>
                <a:latin typeface="Consolas" panose="020B0609020204030204" pitchFamily="49" charset="0"/>
              </a:rPr>
              <a:t>div</a:t>
            </a:r>
            <a:r>
              <a:rPr lang="ru-RU" altLang="ru-RU" sz="10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ru-RU" altLang="ru-RU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67400" y="494216"/>
            <a:ext cx="5873496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>
                <a:solidFill>
                  <a:srgbClr val="E8BF6A"/>
                </a:solidFill>
                <a:latin typeface="Consolas" panose="020B0609020204030204" pitchFamily="49" charset="0"/>
              </a:rPr>
              <a:t>&lt;a </a:t>
            </a:r>
            <a:r>
              <a:rPr lang="ru-RU" altLang="ru-RU" sz="1000" dirty="0" err="1">
                <a:solidFill>
                  <a:srgbClr val="BABABA"/>
                </a:solidFill>
                <a:latin typeface="Consolas" panose="020B0609020204030204" pitchFamily="49" charset="0"/>
              </a:rPr>
              <a:t>href</a:t>
            </a:r>
            <a:r>
              <a:rPr lang="ru-RU" altLang="ru-RU" sz="1000" dirty="0">
                <a:solidFill>
                  <a:srgbClr val="A5C261"/>
                </a:solidFill>
                <a:latin typeface="Consolas" panose="020B0609020204030204" pitchFamily="49" charset="0"/>
              </a:rPr>
              <a:t>="#!/</a:t>
            </a:r>
            <a:r>
              <a:rPr lang="en-US" altLang="ru-RU" sz="1000" dirty="0">
                <a:solidFill>
                  <a:srgbClr val="A5C261"/>
                </a:solidFill>
                <a:latin typeface="Consolas" panose="020B0609020204030204" pitchFamily="49" charset="0"/>
              </a:rPr>
              <a:t>main</a:t>
            </a:r>
            <a:r>
              <a:rPr lang="ru-RU" altLang="ru-RU" sz="1000" dirty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n-US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main</a:t>
            </a:r>
            <a:r>
              <a:rPr lang="ru-RU" altLang="ru-RU" sz="1000" dirty="0">
                <a:solidFill>
                  <a:srgbClr val="E8BF6A"/>
                </a:solidFill>
                <a:latin typeface="Consolas" panose="020B0609020204030204" pitchFamily="49" charset="0"/>
              </a:rPr>
              <a:t>&lt;/a&gt;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ng-repeat</a:t>
            </a:r>
            <a:r>
              <a:rPr lang="ru-RU" altLang="ru-RU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=“</a:t>
            </a:r>
            <a:r>
              <a:rPr lang="en-US" altLang="ru-RU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view</a:t>
            </a:r>
            <a:r>
              <a:rPr lang="ru-RU" altLang="ru-RU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in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viewe</a:t>
            </a:r>
            <a:r>
              <a:rPr lang="ru-RU" altLang="ru-RU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s"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&lt;a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="#!/</a:t>
            </a: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{{view}}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ru-RU" sz="1000" dirty="0" smtClean="0">
                <a:solidFill>
                  <a:srgbClr val="A5C261"/>
                </a:solidFill>
                <a:latin typeface="Consolas" panose="020B0609020204030204" pitchFamily="49" charset="0"/>
              </a:rPr>
              <a:t>{{</a:t>
            </a:r>
            <a:r>
              <a:rPr lang="en-US" altLang="ru-RU" sz="1000" dirty="0">
                <a:solidFill>
                  <a:srgbClr val="A5C261"/>
                </a:solidFill>
                <a:latin typeface="Consolas" panose="020B0609020204030204" pitchFamily="49" charset="0"/>
              </a:rPr>
              <a:t>view</a:t>
            </a:r>
            <a:r>
              <a:rPr lang="en-US" altLang="ru-RU" sz="1000" dirty="0" smtClean="0">
                <a:solidFill>
                  <a:srgbClr val="A5C261"/>
                </a:solidFill>
                <a:latin typeface="Consolas" panose="020B0609020204030204" pitchFamily="49" charset="0"/>
              </a:rPr>
              <a:t>}}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&lt;/a&gt;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dirty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0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1000" dirty="0" err="1">
                <a:solidFill>
                  <a:srgbClr val="E8BF6A"/>
                </a:solidFill>
                <a:latin typeface="Consolas" panose="020B0609020204030204" pitchFamily="49" charset="0"/>
              </a:rPr>
              <a:t>div</a:t>
            </a:r>
            <a:r>
              <a:rPr lang="ru-RU" altLang="ru-RU" sz="1000" dirty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solidFill>
                  <a:srgbClr val="BABABA"/>
                </a:solidFill>
                <a:latin typeface="Consolas" panose="020B0609020204030204" pitchFamily="49" charset="0"/>
              </a:rPr>
              <a:t>ng-view</a:t>
            </a:r>
            <a:r>
              <a:rPr lang="ru-RU" altLang="ru-RU" sz="1000" dirty="0">
                <a:solidFill>
                  <a:srgbClr val="E8BF6A"/>
                </a:solidFill>
                <a:latin typeface="Consolas" panose="020B0609020204030204" pitchFamily="49" charset="0"/>
              </a:rPr>
              <a:t>&gt;&lt;/</a:t>
            </a:r>
            <a:r>
              <a:rPr lang="ru-RU" altLang="ru-RU" sz="1000" dirty="0" err="1">
                <a:solidFill>
                  <a:srgbClr val="E8BF6A"/>
                </a:solidFill>
                <a:latin typeface="Consolas" panose="020B0609020204030204" pitchFamily="49" charset="0"/>
              </a:rPr>
              <a:t>div</a:t>
            </a:r>
            <a:r>
              <a:rPr lang="ru-RU" altLang="ru-RU" sz="10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ru-RU" altLang="ru-RU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394" y="2079968"/>
            <a:ext cx="8688133" cy="465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8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59536" y="1723644"/>
            <a:ext cx="5047488" cy="36317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angular.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ngRoute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000" dirty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app</a:t>
            </a:r>
            <a:r>
              <a:rPr lang="ru-RU" altLang="ru-RU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000" dirty="0" err="1">
                <a:solidFill>
                  <a:srgbClr val="9876AA"/>
                </a:solidFill>
                <a:latin typeface="Consolas" panose="020B0609020204030204" pitchFamily="49" charset="0"/>
              </a:rPr>
              <a:t>config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function</a:t>
            </a: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($</a:t>
            </a:r>
            <a:r>
              <a:rPr lang="ru-RU" altLang="ru-RU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routeProvider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) </a:t>
            </a:r>
            <a:r>
              <a:rPr lang="ru-RU" altLang="ru-RU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  $</a:t>
            </a:r>
            <a:r>
              <a:rPr lang="ru-RU" altLang="ru-RU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routeProvider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.</a:t>
            </a:r>
            <a:r>
              <a:rPr lang="ru-RU" altLang="ru-RU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when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000" dirty="0">
                <a:solidFill>
                  <a:srgbClr val="6A8759"/>
                </a:solidFill>
                <a:latin typeface="Consolas" panose="020B0609020204030204" pitchFamily="49" charset="0"/>
              </a:rPr>
              <a:t>"/:</a:t>
            </a:r>
            <a:r>
              <a:rPr lang="ru-RU" altLang="ru-RU" sz="100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id</a:t>
            </a:r>
            <a:r>
              <a:rPr lang="en-US" altLang="ru-RU" sz="1000" dirty="0">
                <a:solidFill>
                  <a:srgbClr val="6A8759"/>
                </a:solidFill>
                <a:latin typeface="Consolas" panose="020B0609020204030204" pitchFamily="49" charset="0"/>
              </a:rPr>
              <a:t>V</a:t>
            </a:r>
            <a:r>
              <a:rPr lang="en-US" altLang="ru-RU" sz="1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iew</a:t>
            </a:r>
            <a:r>
              <a:rPr lang="ru-RU" altLang="ru-RU" sz="1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/:</a:t>
            </a:r>
            <a:r>
              <a:rPr lang="ru-RU" altLang="ru-RU" sz="100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idSub</a:t>
            </a:r>
            <a:r>
              <a:rPr lang="en-US" altLang="ru-RU" sz="1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View</a:t>
            </a:r>
            <a:r>
              <a:rPr lang="ru-RU" altLang="ru-RU" sz="1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b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0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template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lang="ru-RU" altLang="ru-RU" sz="1000" dirty="0">
                <a:solidFill>
                  <a:srgbClr val="6A8759"/>
                </a:solidFill>
                <a:latin typeface="Consolas" panose="020B0609020204030204" pitchFamily="49" charset="0"/>
              </a:rPr>
              <a:t>"&lt;p&gt; </a:t>
            </a:r>
            <a:r>
              <a:rPr lang="ru-RU" altLang="ru-RU" sz="1000" dirty="0" err="1">
                <a:solidFill>
                  <a:srgbClr val="6A8759"/>
                </a:solidFill>
                <a:latin typeface="Consolas" panose="020B0609020204030204" pitchFamily="49" charset="0"/>
              </a:rPr>
              <a:t>Some</a:t>
            </a:r>
            <a:r>
              <a:rPr lang="ru-RU" altLang="ru-RU" sz="10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solidFill>
                  <a:srgbClr val="6A8759"/>
                </a:solidFill>
                <a:latin typeface="Consolas" panose="020B0609020204030204" pitchFamily="49" charset="0"/>
              </a:rPr>
              <a:t>text</a:t>
            </a:r>
            <a:r>
              <a:rPr lang="ru-RU" altLang="ru-RU" sz="10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solidFill>
                  <a:srgbClr val="6A8759"/>
                </a:solidFill>
                <a:latin typeface="Consolas" panose="020B0609020204030204" pitchFamily="49" charset="0"/>
              </a:rPr>
              <a:t>with</a:t>
            </a:r>
            <a:r>
              <a:rPr lang="ru-RU" altLang="ru-RU" sz="1000" dirty="0">
                <a:solidFill>
                  <a:srgbClr val="6A8759"/>
                </a:solidFill>
                <a:latin typeface="Consolas" panose="020B0609020204030204" pitchFamily="49" charset="0"/>
              </a:rPr>
              <a:t> {{</a:t>
            </a:r>
            <a:r>
              <a:rPr lang="ru-RU" altLang="ru-RU" sz="100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sub</a:t>
            </a:r>
            <a:r>
              <a:rPr lang="en-US" altLang="ru-RU" sz="1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View</a:t>
            </a:r>
            <a:r>
              <a:rPr lang="ru-RU" altLang="ru-RU" sz="1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}}}&lt;/</a:t>
            </a:r>
            <a:r>
              <a:rPr lang="ru-RU" altLang="ru-RU" sz="1000" dirty="0">
                <a:solidFill>
                  <a:srgbClr val="6A8759"/>
                </a:solidFill>
                <a:latin typeface="Consolas" panose="020B0609020204030204" pitchFamily="49" charset="0"/>
              </a:rPr>
              <a:t>p&gt;"</a:t>
            </a: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endParaRPr lang="ru-RU" altLang="ru-RU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0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controller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lang="ru-RU" altLang="ru-RU" sz="10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sub</a:t>
            </a:r>
            <a:r>
              <a:rPr lang="en-US" altLang="ru-RU" sz="1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View</a:t>
            </a:r>
            <a:r>
              <a:rPr lang="ru-RU" altLang="ru-RU" sz="100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Ctrl</a:t>
            </a:r>
            <a:r>
              <a:rPr lang="ru-RU" altLang="ru-RU" sz="1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>      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b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.</a:t>
            </a:r>
            <a:r>
              <a:rPr lang="ru-RU" altLang="ru-RU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when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000" dirty="0">
                <a:solidFill>
                  <a:srgbClr val="6A8759"/>
                </a:solidFill>
                <a:latin typeface="Consolas" panose="020B0609020204030204" pitchFamily="49" charset="0"/>
              </a:rPr>
              <a:t>"/:</a:t>
            </a:r>
            <a:r>
              <a:rPr lang="ru-RU" altLang="ru-RU" sz="100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id</a:t>
            </a:r>
            <a:r>
              <a:rPr lang="en-US" altLang="ru-RU" sz="1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View</a:t>
            </a:r>
            <a:r>
              <a:rPr lang="ru-RU" altLang="ru-RU" sz="1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/"</a:t>
            </a:r>
            <a:r>
              <a:rPr lang="ru-RU" altLang="ru-RU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b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000" dirty="0" err="1">
                <a:solidFill>
                  <a:srgbClr val="9876AA"/>
                </a:solidFill>
                <a:latin typeface="Consolas" panose="020B0609020204030204" pitchFamily="49" charset="0"/>
              </a:rPr>
              <a:t>template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lang="ru-RU" altLang="ru-RU" sz="1000" dirty="0">
                <a:solidFill>
                  <a:srgbClr val="6A8759"/>
                </a:solidFill>
                <a:latin typeface="Consolas" panose="020B0609020204030204" pitchFamily="49" charset="0"/>
              </a:rPr>
              <a:t>"&lt;p&gt; </a:t>
            </a:r>
            <a:r>
              <a:rPr lang="ru-RU" altLang="ru-RU" sz="1000" dirty="0" err="1">
                <a:solidFill>
                  <a:srgbClr val="6A8759"/>
                </a:solidFill>
                <a:latin typeface="Consolas" panose="020B0609020204030204" pitchFamily="49" charset="0"/>
              </a:rPr>
              <a:t>Some</a:t>
            </a:r>
            <a:r>
              <a:rPr lang="ru-RU" altLang="ru-RU" sz="10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solidFill>
                  <a:srgbClr val="6A8759"/>
                </a:solidFill>
                <a:latin typeface="Consolas" panose="020B0609020204030204" pitchFamily="49" charset="0"/>
              </a:rPr>
              <a:t>text</a:t>
            </a:r>
            <a:r>
              <a:rPr lang="ru-RU" altLang="ru-RU" sz="10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solidFill>
                  <a:srgbClr val="6A8759"/>
                </a:solidFill>
                <a:latin typeface="Consolas" panose="020B0609020204030204" pitchFamily="49" charset="0"/>
              </a:rPr>
              <a:t>with</a:t>
            </a:r>
            <a:r>
              <a:rPr lang="ru-RU" altLang="ru-RU" sz="10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{{</a:t>
            </a:r>
            <a:r>
              <a:rPr lang="en-US" altLang="ru-RU" sz="1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view</a:t>
            </a:r>
            <a:r>
              <a:rPr lang="ru-RU" altLang="ru-RU" sz="1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}}}&lt;/</a:t>
            </a:r>
            <a:r>
              <a:rPr lang="ru-RU" altLang="ru-RU" sz="1000" dirty="0">
                <a:solidFill>
                  <a:srgbClr val="6A8759"/>
                </a:solidFill>
                <a:latin typeface="Consolas" panose="020B0609020204030204" pitchFamily="49" charset="0"/>
              </a:rPr>
              <a:t>p&gt;"</a:t>
            </a: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0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controller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lang="ru-RU" altLang="ru-RU" sz="1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“</a:t>
            </a:r>
            <a:r>
              <a:rPr lang="en-US" altLang="ru-RU" sz="1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view</a:t>
            </a:r>
            <a:r>
              <a:rPr lang="ru-RU" altLang="ru-RU" sz="100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Ctrl</a:t>
            </a:r>
            <a:r>
              <a:rPr lang="ru-RU" altLang="ru-RU" sz="1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>      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b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.</a:t>
            </a:r>
            <a:r>
              <a:rPr lang="ru-RU" altLang="ru-RU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when</a:t>
            </a:r>
            <a:r>
              <a:rPr lang="ru-RU" altLang="ru-RU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0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ru-RU" sz="1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/main</a:t>
            </a:r>
            <a:r>
              <a:rPr lang="ru-RU" altLang="ru-RU" sz="1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b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000" dirty="0" err="1">
                <a:solidFill>
                  <a:srgbClr val="9876AA"/>
                </a:solidFill>
                <a:latin typeface="Consolas" panose="020B0609020204030204" pitchFamily="49" charset="0"/>
              </a:rPr>
              <a:t>templateUrl</a:t>
            </a:r>
            <a:r>
              <a:rPr lang="ru-RU" altLang="ru-RU" sz="10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lang="ru-RU" altLang="ru-RU" sz="1000" dirty="0">
                <a:solidFill>
                  <a:srgbClr val="6A8759"/>
                </a:solidFill>
                <a:latin typeface="Consolas" panose="020B0609020204030204" pitchFamily="49" charset="0"/>
              </a:rPr>
              <a:t>"main.htm</a:t>
            </a:r>
            <a:r>
              <a:rPr lang="ru-RU" altLang="ru-RU" sz="1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0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controller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lang="ru-RU" altLang="ru-RU" sz="10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dirty="0" err="1">
                <a:solidFill>
                  <a:srgbClr val="6A8759"/>
                </a:solidFill>
                <a:latin typeface="Consolas" panose="020B0609020204030204" pitchFamily="49" charset="0"/>
              </a:rPr>
              <a:t>mainCtrl</a:t>
            </a:r>
            <a:r>
              <a:rPr lang="ru-RU" altLang="ru-RU" sz="1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>      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b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.</a:t>
            </a:r>
            <a:r>
              <a:rPr lang="ru-RU" altLang="ru-RU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otherwise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({</a:t>
            </a:r>
            <a:b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000" dirty="0" err="1">
                <a:solidFill>
                  <a:srgbClr val="9876AA"/>
                </a:solidFill>
                <a:latin typeface="Consolas" panose="020B0609020204030204" pitchFamily="49" charset="0"/>
              </a:rPr>
              <a:t>template</a:t>
            </a:r>
            <a:r>
              <a:rPr lang="ru-RU" altLang="ru-RU" sz="10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lang="ru-RU" altLang="ru-RU" sz="1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“</a:t>
            </a:r>
            <a:r>
              <a:rPr lang="en-US" altLang="ru-RU" sz="1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just some text</a:t>
            </a:r>
            <a:r>
              <a:rPr lang="ru-RU" altLang="ru-RU" sz="1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0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controller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lang="ru-RU" altLang="ru-RU" sz="10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dirty="0" err="1">
                <a:solidFill>
                  <a:srgbClr val="6A8759"/>
                </a:solidFill>
                <a:latin typeface="Consolas" panose="020B0609020204030204" pitchFamily="49" charset="0"/>
              </a:rPr>
              <a:t>mainCtrl</a:t>
            </a:r>
            <a:r>
              <a:rPr lang="ru-RU" altLang="ru-RU" sz="10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ru-RU" altLang="ru-RU" sz="10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6A8759"/>
                </a:solidFill>
                <a:latin typeface="Consolas" panose="020B0609020204030204" pitchFamily="49" charset="0"/>
              </a:rPr>
              <a:t>      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lang="ru-RU" altLang="ru-RU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81344" y="1723644"/>
            <a:ext cx="5760720" cy="36317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app</a:t>
            </a:r>
            <a:r>
              <a:rPr lang="ru-RU" altLang="ru-RU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0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controller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0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ru-RU" altLang="ru-RU" sz="1000" dirty="0" err="1">
                <a:solidFill>
                  <a:srgbClr val="6A8759"/>
                </a:solidFill>
                <a:latin typeface="Consolas" panose="020B0609020204030204" pitchFamily="49" charset="0"/>
              </a:rPr>
              <a:t>mainCtrl</a:t>
            </a:r>
            <a:r>
              <a:rPr lang="ru-RU" altLang="ru-RU" sz="10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function</a:t>
            </a: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($</a:t>
            </a:r>
            <a:r>
              <a:rPr lang="ru-RU" altLang="ru-RU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scope</a:t>
            </a:r>
            <a:r>
              <a:rPr lang="ru-RU" altLang="ru-RU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 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b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// </a:t>
            </a:r>
            <a:r>
              <a:rPr lang="ru-RU" altLang="ru-RU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можно что-то сделать или ничего не делать</a:t>
            </a: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lang="ru-RU" altLang="ru-RU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app</a:t>
            </a:r>
            <a:r>
              <a:rPr lang="ru-RU" altLang="ru-RU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0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controller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0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ru-RU" altLang="ru-RU" sz="1000" dirty="0" err="1">
                <a:solidFill>
                  <a:srgbClr val="6A8759"/>
                </a:solidFill>
                <a:latin typeface="Consolas" panose="020B0609020204030204" pitchFamily="49" charset="0"/>
              </a:rPr>
              <a:t>viewCtrl</a:t>
            </a:r>
            <a:r>
              <a:rPr lang="ru-RU" altLang="ru-RU" sz="10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function</a:t>
            </a: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($</a:t>
            </a:r>
            <a:r>
              <a:rPr lang="ru-RU" altLang="ru-RU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scope</a:t>
            </a: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$</a:t>
            </a:r>
            <a:r>
              <a:rPr lang="ru-RU" altLang="ru-RU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routeParams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>// переменная  $</a:t>
            </a:r>
            <a:r>
              <a:rPr lang="ru-RU" altLang="ru-RU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routeParams</a:t>
            </a: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> позволяет нам знать значения переменных </a:t>
            </a:r>
            <a:r>
              <a:rPr lang="ru-RU" altLang="ru-RU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idView</a:t>
            </a: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> и </a:t>
            </a:r>
            <a:r>
              <a:rPr lang="ru-RU" altLang="ru-RU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idSubView</a:t>
            </a: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>  // </a:t>
            </a:r>
            <a:r>
              <a:rPr lang="ru-RU" altLang="ru-RU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даннйы</a:t>
            </a: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> контроллер предназначен для обработки </a:t>
            </a:r>
            <a:r>
              <a:rPr lang="ru-RU" altLang="ru-RU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idView</a:t>
            </a: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var</a:t>
            </a: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currentIdView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 = $</a:t>
            </a:r>
            <a:r>
              <a:rPr lang="ru-RU" altLang="ru-RU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routeParams.idView</a:t>
            </a: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>// зная </a:t>
            </a:r>
            <a:r>
              <a:rPr lang="ru-RU" altLang="ru-RU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idView</a:t>
            </a: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>  // складываем в переменную $</a:t>
            </a:r>
            <a:r>
              <a:rPr lang="ru-RU" altLang="ru-RU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scope.view</a:t>
            </a: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> нужную информацию</a:t>
            </a:r>
            <a:b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$</a:t>
            </a:r>
            <a:r>
              <a:rPr lang="ru-RU" altLang="ru-RU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scope.</a:t>
            </a:r>
            <a:r>
              <a:rPr lang="ru-RU" altLang="ru-RU" sz="1000" dirty="0" err="1">
                <a:solidFill>
                  <a:srgbClr val="9876AA"/>
                </a:solidFill>
                <a:latin typeface="Consolas" panose="020B0609020204030204" pitchFamily="49" charset="0"/>
              </a:rPr>
              <a:t>view</a:t>
            </a:r>
            <a:r>
              <a:rPr lang="ru-RU" altLang="ru-RU" sz="10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000" dirty="0">
                <a:solidFill>
                  <a:srgbClr val="6A8759"/>
                </a:solidFill>
                <a:latin typeface="Consolas" panose="020B0609020204030204" pitchFamily="49" charset="0"/>
              </a:rPr>
              <a:t>"присваиваем нужное значение"</a:t>
            </a: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0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app</a:t>
            </a:r>
            <a:r>
              <a:rPr lang="ru-RU" altLang="ru-RU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0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controller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0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ru-RU" altLang="ru-RU" sz="1000" dirty="0" err="1">
                <a:solidFill>
                  <a:srgbClr val="6A8759"/>
                </a:solidFill>
                <a:latin typeface="Consolas" panose="020B0609020204030204" pitchFamily="49" charset="0"/>
              </a:rPr>
              <a:t>moduleCtrl</a:t>
            </a:r>
            <a:r>
              <a:rPr lang="ru-RU" altLang="ru-RU" sz="10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function</a:t>
            </a: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($</a:t>
            </a:r>
            <a:r>
              <a:rPr lang="ru-RU" altLang="ru-RU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scope</a:t>
            </a: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$</a:t>
            </a:r>
            <a:r>
              <a:rPr lang="ru-RU" altLang="ru-RU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routeParams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>// переменная  $</a:t>
            </a:r>
            <a:r>
              <a:rPr lang="ru-RU" altLang="ru-RU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routeParams</a:t>
            </a: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> позволяет нам знать значения переменных </a:t>
            </a:r>
            <a:r>
              <a:rPr lang="ru-RU" altLang="ru-RU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idView</a:t>
            </a: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> и </a:t>
            </a:r>
            <a:r>
              <a:rPr lang="ru-RU" altLang="ru-RU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idSubView</a:t>
            </a: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>  // </a:t>
            </a:r>
            <a:r>
              <a:rPr lang="ru-RU" altLang="ru-RU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даннйы</a:t>
            </a: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> контроллер предназначен для обработки </a:t>
            </a:r>
            <a:r>
              <a:rPr lang="ru-RU" altLang="ru-RU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idView</a:t>
            </a: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> и </a:t>
            </a:r>
            <a:r>
              <a:rPr lang="ru-RU" altLang="ru-RU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idSubView</a:t>
            </a: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var</a:t>
            </a: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currentIdView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 = $</a:t>
            </a:r>
            <a:r>
              <a:rPr lang="ru-RU" altLang="ru-RU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routeParams.idView</a:t>
            </a: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var</a:t>
            </a: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currentidSubView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 = $</a:t>
            </a:r>
            <a:r>
              <a:rPr lang="ru-RU" altLang="ru-RU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routeParams.idSubView</a:t>
            </a: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>// зная </a:t>
            </a:r>
            <a:r>
              <a:rPr lang="ru-RU" altLang="ru-RU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idView</a:t>
            </a: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> и </a:t>
            </a:r>
            <a:r>
              <a:rPr lang="ru-RU" altLang="ru-RU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idSubView</a:t>
            </a: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>  // складываем в переменную $</a:t>
            </a:r>
            <a:r>
              <a:rPr lang="ru-RU" altLang="ru-RU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scope.subView</a:t>
            </a: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> нужную информацию</a:t>
            </a:r>
            <a:b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$</a:t>
            </a:r>
            <a:r>
              <a:rPr lang="ru-RU" altLang="ru-RU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scope.</a:t>
            </a:r>
            <a:r>
              <a:rPr lang="ru-RU" altLang="ru-RU" sz="1000" dirty="0" err="1">
                <a:solidFill>
                  <a:srgbClr val="9876AA"/>
                </a:solidFill>
                <a:latin typeface="Consolas" panose="020B0609020204030204" pitchFamily="49" charset="0"/>
              </a:rPr>
              <a:t>subView</a:t>
            </a:r>
            <a:r>
              <a:rPr lang="ru-RU" altLang="ru-RU" sz="10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000" dirty="0">
                <a:solidFill>
                  <a:srgbClr val="6A8759"/>
                </a:solidFill>
                <a:latin typeface="Consolas" panose="020B0609020204030204" pitchFamily="49" charset="0"/>
              </a:rPr>
              <a:t>"присваиваем нужное значение"</a:t>
            </a: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lang="ru-RU" altLang="ru-RU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lang="ru-RU" altLang="ru-RU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0384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1604</TotalTime>
  <Words>517</Words>
  <Application>Microsoft Office PowerPoint</Application>
  <PresentationFormat>Широкоэкранный</PresentationFormat>
  <Paragraphs>18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Consolas</vt:lpstr>
      <vt:lpstr>Franklin Gothic Book</vt:lpstr>
      <vt:lpstr>Crop</vt:lpstr>
      <vt:lpstr>Angular JS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user_one</dc:creator>
  <cp:lastModifiedBy>Пользователь Windows</cp:lastModifiedBy>
  <cp:revision>85</cp:revision>
  <dcterms:created xsi:type="dcterms:W3CDTF">2019-10-12T10:06:03Z</dcterms:created>
  <dcterms:modified xsi:type="dcterms:W3CDTF">2020-03-13T17:16:03Z</dcterms:modified>
</cp:coreProperties>
</file>