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74" r:id="rId2"/>
    <p:sldId id="259" r:id="rId3"/>
    <p:sldId id="268" r:id="rId4"/>
    <p:sldId id="275" r:id="rId5"/>
    <p:sldId id="277" r:id="rId6"/>
    <p:sldId id="278" r:id="rId7"/>
    <p:sldId id="276" r:id="rId8"/>
    <p:sldId id="279" r:id="rId9"/>
    <p:sldId id="28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31918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6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276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4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1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99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9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3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AJAX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A</a:t>
            </a:r>
            <a:r>
              <a:rPr lang="en-US" dirty="0"/>
              <a:t>synchronous </a:t>
            </a:r>
            <a:r>
              <a:rPr lang="en-US" sz="2400" b="1" dirty="0"/>
              <a:t>J</a:t>
            </a:r>
            <a:r>
              <a:rPr lang="en-US" dirty="0"/>
              <a:t>avaScript </a:t>
            </a:r>
            <a:r>
              <a:rPr lang="en-US" sz="2400" b="1" dirty="0"/>
              <a:t>A</a:t>
            </a:r>
            <a:r>
              <a:rPr lang="en-US" dirty="0"/>
              <a:t>nd </a:t>
            </a:r>
            <a:r>
              <a:rPr lang="en-US" sz="2400" b="1" dirty="0"/>
              <a:t>X</a:t>
            </a:r>
            <a:r>
              <a:rPr lang="en-US" dirty="0"/>
              <a:t>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5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59536" y="3835945"/>
            <a:ext cx="11055096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loadDoc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xhttp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XMLHttpRequest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xhttp.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onreadystatechange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readyState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4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&amp;&amp;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document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getElementById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demo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innerHTML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responseText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}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xhttp.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open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"GET"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"ajax_info.txt"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xhttp.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send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31" y="660654"/>
            <a:ext cx="5419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3816" y="1643426"/>
            <a:ext cx="1105509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&lt;?</a:t>
            </a:r>
            <a:r>
              <a:rPr lang="ru-RU" altLang="ru-RU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xml</a:t>
            </a:r>
            <a:r>
              <a:rPr lang="ru-RU" altLang="ru-RU" sz="1200" dirty="0">
                <a:solidFill>
                  <a:srgbClr val="BABAB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version</a:t>
            </a:r>
            <a:r>
              <a:rPr lang="ru-RU" altLang="ru-RU" sz="1200" dirty="0">
                <a:solidFill>
                  <a:srgbClr val="6A8759"/>
                </a:solidFill>
                <a:latin typeface="Consolas" panose="020B0609020204030204" pitchFamily="49" charset="0"/>
              </a:rPr>
              <a:t>="1.0" </a:t>
            </a:r>
            <a:r>
              <a:rPr lang="ru-RU" altLang="ru-RU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encoding</a:t>
            </a:r>
            <a:r>
              <a:rPr lang="ru-RU" altLang="ru-RU" sz="1200" dirty="0">
                <a:solidFill>
                  <a:srgbClr val="6A8759"/>
                </a:solidFill>
                <a:latin typeface="Consolas" panose="020B0609020204030204" pitchFamily="49" charset="0"/>
              </a:rPr>
              <a:t>="UTF-8"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?&gt;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&lt;CATALOG&gt;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&lt;CD&gt;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&lt;TITLE&gt;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Empire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Burlesque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&lt;/TITLE&gt;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&lt;ARTIST&gt;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Dylan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&lt;/ARTIST&gt;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&lt;COUNTRY&gt;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USA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&lt;/COUNTRY&gt;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&lt;COMPANY&gt;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Columbia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&lt;/COMPANY&gt;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&lt;PRICE&gt;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10.90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&lt;/PRICE&gt;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&lt;YEAR&gt;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1985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&lt;/YEAR&gt;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&lt;/CD&gt;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&lt;CD&gt;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&lt;TITLE&gt;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&lt;/TITLE&gt;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&lt;ARTIST&gt;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The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Communards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&lt;/ARTIST&gt;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&lt;COUNTRY&gt;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UK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&lt;/COUNTRY&gt;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&lt;COMPANY&gt;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London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&lt;/COMPANY&gt;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&lt;PRICE&gt;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7.80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&lt;/PRICE&gt;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&lt;YEAR&gt;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1987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&lt;/YEAR&gt;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&lt;/CD&gt;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&lt;CD&gt;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&lt;TITLE&gt;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Unchain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my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heart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&lt;/TITLE&gt;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&lt;ARTIST&gt;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Joe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Cocker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&lt;/ARTIST&gt;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&lt;COUNTRY&gt;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USA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&lt;/COUNTRY&gt;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&lt;COMPANY&gt;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EMI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&lt;/COMPANY&gt;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&lt;PRICE&gt;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8.20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&lt;/PRICE&gt;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&lt;YEAR&gt;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1987</a:t>
            </a: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&lt;/YEAR&gt;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&lt;/CD&gt;</a:t>
            </a:r>
            <a:b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&lt;/CATALOG</a:t>
            </a:r>
            <a:r>
              <a:rPr lang="ru-RU" altLang="ru-RU" sz="12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80744" y="237744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XML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62803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792141"/>
            <a:ext cx="1105509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loadDoc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xhttp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XMLHttpRequest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xhttp.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onreadystatechange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readyState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4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&amp;&amp;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myFunction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}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xhttp.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open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"GET"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"cd_catalog.xml"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xhttp.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send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myFunction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xml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xmlDoc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xml.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responseXML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table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"&lt;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tr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&gt;&lt;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Artist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&gt;&lt;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Title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&gt;&lt;/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tr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x =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xmlDoc.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getElementsByTagName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"CD"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(i =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i &lt;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i++)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table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+=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"&lt;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tr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&gt;&lt;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td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&gt;"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x[i].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getElementsByTagName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"ARTIST"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)[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childNodes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nodeValue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"&lt;/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td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&gt;&lt;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td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&gt;"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x[i].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getElementsByTagName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"TITLE"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)[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childNodes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nodeValue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"&lt;/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td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&gt;&lt;/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tr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&gt;"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document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getElementById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demo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innerHTML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table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   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3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53532"/>
            <a:ext cx="11055096" cy="63401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html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head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script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showHint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document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getElementById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txtHint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innerHTML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xmlhttp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XMLHttpRequest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xmlhttp.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onreadystatechange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readyState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4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&amp;&amp;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       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document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getElementById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txtHint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innerHTML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responseText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}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xmlhttp.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open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"GET"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gethint.php?q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="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xmlhttp.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send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script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head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body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&lt;p&gt;&lt;b&gt;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Start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typing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a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in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the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field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below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&lt;/b&gt;&lt;/p&gt;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form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First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1400" dirty="0">
                <a:solidFill>
                  <a:srgbClr val="A5C26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400" dirty="0" err="1">
                <a:solidFill>
                  <a:srgbClr val="A5C261"/>
                </a:solidFill>
                <a:latin typeface="Consolas" panose="020B0609020204030204" pitchFamily="49" charset="0"/>
              </a:rPr>
              <a:t>text</a:t>
            </a:r>
            <a:r>
              <a:rPr lang="ru-RU" altLang="ru-RU" sz="1400" dirty="0">
                <a:solidFill>
                  <a:srgbClr val="A5C261"/>
                </a:solidFill>
                <a:latin typeface="Consolas" panose="020B0609020204030204" pitchFamily="49" charset="0"/>
              </a:rPr>
              <a:t>" </a:t>
            </a:r>
            <a:r>
              <a:rPr lang="ru-RU" altLang="ru-RU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onkeyup</a:t>
            </a:r>
            <a:r>
              <a:rPr lang="ru-RU" altLang="ru-RU" sz="1400" dirty="0">
                <a:solidFill>
                  <a:srgbClr val="A5C26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showHint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value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form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&lt;p&gt;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Suggestions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span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id</a:t>
            </a:r>
            <a:r>
              <a:rPr lang="ru-RU" altLang="ru-RU" sz="1400" dirty="0">
                <a:solidFill>
                  <a:srgbClr val="A5C26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400" dirty="0" err="1">
                <a:solidFill>
                  <a:srgbClr val="A5C261"/>
                </a:solidFill>
                <a:latin typeface="Consolas" panose="020B0609020204030204" pitchFamily="49" charset="0"/>
              </a:rPr>
              <a:t>txtHint</a:t>
            </a:r>
            <a:r>
              <a:rPr lang="ru-RU" altLang="ru-RU" sz="1400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&gt;&lt;/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span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&gt;&lt;/p&gt;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body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html</a:t>
            </a:r>
            <a:r>
              <a:rPr lang="ru-RU" altLang="ru-RU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 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2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53532"/>
            <a:ext cx="11055096" cy="63401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&lt;?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php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with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names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$a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[] 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Anna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ru-RU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// ……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$a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[] 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Vicky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get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the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q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parameter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URL</a:t>
            </a:r>
            <a:b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$q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$_REQUEST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"q"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hint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lookup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hints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$q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different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""</a:t>
            </a:r>
            <a:b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$q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!==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$q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strtolower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$q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len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strlen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$q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foreach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$a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as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stristr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$q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substr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len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)))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hint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hint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hint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.=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",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"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suggestion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"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hint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was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found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correct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values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echo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hint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""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?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no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suggestion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hint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?&gt; 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6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 Objects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0976" y="2184007"/>
            <a:ext cx="11055096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1400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firstName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John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lastName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Doe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id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  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en-US" altLang="ru-RU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ru-RU" altLang="ru-RU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5566</a:t>
            </a:r>
            <a:r>
              <a:rPr lang="en-US" altLang="ru-RU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, 4234, 3423]</a:t>
            </a:r>
            <a:r>
              <a:rPr lang="ru-RU" altLang="ru-RU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fullName</a:t>
            </a:r>
            <a:r>
              <a:rPr lang="ru-RU" altLang="ru-RU" sz="1400" dirty="0">
                <a:solidFill>
                  <a:srgbClr val="FFC66D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firstName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 "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lastName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0976" y="4605239"/>
            <a:ext cx="11055096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lastName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lastName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fullName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fullName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</a:t>
            </a:r>
            <a:br>
              <a:rPr lang="en-US" dirty="0" smtClean="0"/>
            </a:b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0976" y="2034540"/>
            <a:ext cx="1105509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4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myObj</a:t>
            </a:r>
            <a:r>
              <a:rPr lang="ru-RU" altLang="ru-RU" sz="1400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{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John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31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city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York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myJSON</a:t>
            </a:r>
            <a:r>
              <a:rPr lang="ru-RU" altLang="ru-RU" sz="1400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JSON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stringify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myObj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window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location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demo_json.php?x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="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myJSON</a:t>
            </a:r>
            <a:r>
              <a:rPr lang="ru-RU" altLang="ru-RU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ru-RU" sz="14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4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50976" y="3301746"/>
            <a:ext cx="1105509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4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myJSON</a:t>
            </a:r>
            <a:r>
              <a:rPr lang="ru-RU" altLang="ru-RU" sz="1400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'{"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":"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John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", "age":31, 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city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":"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York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"}'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myObj</a:t>
            </a:r>
            <a:r>
              <a:rPr lang="ru-RU" altLang="ru-RU" sz="1400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JSON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parse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myJSON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document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getElementById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demo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innerHTML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b="1" i="1" dirty="0">
                <a:solidFill>
                  <a:srgbClr val="9876AA"/>
                </a:solidFill>
                <a:latin typeface="Consolas" panose="020B0609020204030204" pitchFamily="49" charset="0"/>
              </a:rPr>
              <a:t>myObj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ru-RU" sz="14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400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50976" y="4634651"/>
            <a:ext cx="1105509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&lt;?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php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jsonobj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>
                <a:solidFill>
                  <a:srgbClr val="6A8759"/>
                </a:solidFill>
                <a:latin typeface="Consolas" panose="020B0609020204030204" pitchFamily="49" charset="0"/>
              </a:rPr>
              <a:t>'{"Peter":35,"Ben":37,"Joe":43}'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obj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json_decode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jsonobj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echo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obj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-&gt;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Peter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echo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obj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-&gt;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Ben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echo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9876AA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obj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-&gt;</a:t>
            </a:r>
            <a:r>
              <a:rPr lang="ru-RU" altLang="ru-RU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Joe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?&gt;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Лабораторная 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страничку на которой по введённым данным будет получен определённый ответ от сервера.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8056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1571</TotalTime>
  <Words>94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Consolas</vt:lpstr>
      <vt:lpstr>Franklin Gothic Book</vt:lpstr>
      <vt:lpstr>Crop</vt:lpstr>
      <vt:lpstr>AJAX</vt:lpstr>
      <vt:lpstr>Презентация PowerPoint</vt:lpstr>
      <vt:lpstr>XML</vt:lpstr>
      <vt:lpstr>Презентация PowerPoint</vt:lpstr>
      <vt:lpstr>Презентация PowerPoint</vt:lpstr>
      <vt:lpstr>Презентация PowerPoint</vt:lpstr>
      <vt:lpstr>JS Objects</vt:lpstr>
      <vt:lpstr>JSON JavaScript Object Notation</vt:lpstr>
      <vt:lpstr>Лабораторная 8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user_one</dc:creator>
  <cp:lastModifiedBy>Пользователь Windows</cp:lastModifiedBy>
  <cp:revision>80</cp:revision>
  <dcterms:created xsi:type="dcterms:W3CDTF">2019-10-12T10:06:03Z</dcterms:created>
  <dcterms:modified xsi:type="dcterms:W3CDTF">2020-02-02T14:03:45Z</dcterms:modified>
</cp:coreProperties>
</file>