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03" r:id="rId1"/>
  </p:sldMasterIdLst>
  <p:notesMasterIdLst>
    <p:notesMasterId r:id="rId12"/>
  </p:notesMasterIdLst>
  <p:sldIdLst>
    <p:sldId id="256" r:id="rId2"/>
    <p:sldId id="272" r:id="rId3"/>
    <p:sldId id="258" r:id="rId4"/>
    <p:sldId id="266" r:id="rId5"/>
    <p:sldId id="304" r:id="rId6"/>
    <p:sldId id="262" r:id="rId7"/>
    <p:sldId id="263" r:id="rId8"/>
    <p:sldId id="269" r:id="rId9"/>
    <p:sldId id="268" r:id="rId10"/>
    <p:sldId id="308" r:id="rId11"/>
  </p:sldIdLst>
  <p:sldSz cx="9144000" cy="5143500" type="screen16x9"/>
  <p:notesSz cx="6858000" cy="9144000"/>
  <p:embeddedFontLst>
    <p:embeddedFont>
      <p:font typeface="Bungee" panose="020B0604020202020204" charset="0"/>
      <p:regular r:id="rId13"/>
    </p:embeddedFont>
    <p:embeddedFont>
      <p:font typeface="Cairo" panose="020B0604020202020204" charset="-78"/>
      <p:regular r:id="rId14"/>
      <p:bold r:id="rId15"/>
    </p:embeddedFont>
    <p:embeddedFont>
      <p:font typeface="Calibri Light" panose="020F0302020204030204" pitchFamily="34" charset="0"/>
      <p:regular r:id="rId16"/>
      <p:italic r:id="rId17"/>
    </p:embeddedFont>
    <p:embeddedFont>
      <p:font typeface="Consolas" panose="020B0609020204030204" pitchFamily="49" charset="0"/>
      <p:regular r:id="rId18"/>
      <p:bold r:id="rId19"/>
      <p:italic r:id="rId20"/>
      <p:boldItalic r:id="rId21"/>
    </p:embeddedFont>
    <p:embeddedFont>
      <p:font typeface="Seaford" panose="00000500000000000000" pitchFamily="2"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3A97A62-F0C8-481A-BE37-2FFC6B6306F5}">
  <a:tblStyle styleId="{13A97A62-F0C8-481A-BE37-2FFC6B6306F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3506" autoAdjust="0"/>
  </p:normalViewPr>
  <p:slideViewPr>
    <p:cSldViewPr snapToGrid="0">
      <p:cViewPr varScale="1">
        <p:scale>
          <a:sx n="89" d="100"/>
          <a:sy n="89" d="100"/>
        </p:scale>
        <p:origin x="84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font" Target="fonts/font13.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2.fntdata"/><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font" Target="fonts/font11.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5"/>
        <p:cNvGrpSpPr/>
        <p:nvPr/>
      </p:nvGrpSpPr>
      <p:grpSpPr>
        <a:xfrm>
          <a:off x="0" y="0"/>
          <a:ext cx="0" cy="0"/>
          <a:chOff x="0" y="0"/>
          <a:chExt cx="0" cy="0"/>
        </a:xfrm>
      </p:grpSpPr>
      <p:sp>
        <p:nvSpPr>
          <p:cNvPr id="776" name="Google Shape;776;ged9c6d4389_0_5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7" name="Google Shape;777;ged9c6d4389_0_5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2"/>
        <p:cNvGrpSpPr/>
        <p:nvPr/>
      </p:nvGrpSpPr>
      <p:grpSpPr>
        <a:xfrm>
          <a:off x="0" y="0"/>
          <a:ext cx="0" cy="0"/>
          <a:chOff x="0" y="0"/>
          <a:chExt cx="0" cy="0"/>
        </a:xfrm>
      </p:grpSpPr>
      <p:sp>
        <p:nvSpPr>
          <p:cNvPr id="4053" name="Google Shape;4053;g157e905fa79_0_13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54" name="Google Shape;4054;g157e905fa79_0_13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6"/>
        <p:cNvGrpSpPr/>
        <p:nvPr/>
      </p:nvGrpSpPr>
      <p:grpSpPr>
        <a:xfrm>
          <a:off x="0" y="0"/>
          <a:ext cx="0" cy="0"/>
          <a:chOff x="0" y="0"/>
          <a:chExt cx="0" cy="0"/>
        </a:xfrm>
      </p:grpSpPr>
      <p:sp>
        <p:nvSpPr>
          <p:cNvPr id="1927" name="Google Shape;1927;ged9c6d4389_0_9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8" name="Google Shape;1928;ged9c6d4389_0_9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2"/>
        <p:cNvGrpSpPr/>
        <p:nvPr/>
      </p:nvGrpSpPr>
      <p:grpSpPr>
        <a:xfrm>
          <a:off x="0" y="0"/>
          <a:ext cx="0" cy="0"/>
          <a:chOff x="0" y="0"/>
          <a:chExt cx="0" cy="0"/>
        </a:xfrm>
      </p:grpSpPr>
      <p:sp>
        <p:nvSpPr>
          <p:cNvPr id="843" name="Google Shape;843;gedba893947_0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4" name="Google Shape;844;gedba893947_0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2"/>
        <p:cNvGrpSpPr/>
        <p:nvPr/>
      </p:nvGrpSpPr>
      <p:grpSpPr>
        <a:xfrm>
          <a:off x="0" y="0"/>
          <a:ext cx="0" cy="0"/>
          <a:chOff x="0" y="0"/>
          <a:chExt cx="0" cy="0"/>
        </a:xfrm>
      </p:grpSpPr>
      <p:sp>
        <p:nvSpPr>
          <p:cNvPr id="1373" name="Google Shape;1373;g1576a643976_0_2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4" name="Google Shape;1374;g1576a643976_0_2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1"/>
        <p:cNvGrpSpPr/>
        <p:nvPr/>
      </p:nvGrpSpPr>
      <p:grpSpPr>
        <a:xfrm>
          <a:off x="0" y="0"/>
          <a:ext cx="0" cy="0"/>
          <a:chOff x="0" y="0"/>
          <a:chExt cx="0" cy="0"/>
        </a:xfrm>
      </p:grpSpPr>
      <p:sp>
        <p:nvSpPr>
          <p:cNvPr id="3972" name="Google Shape;3972;gedba893947_0_4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73" name="Google Shape;3973;gedba893947_0_4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7"/>
        <p:cNvGrpSpPr/>
        <p:nvPr/>
      </p:nvGrpSpPr>
      <p:grpSpPr>
        <a:xfrm>
          <a:off x="0" y="0"/>
          <a:ext cx="0" cy="0"/>
          <a:chOff x="0" y="0"/>
          <a:chExt cx="0" cy="0"/>
        </a:xfrm>
      </p:grpSpPr>
      <p:sp>
        <p:nvSpPr>
          <p:cNvPr id="1148" name="Google Shape;1148;gedba893947_0_1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9" name="Google Shape;1149;gedba893947_0_1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8"/>
        <p:cNvGrpSpPr/>
        <p:nvPr/>
      </p:nvGrpSpPr>
      <p:grpSpPr>
        <a:xfrm>
          <a:off x="0" y="0"/>
          <a:ext cx="0" cy="0"/>
          <a:chOff x="0" y="0"/>
          <a:chExt cx="0" cy="0"/>
        </a:xfrm>
      </p:grpSpPr>
      <p:sp>
        <p:nvSpPr>
          <p:cNvPr id="1209" name="Google Shape;1209;g1576a643976_0_2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0" name="Google Shape;1210;g1576a643976_0_2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2"/>
        <p:cNvGrpSpPr/>
        <p:nvPr/>
      </p:nvGrpSpPr>
      <p:grpSpPr>
        <a:xfrm>
          <a:off x="0" y="0"/>
          <a:ext cx="0" cy="0"/>
          <a:chOff x="0" y="0"/>
          <a:chExt cx="0" cy="0"/>
        </a:xfrm>
      </p:grpSpPr>
      <p:sp>
        <p:nvSpPr>
          <p:cNvPr id="1563" name="Google Shape;1563;g1576a643976_0_1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4" name="Google Shape;1564;g1576a643976_0_1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9"/>
        <p:cNvGrpSpPr/>
        <p:nvPr/>
      </p:nvGrpSpPr>
      <p:grpSpPr>
        <a:xfrm>
          <a:off x="0" y="0"/>
          <a:ext cx="0" cy="0"/>
          <a:chOff x="0" y="0"/>
          <a:chExt cx="0" cy="0"/>
        </a:xfrm>
      </p:grpSpPr>
      <p:sp>
        <p:nvSpPr>
          <p:cNvPr id="1520" name="Google Shape;1520;g1576a643976_0_7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1" name="Google Shape;1521;g1576a643976_0_7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7375" y="1519975"/>
            <a:ext cx="5460600" cy="2014800"/>
          </a:xfrm>
          <a:prstGeom prst="rect">
            <a:avLst/>
          </a:prstGeom>
        </p:spPr>
        <p:txBody>
          <a:bodyPr spcFirstLastPara="1" wrap="square" lIns="91425" tIns="91425" rIns="91425" bIns="91425" anchor="ctr" anchorCtr="0">
            <a:noAutofit/>
          </a:bodyPr>
          <a:lstStyle>
            <a:lvl1pPr lvl="0">
              <a:spcBef>
                <a:spcPts val="0"/>
              </a:spcBef>
              <a:spcAft>
                <a:spcPts val="0"/>
              </a:spcAft>
              <a:buSzPts val="5200"/>
              <a:buNone/>
              <a:defRPr sz="5200">
                <a:latin typeface="Bungee"/>
                <a:ea typeface="Bungee"/>
                <a:cs typeface="Bungee"/>
                <a:sym typeface="Bungee"/>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717375" y="3515600"/>
            <a:ext cx="4373100" cy="4242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None/>
              <a:defRPr>
                <a:latin typeface="Cairo"/>
                <a:ea typeface="Cairo"/>
                <a:cs typeface="Cairo"/>
                <a:sym typeface="Cairo"/>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 name="Google Shape;11;p2"/>
          <p:cNvSpPr/>
          <p:nvPr/>
        </p:nvSpPr>
        <p:spPr>
          <a:xfrm>
            <a:off x="1431371" y="436575"/>
            <a:ext cx="207053" cy="207082"/>
          </a:xfrm>
          <a:custGeom>
            <a:avLst/>
            <a:gdLst/>
            <a:ahLst/>
            <a:cxnLst/>
            <a:rect l="l" t="t" r="r" b="b"/>
            <a:pathLst>
              <a:path w="7239" h="7240" extrusionOk="0">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174175" y="3198689"/>
            <a:ext cx="230146" cy="230178"/>
          </a:xfrm>
          <a:custGeom>
            <a:avLst/>
            <a:gdLst/>
            <a:ahLst/>
            <a:cxnLst/>
            <a:rect l="l" t="t" r="r" b="b"/>
            <a:pathLst>
              <a:path w="7239" h="7240" extrusionOk="0">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8305726" y="601184"/>
            <a:ext cx="230146" cy="230146"/>
          </a:xfrm>
          <a:custGeom>
            <a:avLst/>
            <a:gdLst/>
            <a:ahLst/>
            <a:cxnLst/>
            <a:rect l="l" t="t" r="r" b="b"/>
            <a:pathLst>
              <a:path w="7239" h="7239" extrusionOk="0">
                <a:moveTo>
                  <a:pt x="2835" y="0"/>
                </a:moveTo>
                <a:cubicBezTo>
                  <a:pt x="2535" y="0"/>
                  <a:pt x="2402" y="134"/>
                  <a:pt x="2402" y="434"/>
                </a:cubicBezTo>
                <a:lnTo>
                  <a:pt x="2402" y="2469"/>
                </a:lnTo>
                <a:lnTo>
                  <a:pt x="434" y="2469"/>
                </a:lnTo>
                <a:cubicBezTo>
                  <a:pt x="133" y="2469"/>
                  <a:pt x="0" y="2602"/>
                  <a:pt x="0" y="2902"/>
                </a:cubicBezTo>
                <a:lnTo>
                  <a:pt x="0" y="4303"/>
                </a:lnTo>
                <a:cubicBezTo>
                  <a:pt x="0" y="4604"/>
                  <a:pt x="133" y="4737"/>
                  <a:pt x="434" y="4737"/>
                </a:cubicBezTo>
                <a:lnTo>
                  <a:pt x="2402" y="4737"/>
                </a:lnTo>
                <a:lnTo>
                  <a:pt x="2402" y="6772"/>
                </a:lnTo>
                <a:cubicBezTo>
                  <a:pt x="2402" y="7105"/>
                  <a:pt x="2535" y="7239"/>
                  <a:pt x="2835" y="7239"/>
                </a:cubicBezTo>
                <a:lnTo>
                  <a:pt x="4370" y="7239"/>
                </a:lnTo>
                <a:cubicBezTo>
                  <a:pt x="4670" y="7239"/>
                  <a:pt x="4803" y="7105"/>
                  <a:pt x="4803" y="6772"/>
                </a:cubicBezTo>
                <a:lnTo>
                  <a:pt x="4803" y="4737"/>
                </a:lnTo>
                <a:lnTo>
                  <a:pt x="6805" y="4737"/>
                </a:lnTo>
                <a:cubicBezTo>
                  <a:pt x="7105" y="4737"/>
                  <a:pt x="7239" y="4604"/>
                  <a:pt x="7239" y="4303"/>
                </a:cubicBezTo>
                <a:lnTo>
                  <a:pt x="7239" y="2902"/>
                </a:lnTo>
                <a:cubicBezTo>
                  <a:pt x="7239" y="2602"/>
                  <a:pt x="7105" y="2469"/>
                  <a:pt x="6805" y="2469"/>
                </a:cubicBezTo>
                <a:lnTo>
                  <a:pt x="4803" y="2469"/>
                </a:lnTo>
                <a:lnTo>
                  <a:pt x="4803" y="434"/>
                </a:lnTo>
                <a:cubicBezTo>
                  <a:pt x="4803" y="134"/>
                  <a:pt x="4670" y="0"/>
                  <a:pt x="43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550824" y="4179028"/>
            <a:ext cx="231227" cy="230146"/>
          </a:xfrm>
          <a:custGeom>
            <a:avLst/>
            <a:gdLst/>
            <a:ahLst/>
            <a:cxnLst/>
            <a:rect l="l" t="t" r="r" b="b"/>
            <a:pathLst>
              <a:path w="7273" h="7239" extrusionOk="0">
                <a:moveTo>
                  <a:pt x="2902" y="0"/>
                </a:moveTo>
                <a:cubicBezTo>
                  <a:pt x="2569" y="0"/>
                  <a:pt x="2469" y="134"/>
                  <a:pt x="2469" y="434"/>
                </a:cubicBezTo>
                <a:lnTo>
                  <a:pt x="2469" y="2502"/>
                </a:lnTo>
                <a:lnTo>
                  <a:pt x="434" y="2502"/>
                </a:lnTo>
                <a:cubicBezTo>
                  <a:pt x="134" y="2502"/>
                  <a:pt x="0" y="2636"/>
                  <a:pt x="0" y="2936"/>
                </a:cubicBezTo>
                <a:lnTo>
                  <a:pt x="0" y="4303"/>
                </a:lnTo>
                <a:cubicBezTo>
                  <a:pt x="0" y="4637"/>
                  <a:pt x="134" y="4770"/>
                  <a:pt x="434" y="4770"/>
                </a:cubicBezTo>
                <a:lnTo>
                  <a:pt x="2435" y="4770"/>
                </a:lnTo>
                <a:lnTo>
                  <a:pt x="2435" y="6805"/>
                </a:lnTo>
                <a:cubicBezTo>
                  <a:pt x="2435" y="7106"/>
                  <a:pt x="2569" y="7239"/>
                  <a:pt x="2869" y="7239"/>
                </a:cubicBezTo>
                <a:lnTo>
                  <a:pt x="4404" y="7239"/>
                </a:lnTo>
                <a:cubicBezTo>
                  <a:pt x="4704" y="7239"/>
                  <a:pt x="4837" y="7106"/>
                  <a:pt x="4837" y="6805"/>
                </a:cubicBezTo>
                <a:lnTo>
                  <a:pt x="4837" y="4770"/>
                </a:lnTo>
                <a:lnTo>
                  <a:pt x="6839" y="4770"/>
                </a:lnTo>
                <a:cubicBezTo>
                  <a:pt x="7139" y="4770"/>
                  <a:pt x="7272" y="4637"/>
                  <a:pt x="7272" y="4303"/>
                </a:cubicBezTo>
                <a:lnTo>
                  <a:pt x="7272" y="2936"/>
                </a:lnTo>
                <a:cubicBezTo>
                  <a:pt x="7272" y="2602"/>
                  <a:pt x="7139" y="2502"/>
                  <a:pt x="6839" y="2502"/>
                </a:cubicBezTo>
                <a:lnTo>
                  <a:pt x="4837" y="2502"/>
                </a:lnTo>
                <a:lnTo>
                  <a:pt x="4837" y="434"/>
                </a:lnTo>
                <a:cubicBezTo>
                  <a:pt x="4837" y="134"/>
                  <a:pt x="4704" y="0"/>
                  <a:pt x="44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 name="Google Shape;15;p2"/>
          <p:cNvGrpSpPr/>
          <p:nvPr/>
        </p:nvGrpSpPr>
        <p:grpSpPr>
          <a:xfrm rot="-6220424">
            <a:off x="191876" y="474628"/>
            <a:ext cx="602495" cy="353003"/>
            <a:chOff x="-1131628" y="1250953"/>
            <a:chExt cx="695437" cy="407447"/>
          </a:xfrm>
        </p:grpSpPr>
        <p:sp>
          <p:nvSpPr>
            <p:cNvPr id="16" name="Google Shape;16;p2"/>
            <p:cNvSpPr/>
            <p:nvPr/>
          </p:nvSpPr>
          <p:spPr>
            <a:xfrm>
              <a:off x="-1131628" y="1250953"/>
              <a:ext cx="695437" cy="407447"/>
            </a:xfrm>
            <a:custGeom>
              <a:avLst/>
              <a:gdLst/>
              <a:ahLst/>
              <a:cxnLst/>
              <a:rect l="l" t="t" r="r" b="b"/>
              <a:pathLst>
                <a:path w="19881" h="11648" extrusionOk="0">
                  <a:moveTo>
                    <a:pt x="15592" y="0"/>
                  </a:moveTo>
                  <a:cubicBezTo>
                    <a:pt x="15168" y="0"/>
                    <a:pt x="14735" y="71"/>
                    <a:pt x="14310" y="220"/>
                  </a:cubicBezTo>
                  <a:lnTo>
                    <a:pt x="3036" y="4256"/>
                  </a:lnTo>
                  <a:cubicBezTo>
                    <a:pt x="1034" y="4956"/>
                    <a:pt x="0" y="7125"/>
                    <a:pt x="701" y="9126"/>
                  </a:cubicBezTo>
                  <a:cubicBezTo>
                    <a:pt x="1252" y="10676"/>
                    <a:pt x="2735" y="11647"/>
                    <a:pt x="4318" y="11647"/>
                  </a:cubicBezTo>
                  <a:cubicBezTo>
                    <a:pt x="4745" y="11647"/>
                    <a:pt x="5179" y="11576"/>
                    <a:pt x="5604" y="11428"/>
                  </a:cubicBezTo>
                  <a:lnTo>
                    <a:pt x="16879" y="7425"/>
                  </a:lnTo>
                  <a:cubicBezTo>
                    <a:pt x="18847" y="6691"/>
                    <a:pt x="19881" y="4523"/>
                    <a:pt x="19180" y="2521"/>
                  </a:cubicBezTo>
                  <a:cubicBezTo>
                    <a:pt x="18629" y="971"/>
                    <a:pt x="17166" y="0"/>
                    <a:pt x="155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1131628" y="1328644"/>
              <a:ext cx="393245" cy="329756"/>
            </a:xfrm>
            <a:custGeom>
              <a:avLst/>
              <a:gdLst/>
              <a:ahLst/>
              <a:cxnLst/>
              <a:rect l="l" t="t" r="r" b="b"/>
              <a:pathLst>
                <a:path w="11242" h="9427" extrusionOk="0">
                  <a:moveTo>
                    <a:pt x="8673" y="0"/>
                  </a:moveTo>
                  <a:lnTo>
                    <a:pt x="3036" y="2035"/>
                  </a:lnTo>
                  <a:cubicBezTo>
                    <a:pt x="1034" y="2735"/>
                    <a:pt x="0" y="4904"/>
                    <a:pt x="701" y="6905"/>
                  </a:cubicBezTo>
                  <a:cubicBezTo>
                    <a:pt x="1252" y="8455"/>
                    <a:pt x="2735" y="9426"/>
                    <a:pt x="4318" y="9426"/>
                  </a:cubicBezTo>
                  <a:cubicBezTo>
                    <a:pt x="4745" y="9426"/>
                    <a:pt x="5179" y="9355"/>
                    <a:pt x="5604" y="9207"/>
                  </a:cubicBezTo>
                  <a:lnTo>
                    <a:pt x="11241" y="7205"/>
                  </a:lnTo>
                  <a:lnTo>
                    <a:pt x="86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1033614" y="1304858"/>
              <a:ext cx="460931" cy="190956"/>
            </a:xfrm>
            <a:custGeom>
              <a:avLst/>
              <a:gdLst/>
              <a:ahLst/>
              <a:cxnLst/>
              <a:rect l="l" t="t" r="r" b="b"/>
              <a:pathLst>
                <a:path w="13177" h="5459" extrusionOk="0">
                  <a:moveTo>
                    <a:pt x="12479" y="0"/>
                  </a:moveTo>
                  <a:cubicBezTo>
                    <a:pt x="12400" y="0"/>
                    <a:pt x="12320" y="15"/>
                    <a:pt x="12242" y="46"/>
                  </a:cubicBezTo>
                  <a:lnTo>
                    <a:pt x="500" y="4216"/>
                  </a:lnTo>
                  <a:cubicBezTo>
                    <a:pt x="167" y="4349"/>
                    <a:pt x="0" y="4716"/>
                    <a:pt x="100" y="5050"/>
                  </a:cubicBezTo>
                  <a:cubicBezTo>
                    <a:pt x="205" y="5285"/>
                    <a:pt x="453" y="5459"/>
                    <a:pt x="716" y="5459"/>
                  </a:cubicBezTo>
                  <a:cubicBezTo>
                    <a:pt x="788" y="5459"/>
                    <a:pt x="862" y="5446"/>
                    <a:pt x="934" y="5417"/>
                  </a:cubicBezTo>
                  <a:lnTo>
                    <a:pt x="12676" y="1214"/>
                  </a:lnTo>
                  <a:cubicBezTo>
                    <a:pt x="13009" y="1114"/>
                    <a:pt x="13176" y="747"/>
                    <a:pt x="13076" y="413"/>
                  </a:cubicBezTo>
                  <a:cubicBezTo>
                    <a:pt x="12974" y="158"/>
                    <a:pt x="12735" y="0"/>
                    <a:pt x="12479" y="0"/>
                  </a:cubicBezTo>
                  <a:close/>
                </a:path>
              </a:pathLst>
            </a:custGeom>
            <a:solidFill>
              <a:srgbClr val="FAE9CD">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ext 2">
  <p:cSld name="CUSTOM_10">
    <p:spTree>
      <p:nvGrpSpPr>
        <p:cNvPr id="1" name="Shape 416"/>
        <p:cNvGrpSpPr/>
        <p:nvPr/>
      </p:nvGrpSpPr>
      <p:grpSpPr>
        <a:xfrm>
          <a:off x="0" y="0"/>
          <a:ext cx="0" cy="0"/>
          <a:chOff x="0" y="0"/>
          <a:chExt cx="0" cy="0"/>
        </a:xfrm>
      </p:grpSpPr>
      <p:sp>
        <p:nvSpPr>
          <p:cNvPr id="417" name="Google Shape;417;p33"/>
          <p:cNvSpPr txBox="1">
            <a:spLocks noGrp="1"/>
          </p:cNvSpPr>
          <p:nvPr>
            <p:ph type="title"/>
          </p:nvPr>
        </p:nvSpPr>
        <p:spPr>
          <a:xfrm>
            <a:off x="720000" y="1434150"/>
            <a:ext cx="3050100" cy="11376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18" name="Google Shape;418;p33"/>
          <p:cNvSpPr txBox="1">
            <a:spLocks noGrp="1"/>
          </p:cNvSpPr>
          <p:nvPr>
            <p:ph type="subTitle" idx="1"/>
          </p:nvPr>
        </p:nvSpPr>
        <p:spPr>
          <a:xfrm>
            <a:off x="720000" y="2571750"/>
            <a:ext cx="3050100" cy="11376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8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19" name="Google Shape;419;p33"/>
          <p:cNvSpPr/>
          <p:nvPr/>
        </p:nvSpPr>
        <p:spPr>
          <a:xfrm>
            <a:off x="4362696" y="435962"/>
            <a:ext cx="207053" cy="207082"/>
          </a:xfrm>
          <a:custGeom>
            <a:avLst/>
            <a:gdLst/>
            <a:ahLst/>
            <a:cxnLst/>
            <a:rect l="l" t="t" r="r" b="b"/>
            <a:pathLst>
              <a:path w="7239" h="7240" extrusionOk="0">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3"/>
          <p:cNvSpPr/>
          <p:nvPr/>
        </p:nvSpPr>
        <p:spPr>
          <a:xfrm>
            <a:off x="764725" y="4568877"/>
            <a:ext cx="230146" cy="230178"/>
          </a:xfrm>
          <a:custGeom>
            <a:avLst/>
            <a:gdLst/>
            <a:ahLst/>
            <a:cxnLst/>
            <a:rect l="l" t="t" r="r" b="b"/>
            <a:pathLst>
              <a:path w="7239" h="7240" extrusionOk="0">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3"/>
          <p:cNvSpPr/>
          <p:nvPr/>
        </p:nvSpPr>
        <p:spPr>
          <a:xfrm>
            <a:off x="8305726" y="601184"/>
            <a:ext cx="230146" cy="230146"/>
          </a:xfrm>
          <a:custGeom>
            <a:avLst/>
            <a:gdLst/>
            <a:ahLst/>
            <a:cxnLst/>
            <a:rect l="l" t="t" r="r" b="b"/>
            <a:pathLst>
              <a:path w="7239" h="7239" extrusionOk="0">
                <a:moveTo>
                  <a:pt x="2835" y="0"/>
                </a:moveTo>
                <a:cubicBezTo>
                  <a:pt x="2535" y="0"/>
                  <a:pt x="2402" y="134"/>
                  <a:pt x="2402" y="434"/>
                </a:cubicBezTo>
                <a:lnTo>
                  <a:pt x="2402" y="2469"/>
                </a:lnTo>
                <a:lnTo>
                  <a:pt x="434" y="2469"/>
                </a:lnTo>
                <a:cubicBezTo>
                  <a:pt x="133" y="2469"/>
                  <a:pt x="0" y="2602"/>
                  <a:pt x="0" y="2902"/>
                </a:cubicBezTo>
                <a:lnTo>
                  <a:pt x="0" y="4303"/>
                </a:lnTo>
                <a:cubicBezTo>
                  <a:pt x="0" y="4604"/>
                  <a:pt x="133" y="4737"/>
                  <a:pt x="434" y="4737"/>
                </a:cubicBezTo>
                <a:lnTo>
                  <a:pt x="2402" y="4737"/>
                </a:lnTo>
                <a:lnTo>
                  <a:pt x="2402" y="6772"/>
                </a:lnTo>
                <a:cubicBezTo>
                  <a:pt x="2402" y="7105"/>
                  <a:pt x="2535" y="7239"/>
                  <a:pt x="2835" y="7239"/>
                </a:cubicBezTo>
                <a:lnTo>
                  <a:pt x="4370" y="7239"/>
                </a:lnTo>
                <a:cubicBezTo>
                  <a:pt x="4670" y="7239"/>
                  <a:pt x="4803" y="7105"/>
                  <a:pt x="4803" y="6772"/>
                </a:cubicBezTo>
                <a:lnTo>
                  <a:pt x="4803" y="4737"/>
                </a:lnTo>
                <a:lnTo>
                  <a:pt x="6805" y="4737"/>
                </a:lnTo>
                <a:cubicBezTo>
                  <a:pt x="7105" y="4737"/>
                  <a:pt x="7239" y="4604"/>
                  <a:pt x="7239" y="4303"/>
                </a:cubicBezTo>
                <a:lnTo>
                  <a:pt x="7239" y="2902"/>
                </a:lnTo>
                <a:cubicBezTo>
                  <a:pt x="7239" y="2602"/>
                  <a:pt x="7105" y="2469"/>
                  <a:pt x="6805" y="2469"/>
                </a:cubicBezTo>
                <a:lnTo>
                  <a:pt x="4803" y="2469"/>
                </a:lnTo>
                <a:lnTo>
                  <a:pt x="4803" y="434"/>
                </a:lnTo>
                <a:cubicBezTo>
                  <a:pt x="4803" y="134"/>
                  <a:pt x="4670" y="0"/>
                  <a:pt x="43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3"/>
          <p:cNvSpPr/>
          <p:nvPr/>
        </p:nvSpPr>
        <p:spPr>
          <a:xfrm>
            <a:off x="8550824" y="4179028"/>
            <a:ext cx="231227" cy="230146"/>
          </a:xfrm>
          <a:custGeom>
            <a:avLst/>
            <a:gdLst/>
            <a:ahLst/>
            <a:cxnLst/>
            <a:rect l="l" t="t" r="r" b="b"/>
            <a:pathLst>
              <a:path w="7273" h="7239" extrusionOk="0">
                <a:moveTo>
                  <a:pt x="2902" y="0"/>
                </a:moveTo>
                <a:cubicBezTo>
                  <a:pt x="2569" y="0"/>
                  <a:pt x="2469" y="134"/>
                  <a:pt x="2469" y="434"/>
                </a:cubicBezTo>
                <a:lnTo>
                  <a:pt x="2469" y="2502"/>
                </a:lnTo>
                <a:lnTo>
                  <a:pt x="434" y="2502"/>
                </a:lnTo>
                <a:cubicBezTo>
                  <a:pt x="134" y="2502"/>
                  <a:pt x="0" y="2636"/>
                  <a:pt x="0" y="2936"/>
                </a:cubicBezTo>
                <a:lnTo>
                  <a:pt x="0" y="4303"/>
                </a:lnTo>
                <a:cubicBezTo>
                  <a:pt x="0" y="4637"/>
                  <a:pt x="134" y="4770"/>
                  <a:pt x="434" y="4770"/>
                </a:cubicBezTo>
                <a:lnTo>
                  <a:pt x="2435" y="4770"/>
                </a:lnTo>
                <a:lnTo>
                  <a:pt x="2435" y="6805"/>
                </a:lnTo>
                <a:cubicBezTo>
                  <a:pt x="2435" y="7106"/>
                  <a:pt x="2569" y="7239"/>
                  <a:pt x="2869" y="7239"/>
                </a:cubicBezTo>
                <a:lnTo>
                  <a:pt x="4404" y="7239"/>
                </a:lnTo>
                <a:cubicBezTo>
                  <a:pt x="4704" y="7239"/>
                  <a:pt x="4837" y="7106"/>
                  <a:pt x="4837" y="6805"/>
                </a:cubicBezTo>
                <a:lnTo>
                  <a:pt x="4837" y="4770"/>
                </a:lnTo>
                <a:lnTo>
                  <a:pt x="6839" y="4770"/>
                </a:lnTo>
                <a:cubicBezTo>
                  <a:pt x="7139" y="4770"/>
                  <a:pt x="7272" y="4637"/>
                  <a:pt x="7272" y="4303"/>
                </a:cubicBezTo>
                <a:lnTo>
                  <a:pt x="7272" y="2936"/>
                </a:lnTo>
                <a:cubicBezTo>
                  <a:pt x="7272" y="2602"/>
                  <a:pt x="7139" y="2502"/>
                  <a:pt x="6839" y="2502"/>
                </a:cubicBezTo>
                <a:lnTo>
                  <a:pt x="4837" y="2502"/>
                </a:lnTo>
                <a:lnTo>
                  <a:pt x="4837" y="434"/>
                </a:lnTo>
                <a:cubicBezTo>
                  <a:pt x="4837" y="134"/>
                  <a:pt x="4704" y="0"/>
                  <a:pt x="44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3" name="Google Shape;423;p33"/>
          <p:cNvGrpSpPr/>
          <p:nvPr/>
        </p:nvGrpSpPr>
        <p:grpSpPr>
          <a:xfrm>
            <a:off x="355460" y="831325"/>
            <a:ext cx="357775" cy="295791"/>
            <a:chOff x="-783927" y="2108838"/>
            <a:chExt cx="357775" cy="295791"/>
          </a:xfrm>
        </p:grpSpPr>
        <p:sp>
          <p:nvSpPr>
            <p:cNvPr id="424" name="Google Shape;424;p33"/>
            <p:cNvSpPr/>
            <p:nvPr/>
          </p:nvSpPr>
          <p:spPr>
            <a:xfrm>
              <a:off x="-783927" y="2108838"/>
              <a:ext cx="357775" cy="295791"/>
            </a:xfrm>
            <a:custGeom>
              <a:avLst/>
              <a:gdLst/>
              <a:ahLst/>
              <a:cxnLst/>
              <a:rect l="l" t="t" r="r" b="b"/>
              <a:pathLst>
                <a:path w="10228" h="8456" extrusionOk="0">
                  <a:moveTo>
                    <a:pt x="4674" y="1"/>
                  </a:moveTo>
                  <a:cubicBezTo>
                    <a:pt x="3660" y="1"/>
                    <a:pt x="2642" y="369"/>
                    <a:pt x="1835" y="1113"/>
                  </a:cubicBezTo>
                  <a:cubicBezTo>
                    <a:pt x="134" y="2681"/>
                    <a:pt x="1" y="5316"/>
                    <a:pt x="1568" y="7017"/>
                  </a:cubicBezTo>
                  <a:cubicBezTo>
                    <a:pt x="1735" y="7217"/>
                    <a:pt x="1935" y="7384"/>
                    <a:pt x="2135" y="7518"/>
                  </a:cubicBezTo>
                  <a:cubicBezTo>
                    <a:pt x="2962" y="8173"/>
                    <a:pt x="3852" y="8456"/>
                    <a:pt x="4706" y="8456"/>
                  </a:cubicBezTo>
                  <a:cubicBezTo>
                    <a:pt x="7680" y="8456"/>
                    <a:pt x="10227" y="5030"/>
                    <a:pt x="8206" y="1947"/>
                  </a:cubicBezTo>
                  <a:cubicBezTo>
                    <a:pt x="8073" y="1747"/>
                    <a:pt x="7906" y="1547"/>
                    <a:pt x="7739" y="1346"/>
                  </a:cubicBezTo>
                  <a:cubicBezTo>
                    <a:pt x="6916" y="452"/>
                    <a:pt x="5797" y="1"/>
                    <a:pt x="46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3"/>
            <p:cNvSpPr/>
            <p:nvPr/>
          </p:nvSpPr>
          <p:spPr>
            <a:xfrm>
              <a:off x="-745414" y="2137242"/>
              <a:ext cx="248568" cy="234576"/>
            </a:xfrm>
            <a:custGeom>
              <a:avLst/>
              <a:gdLst/>
              <a:ahLst/>
              <a:cxnLst/>
              <a:rect l="l" t="t" r="r" b="b"/>
              <a:pathLst>
                <a:path w="7106" h="6706" extrusionOk="0">
                  <a:moveTo>
                    <a:pt x="6038" y="1"/>
                  </a:moveTo>
                  <a:lnTo>
                    <a:pt x="0" y="5571"/>
                  </a:lnTo>
                  <a:cubicBezTo>
                    <a:pt x="134" y="5805"/>
                    <a:pt x="301" y="6005"/>
                    <a:pt x="467" y="6205"/>
                  </a:cubicBezTo>
                  <a:cubicBezTo>
                    <a:pt x="634" y="6405"/>
                    <a:pt x="834" y="6572"/>
                    <a:pt x="1034" y="6706"/>
                  </a:cubicBezTo>
                  <a:lnTo>
                    <a:pt x="7105" y="1135"/>
                  </a:lnTo>
                  <a:cubicBezTo>
                    <a:pt x="6972" y="935"/>
                    <a:pt x="6805" y="735"/>
                    <a:pt x="6638" y="534"/>
                  </a:cubicBezTo>
                  <a:cubicBezTo>
                    <a:pt x="6472" y="334"/>
                    <a:pt x="6271" y="167"/>
                    <a:pt x="603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wo columns 3">
  <p:cSld name="CUSTOM_17_1">
    <p:spTree>
      <p:nvGrpSpPr>
        <p:cNvPr id="1" name="Shape 497"/>
        <p:cNvGrpSpPr/>
        <p:nvPr/>
      </p:nvGrpSpPr>
      <p:grpSpPr>
        <a:xfrm>
          <a:off x="0" y="0"/>
          <a:ext cx="0" cy="0"/>
          <a:chOff x="0" y="0"/>
          <a:chExt cx="0" cy="0"/>
        </a:xfrm>
      </p:grpSpPr>
      <p:sp>
        <p:nvSpPr>
          <p:cNvPr id="498" name="Google Shape;498;p39"/>
          <p:cNvSpPr txBox="1">
            <a:spLocks noGrp="1"/>
          </p:cNvSpPr>
          <p:nvPr>
            <p:ph type="body" idx="1"/>
          </p:nvPr>
        </p:nvSpPr>
        <p:spPr>
          <a:xfrm>
            <a:off x="4802374" y="1419325"/>
            <a:ext cx="3628800" cy="28965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chemeClr val="accent3"/>
              </a:buClr>
              <a:buSzPts val="1400"/>
              <a:buChar char="●"/>
              <a:defRPr sz="1500"/>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499" name="Google Shape;499;p39"/>
          <p:cNvSpPr txBox="1">
            <a:spLocks noGrp="1"/>
          </p:cNvSpPr>
          <p:nvPr>
            <p:ph type="body" idx="2"/>
          </p:nvPr>
        </p:nvSpPr>
        <p:spPr>
          <a:xfrm>
            <a:off x="718500" y="1419225"/>
            <a:ext cx="3628800" cy="28965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chemeClr val="accent3"/>
              </a:buClr>
              <a:buSzPts val="1400"/>
              <a:buChar char="●"/>
              <a:defRPr sz="1500"/>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500" name="Google Shape;500;p39"/>
          <p:cNvSpPr txBox="1">
            <a:spLocks noGrp="1"/>
          </p:cNvSpPr>
          <p:nvPr>
            <p:ph type="title"/>
          </p:nvPr>
        </p:nvSpPr>
        <p:spPr>
          <a:xfrm>
            <a:off x="713225" y="368825"/>
            <a:ext cx="77214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501" name="Google Shape;501;p39"/>
          <p:cNvSpPr/>
          <p:nvPr/>
        </p:nvSpPr>
        <p:spPr>
          <a:xfrm>
            <a:off x="7805088" y="138684"/>
            <a:ext cx="230146" cy="230146"/>
          </a:xfrm>
          <a:custGeom>
            <a:avLst/>
            <a:gdLst/>
            <a:ahLst/>
            <a:cxnLst/>
            <a:rect l="l" t="t" r="r" b="b"/>
            <a:pathLst>
              <a:path w="7239" h="7239" extrusionOk="0">
                <a:moveTo>
                  <a:pt x="2835" y="0"/>
                </a:moveTo>
                <a:cubicBezTo>
                  <a:pt x="2535" y="0"/>
                  <a:pt x="2402" y="134"/>
                  <a:pt x="2402" y="434"/>
                </a:cubicBezTo>
                <a:lnTo>
                  <a:pt x="2402" y="2469"/>
                </a:lnTo>
                <a:lnTo>
                  <a:pt x="434" y="2469"/>
                </a:lnTo>
                <a:cubicBezTo>
                  <a:pt x="133" y="2469"/>
                  <a:pt x="0" y="2602"/>
                  <a:pt x="0" y="2902"/>
                </a:cubicBezTo>
                <a:lnTo>
                  <a:pt x="0" y="4303"/>
                </a:lnTo>
                <a:cubicBezTo>
                  <a:pt x="0" y="4604"/>
                  <a:pt x="133" y="4737"/>
                  <a:pt x="434" y="4737"/>
                </a:cubicBezTo>
                <a:lnTo>
                  <a:pt x="2402" y="4737"/>
                </a:lnTo>
                <a:lnTo>
                  <a:pt x="2402" y="6772"/>
                </a:lnTo>
                <a:cubicBezTo>
                  <a:pt x="2402" y="7105"/>
                  <a:pt x="2535" y="7239"/>
                  <a:pt x="2835" y="7239"/>
                </a:cubicBezTo>
                <a:lnTo>
                  <a:pt x="4370" y="7239"/>
                </a:lnTo>
                <a:cubicBezTo>
                  <a:pt x="4670" y="7239"/>
                  <a:pt x="4803" y="7105"/>
                  <a:pt x="4803" y="6772"/>
                </a:cubicBezTo>
                <a:lnTo>
                  <a:pt x="4803" y="4737"/>
                </a:lnTo>
                <a:lnTo>
                  <a:pt x="6805" y="4737"/>
                </a:lnTo>
                <a:cubicBezTo>
                  <a:pt x="7105" y="4737"/>
                  <a:pt x="7239" y="4604"/>
                  <a:pt x="7239" y="4303"/>
                </a:cubicBezTo>
                <a:lnTo>
                  <a:pt x="7239" y="2902"/>
                </a:lnTo>
                <a:cubicBezTo>
                  <a:pt x="7239" y="2602"/>
                  <a:pt x="7105" y="2469"/>
                  <a:pt x="6805" y="2469"/>
                </a:cubicBezTo>
                <a:lnTo>
                  <a:pt x="4803" y="2469"/>
                </a:lnTo>
                <a:lnTo>
                  <a:pt x="4803" y="434"/>
                </a:lnTo>
                <a:cubicBezTo>
                  <a:pt x="4803" y="134"/>
                  <a:pt x="4670" y="0"/>
                  <a:pt x="43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39"/>
          <p:cNvSpPr/>
          <p:nvPr/>
        </p:nvSpPr>
        <p:spPr>
          <a:xfrm>
            <a:off x="412600" y="2223927"/>
            <a:ext cx="230146" cy="230178"/>
          </a:xfrm>
          <a:custGeom>
            <a:avLst/>
            <a:gdLst/>
            <a:ahLst/>
            <a:cxnLst/>
            <a:rect l="l" t="t" r="r" b="b"/>
            <a:pathLst>
              <a:path w="7239" h="7240" extrusionOk="0">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39"/>
          <p:cNvSpPr/>
          <p:nvPr/>
        </p:nvSpPr>
        <p:spPr>
          <a:xfrm>
            <a:off x="8663801" y="2052534"/>
            <a:ext cx="230146" cy="230146"/>
          </a:xfrm>
          <a:custGeom>
            <a:avLst/>
            <a:gdLst/>
            <a:ahLst/>
            <a:cxnLst/>
            <a:rect l="l" t="t" r="r" b="b"/>
            <a:pathLst>
              <a:path w="7239" h="7239" extrusionOk="0">
                <a:moveTo>
                  <a:pt x="2835" y="0"/>
                </a:moveTo>
                <a:cubicBezTo>
                  <a:pt x="2535" y="0"/>
                  <a:pt x="2402" y="134"/>
                  <a:pt x="2402" y="434"/>
                </a:cubicBezTo>
                <a:lnTo>
                  <a:pt x="2402" y="2469"/>
                </a:lnTo>
                <a:lnTo>
                  <a:pt x="434" y="2469"/>
                </a:lnTo>
                <a:cubicBezTo>
                  <a:pt x="133" y="2469"/>
                  <a:pt x="0" y="2602"/>
                  <a:pt x="0" y="2902"/>
                </a:cubicBezTo>
                <a:lnTo>
                  <a:pt x="0" y="4303"/>
                </a:lnTo>
                <a:cubicBezTo>
                  <a:pt x="0" y="4604"/>
                  <a:pt x="133" y="4737"/>
                  <a:pt x="434" y="4737"/>
                </a:cubicBezTo>
                <a:lnTo>
                  <a:pt x="2402" y="4737"/>
                </a:lnTo>
                <a:lnTo>
                  <a:pt x="2402" y="6772"/>
                </a:lnTo>
                <a:cubicBezTo>
                  <a:pt x="2402" y="7105"/>
                  <a:pt x="2535" y="7239"/>
                  <a:pt x="2835" y="7239"/>
                </a:cubicBezTo>
                <a:lnTo>
                  <a:pt x="4370" y="7239"/>
                </a:lnTo>
                <a:cubicBezTo>
                  <a:pt x="4670" y="7239"/>
                  <a:pt x="4803" y="7105"/>
                  <a:pt x="4803" y="6772"/>
                </a:cubicBezTo>
                <a:lnTo>
                  <a:pt x="4803" y="4737"/>
                </a:lnTo>
                <a:lnTo>
                  <a:pt x="6805" y="4737"/>
                </a:lnTo>
                <a:cubicBezTo>
                  <a:pt x="7105" y="4737"/>
                  <a:pt x="7239" y="4604"/>
                  <a:pt x="7239" y="4303"/>
                </a:cubicBezTo>
                <a:lnTo>
                  <a:pt x="7239" y="2902"/>
                </a:lnTo>
                <a:cubicBezTo>
                  <a:pt x="7239" y="2602"/>
                  <a:pt x="7105" y="2469"/>
                  <a:pt x="6805" y="2469"/>
                </a:cubicBezTo>
                <a:lnTo>
                  <a:pt x="4803" y="2469"/>
                </a:lnTo>
                <a:lnTo>
                  <a:pt x="4803" y="434"/>
                </a:lnTo>
                <a:cubicBezTo>
                  <a:pt x="4803" y="134"/>
                  <a:pt x="4670" y="0"/>
                  <a:pt x="43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4" name="Google Shape;504;p39"/>
          <p:cNvGrpSpPr/>
          <p:nvPr/>
        </p:nvGrpSpPr>
        <p:grpSpPr>
          <a:xfrm rot="-6220424">
            <a:off x="169276" y="4392378"/>
            <a:ext cx="602495" cy="353003"/>
            <a:chOff x="-1131628" y="1250953"/>
            <a:chExt cx="695437" cy="407447"/>
          </a:xfrm>
        </p:grpSpPr>
        <p:sp>
          <p:nvSpPr>
            <p:cNvPr id="505" name="Google Shape;505;p39"/>
            <p:cNvSpPr/>
            <p:nvPr/>
          </p:nvSpPr>
          <p:spPr>
            <a:xfrm>
              <a:off x="-1131628" y="1250953"/>
              <a:ext cx="695437" cy="407447"/>
            </a:xfrm>
            <a:custGeom>
              <a:avLst/>
              <a:gdLst/>
              <a:ahLst/>
              <a:cxnLst/>
              <a:rect l="l" t="t" r="r" b="b"/>
              <a:pathLst>
                <a:path w="19881" h="11648" extrusionOk="0">
                  <a:moveTo>
                    <a:pt x="15592" y="0"/>
                  </a:moveTo>
                  <a:cubicBezTo>
                    <a:pt x="15168" y="0"/>
                    <a:pt x="14735" y="71"/>
                    <a:pt x="14310" y="220"/>
                  </a:cubicBezTo>
                  <a:lnTo>
                    <a:pt x="3036" y="4256"/>
                  </a:lnTo>
                  <a:cubicBezTo>
                    <a:pt x="1034" y="4956"/>
                    <a:pt x="0" y="7125"/>
                    <a:pt x="701" y="9126"/>
                  </a:cubicBezTo>
                  <a:cubicBezTo>
                    <a:pt x="1252" y="10676"/>
                    <a:pt x="2735" y="11647"/>
                    <a:pt x="4318" y="11647"/>
                  </a:cubicBezTo>
                  <a:cubicBezTo>
                    <a:pt x="4745" y="11647"/>
                    <a:pt x="5179" y="11576"/>
                    <a:pt x="5604" y="11428"/>
                  </a:cubicBezTo>
                  <a:lnTo>
                    <a:pt x="16879" y="7425"/>
                  </a:lnTo>
                  <a:cubicBezTo>
                    <a:pt x="18847" y="6691"/>
                    <a:pt x="19881" y="4523"/>
                    <a:pt x="19180" y="2521"/>
                  </a:cubicBezTo>
                  <a:cubicBezTo>
                    <a:pt x="18629" y="971"/>
                    <a:pt x="17166" y="0"/>
                    <a:pt x="155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39"/>
            <p:cNvSpPr/>
            <p:nvPr/>
          </p:nvSpPr>
          <p:spPr>
            <a:xfrm>
              <a:off x="-1131628" y="1328644"/>
              <a:ext cx="393245" cy="329756"/>
            </a:xfrm>
            <a:custGeom>
              <a:avLst/>
              <a:gdLst/>
              <a:ahLst/>
              <a:cxnLst/>
              <a:rect l="l" t="t" r="r" b="b"/>
              <a:pathLst>
                <a:path w="11242" h="9427" extrusionOk="0">
                  <a:moveTo>
                    <a:pt x="8673" y="0"/>
                  </a:moveTo>
                  <a:lnTo>
                    <a:pt x="3036" y="2035"/>
                  </a:lnTo>
                  <a:cubicBezTo>
                    <a:pt x="1034" y="2735"/>
                    <a:pt x="0" y="4904"/>
                    <a:pt x="701" y="6905"/>
                  </a:cubicBezTo>
                  <a:cubicBezTo>
                    <a:pt x="1252" y="8455"/>
                    <a:pt x="2735" y="9426"/>
                    <a:pt x="4318" y="9426"/>
                  </a:cubicBezTo>
                  <a:cubicBezTo>
                    <a:pt x="4745" y="9426"/>
                    <a:pt x="5179" y="9355"/>
                    <a:pt x="5604" y="9207"/>
                  </a:cubicBezTo>
                  <a:lnTo>
                    <a:pt x="11241" y="7205"/>
                  </a:lnTo>
                  <a:lnTo>
                    <a:pt x="86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39"/>
            <p:cNvSpPr/>
            <p:nvPr/>
          </p:nvSpPr>
          <p:spPr>
            <a:xfrm>
              <a:off x="-1033614" y="1304858"/>
              <a:ext cx="460931" cy="190956"/>
            </a:xfrm>
            <a:custGeom>
              <a:avLst/>
              <a:gdLst/>
              <a:ahLst/>
              <a:cxnLst/>
              <a:rect l="l" t="t" r="r" b="b"/>
              <a:pathLst>
                <a:path w="13177" h="5459" extrusionOk="0">
                  <a:moveTo>
                    <a:pt x="12479" y="0"/>
                  </a:moveTo>
                  <a:cubicBezTo>
                    <a:pt x="12400" y="0"/>
                    <a:pt x="12320" y="15"/>
                    <a:pt x="12242" y="46"/>
                  </a:cubicBezTo>
                  <a:lnTo>
                    <a:pt x="500" y="4216"/>
                  </a:lnTo>
                  <a:cubicBezTo>
                    <a:pt x="167" y="4349"/>
                    <a:pt x="0" y="4716"/>
                    <a:pt x="100" y="5050"/>
                  </a:cubicBezTo>
                  <a:cubicBezTo>
                    <a:pt x="205" y="5285"/>
                    <a:pt x="453" y="5459"/>
                    <a:pt x="716" y="5459"/>
                  </a:cubicBezTo>
                  <a:cubicBezTo>
                    <a:pt x="788" y="5459"/>
                    <a:pt x="862" y="5446"/>
                    <a:pt x="934" y="5417"/>
                  </a:cubicBezTo>
                  <a:lnTo>
                    <a:pt x="12676" y="1214"/>
                  </a:lnTo>
                  <a:cubicBezTo>
                    <a:pt x="13009" y="1114"/>
                    <a:pt x="13176" y="747"/>
                    <a:pt x="13076" y="413"/>
                  </a:cubicBezTo>
                  <a:cubicBezTo>
                    <a:pt x="12974" y="158"/>
                    <a:pt x="12735" y="0"/>
                    <a:pt x="12479" y="0"/>
                  </a:cubicBezTo>
                  <a:close/>
                </a:path>
              </a:pathLst>
            </a:custGeom>
            <a:solidFill>
              <a:srgbClr val="FAE9CD">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8" name="Google Shape;508;p39"/>
          <p:cNvGrpSpPr/>
          <p:nvPr/>
        </p:nvGrpSpPr>
        <p:grpSpPr>
          <a:xfrm>
            <a:off x="8599985" y="4126325"/>
            <a:ext cx="357775" cy="295791"/>
            <a:chOff x="-783927" y="2108838"/>
            <a:chExt cx="357775" cy="295791"/>
          </a:xfrm>
        </p:grpSpPr>
        <p:sp>
          <p:nvSpPr>
            <p:cNvPr id="509" name="Google Shape;509;p39"/>
            <p:cNvSpPr/>
            <p:nvPr/>
          </p:nvSpPr>
          <p:spPr>
            <a:xfrm>
              <a:off x="-783927" y="2108838"/>
              <a:ext cx="357775" cy="295791"/>
            </a:xfrm>
            <a:custGeom>
              <a:avLst/>
              <a:gdLst/>
              <a:ahLst/>
              <a:cxnLst/>
              <a:rect l="l" t="t" r="r" b="b"/>
              <a:pathLst>
                <a:path w="10228" h="8456" extrusionOk="0">
                  <a:moveTo>
                    <a:pt x="4674" y="1"/>
                  </a:moveTo>
                  <a:cubicBezTo>
                    <a:pt x="3660" y="1"/>
                    <a:pt x="2642" y="369"/>
                    <a:pt x="1835" y="1113"/>
                  </a:cubicBezTo>
                  <a:cubicBezTo>
                    <a:pt x="134" y="2681"/>
                    <a:pt x="1" y="5316"/>
                    <a:pt x="1568" y="7017"/>
                  </a:cubicBezTo>
                  <a:cubicBezTo>
                    <a:pt x="1735" y="7217"/>
                    <a:pt x="1935" y="7384"/>
                    <a:pt x="2135" y="7518"/>
                  </a:cubicBezTo>
                  <a:cubicBezTo>
                    <a:pt x="2962" y="8173"/>
                    <a:pt x="3852" y="8456"/>
                    <a:pt x="4706" y="8456"/>
                  </a:cubicBezTo>
                  <a:cubicBezTo>
                    <a:pt x="7680" y="8456"/>
                    <a:pt x="10227" y="5030"/>
                    <a:pt x="8206" y="1947"/>
                  </a:cubicBezTo>
                  <a:cubicBezTo>
                    <a:pt x="8073" y="1747"/>
                    <a:pt x="7906" y="1547"/>
                    <a:pt x="7739" y="1346"/>
                  </a:cubicBezTo>
                  <a:cubicBezTo>
                    <a:pt x="6916" y="452"/>
                    <a:pt x="5797" y="1"/>
                    <a:pt x="46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9"/>
            <p:cNvSpPr/>
            <p:nvPr/>
          </p:nvSpPr>
          <p:spPr>
            <a:xfrm>
              <a:off x="-745414" y="2137242"/>
              <a:ext cx="248568" cy="234576"/>
            </a:xfrm>
            <a:custGeom>
              <a:avLst/>
              <a:gdLst/>
              <a:ahLst/>
              <a:cxnLst/>
              <a:rect l="l" t="t" r="r" b="b"/>
              <a:pathLst>
                <a:path w="7106" h="6706" extrusionOk="0">
                  <a:moveTo>
                    <a:pt x="6038" y="1"/>
                  </a:moveTo>
                  <a:lnTo>
                    <a:pt x="0" y="5571"/>
                  </a:lnTo>
                  <a:cubicBezTo>
                    <a:pt x="134" y="5805"/>
                    <a:pt x="301" y="6005"/>
                    <a:pt x="467" y="6205"/>
                  </a:cubicBezTo>
                  <a:cubicBezTo>
                    <a:pt x="634" y="6405"/>
                    <a:pt x="834" y="6572"/>
                    <a:pt x="1034" y="6706"/>
                  </a:cubicBezTo>
                  <a:lnTo>
                    <a:pt x="7105" y="1135"/>
                  </a:lnTo>
                  <a:cubicBezTo>
                    <a:pt x="6972" y="935"/>
                    <a:pt x="6805" y="735"/>
                    <a:pt x="6638" y="534"/>
                  </a:cubicBezTo>
                  <a:cubicBezTo>
                    <a:pt x="6472" y="334"/>
                    <a:pt x="6271" y="167"/>
                    <a:pt x="603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1" name="Google Shape;511;p39"/>
          <p:cNvGrpSpPr/>
          <p:nvPr/>
        </p:nvGrpSpPr>
        <p:grpSpPr>
          <a:xfrm rot="9651258">
            <a:off x="6750877" y="4604944"/>
            <a:ext cx="643548" cy="377045"/>
            <a:chOff x="-1131628" y="1250953"/>
            <a:chExt cx="695437" cy="407447"/>
          </a:xfrm>
        </p:grpSpPr>
        <p:sp>
          <p:nvSpPr>
            <p:cNvPr id="512" name="Google Shape;512;p39"/>
            <p:cNvSpPr/>
            <p:nvPr/>
          </p:nvSpPr>
          <p:spPr>
            <a:xfrm>
              <a:off x="-1131628" y="1250953"/>
              <a:ext cx="695437" cy="407447"/>
            </a:xfrm>
            <a:custGeom>
              <a:avLst/>
              <a:gdLst/>
              <a:ahLst/>
              <a:cxnLst/>
              <a:rect l="l" t="t" r="r" b="b"/>
              <a:pathLst>
                <a:path w="19881" h="11648" extrusionOk="0">
                  <a:moveTo>
                    <a:pt x="15592" y="0"/>
                  </a:moveTo>
                  <a:cubicBezTo>
                    <a:pt x="15168" y="0"/>
                    <a:pt x="14735" y="71"/>
                    <a:pt x="14310" y="220"/>
                  </a:cubicBezTo>
                  <a:lnTo>
                    <a:pt x="3036" y="4256"/>
                  </a:lnTo>
                  <a:cubicBezTo>
                    <a:pt x="1034" y="4956"/>
                    <a:pt x="0" y="7125"/>
                    <a:pt x="701" y="9126"/>
                  </a:cubicBezTo>
                  <a:cubicBezTo>
                    <a:pt x="1252" y="10676"/>
                    <a:pt x="2735" y="11647"/>
                    <a:pt x="4318" y="11647"/>
                  </a:cubicBezTo>
                  <a:cubicBezTo>
                    <a:pt x="4745" y="11647"/>
                    <a:pt x="5179" y="11576"/>
                    <a:pt x="5604" y="11428"/>
                  </a:cubicBezTo>
                  <a:lnTo>
                    <a:pt x="16879" y="7425"/>
                  </a:lnTo>
                  <a:cubicBezTo>
                    <a:pt x="18847" y="6691"/>
                    <a:pt x="19881" y="4523"/>
                    <a:pt x="19180" y="2521"/>
                  </a:cubicBezTo>
                  <a:cubicBezTo>
                    <a:pt x="18629" y="971"/>
                    <a:pt x="17166" y="0"/>
                    <a:pt x="155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9"/>
            <p:cNvSpPr/>
            <p:nvPr/>
          </p:nvSpPr>
          <p:spPr>
            <a:xfrm>
              <a:off x="-1131628" y="1328644"/>
              <a:ext cx="393245" cy="329756"/>
            </a:xfrm>
            <a:custGeom>
              <a:avLst/>
              <a:gdLst/>
              <a:ahLst/>
              <a:cxnLst/>
              <a:rect l="l" t="t" r="r" b="b"/>
              <a:pathLst>
                <a:path w="11242" h="9427" extrusionOk="0">
                  <a:moveTo>
                    <a:pt x="8673" y="0"/>
                  </a:moveTo>
                  <a:lnTo>
                    <a:pt x="3036" y="2035"/>
                  </a:lnTo>
                  <a:cubicBezTo>
                    <a:pt x="1034" y="2735"/>
                    <a:pt x="0" y="4904"/>
                    <a:pt x="701" y="6905"/>
                  </a:cubicBezTo>
                  <a:cubicBezTo>
                    <a:pt x="1252" y="8455"/>
                    <a:pt x="2735" y="9426"/>
                    <a:pt x="4318" y="9426"/>
                  </a:cubicBezTo>
                  <a:cubicBezTo>
                    <a:pt x="4745" y="9426"/>
                    <a:pt x="5179" y="9355"/>
                    <a:pt x="5604" y="9207"/>
                  </a:cubicBezTo>
                  <a:lnTo>
                    <a:pt x="11241" y="7205"/>
                  </a:lnTo>
                  <a:lnTo>
                    <a:pt x="86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9"/>
            <p:cNvSpPr/>
            <p:nvPr/>
          </p:nvSpPr>
          <p:spPr>
            <a:xfrm>
              <a:off x="-1033614" y="1304858"/>
              <a:ext cx="460931" cy="190956"/>
            </a:xfrm>
            <a:custGeom>
              <a:avLst/>
              <a:gdLst/>
              <a:ahLst/>
              <a:cxnLst/>
              <a:rect l="l" t="t" r="r" b="b"/>
              <a:pathLst>
                <a:path w="13177" h="5459" extrusionOk="0">
                  <a:moveTo>
                    <a:pt x="12479" y="0"/>
                  </a:moveTo>
                  <a:cubicBezTo>
                    <a:pt x="12400" y="0"/>
                    <a:pt x="12320" y="15"/>
                    <a:pt x="12242" y="46"/>
                  </a:cubicBezTo>
                  <a:lnTo>
                    <a:pt x="500" y="4216"/>
                  </a:lnTo>
                  <a:cubicBezTo>
                    <a:pt x="167" y="4349"/>
                    <a:pt x="0" y="4716"/>
                    <a:pt x="100" y="5050"/>
                  </a:cubicBezTo>
                  <a:cubicBezTo>
                    <a:pt x="205" y="5285"/>
                    <a:pt x="453" y="5459"/>
                    <a:pt x="716" y="5459"/>
                  </a:cubicBezTo>
                  <a:cubicBezTo>
                    <a:pt x="788" y="5459"/>
                    <a:pt x="862" y="5446"/>
                    <a:pt x="934" y="5417"/>
                  </a:cubicBezTo>
                  <a:lnTo>
                    <a:pt x="12676" y="1214"/>
                  </a:lnTo>
                  <a:cubicBezTo>
                    <a:pt x="13009" y="1114"/>
                    <a:pt x="13176" y="747"/>
                    <a:pt x="13076" y="413"/>
                  </a:cubicBezTo>
                  <a:cubicBezTo>
                    <a:pt x="12974" y="158"/>
                    <a:pt x="12735" y="0"/>
                    <a:pt x="12479" y="0"/>
                  </a:cubicBezTo>
                  <a:close/>
                </a:path>
              </a:pathLst>
            </a:custGeom>
            <a:solidFill>
              <a:srgbClr val="FAE9CD">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5" name="Google Shape;515;p39"/>
          <p:cNvSpPr/>
          <p:nvPr/>
        </p:nvSpPr>
        <p:spPr>
          <a:xfrm>
            <a:off x="278846" y="236550"/>
            <a:ext cx="207053" cy="207082"/>
          </a:xfrm>
          <a:custGeom>
            <a:avLst/>
            <a:gdLst/>
            <a:ahLst/>
            <a:cxnLst/>
            <a:rect l="l" t="t" r="r" b="b"/>
            <a:pathLst>
              <a:path w="7239" h="7240" extrusionOk="0">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p:cSld name="CUSTOM_18">
    <p:spTree>
      <p:nvGrpSpPr>
        <p:cNvPr id="1" name="Shape 707"/>
        <p:cNvGrpSpPr/>
        <p:nvPr/>
      </p:nvGrpSpPr>
      <p:grpSpPr>
        <a:xfrm>
          <a:off x="0" y="0"/>
          <a:ext cx="0" cy="0"/>
          <a:chOff x="0" y="0"/>
          <a:chExt cx="0" cy="0"/>
        </a:xfrm>
      </p:grpSpPr>
      <p:sp>
        <p:nvSpPr>
          <p:cNvPr id="708" name="Google Shape;708;p50"/>
          <p:cNvSpPr/>
          <p:nvPr/>
        </p:nvSpPr>
        <p:spPr>
          <a:xfrm flipH="1">
            <a:off x="7533751" y="187875"/>
            <a:ext cx="207053" cy="207082"/>
          </a:xfrm>
          <a:custGeom>
            <a:avLst/>
            <a:gdLst/>
            <a:ahLst/>
            <a:cxnLst/>
            <a:rect l="l" t="t" r="r" b="b"/>
            <a:pathLst>
              <a:path w="7239" h="7240" extrusionOk="0">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50"/>
          <p:cNvSpPr/>
          <p:nvPr/>
        </p:nvSpPr>
        <p:spPr>
          <a:xfrm flipH="1">
            <a:off x="8545229" y="3097714"/>
            <a:ext cx="230146" cy="230178"/>
          </a:xfrm>
          <a:custGeom>
            <a:avLst/>
            <a:gdLst/>
            <a:ahLst/>
            <a:cxnLst/>
            <a:rect l="l" t="t" r="r" b="b"/>
            <a:pathLst>
              <a:path w="7239" h="7240" extrusionOk="0">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50"/>
          <p:cNvSpPr/>
          <p:nvPr/>
        </p:nvSpPr>
        <p:spPr>
          <a:xfrm flipH="1">
            <a:off x="273229" y="1136709"/>
            <a:ext cx="230146" cy="230146"/>
          </a:xfrm>
          <a:custGeom>
            <a:avLst/>
            <a:gdLst/>
            <a:ahLst/>
            <a:cxnLst/>
            <a:rect l="l" t="t" r="r" b="b"/>
            <a:pathLst>
              <a:path w="7239" h="7239" extrusionOk="0">
                <a:moveTo>
                  <a:pt x="2835" y="0"/>
                </a:moveTo>
                <a:cubicBezTo>
                  <a:pt x="2535" y="0"/>
                  <a:pt x="2402" y="134"/>
                  <a:pt x="2402" y="434"/>
                </a:cubicBezTo>
                <a:lnTo>
                  <a:pt x="2402" y="2469"/>
                </a:lnTo>
                <a:lnTo>
                  <a:pt x="434" y="2469"/>
                </a:lnTo>
                <a:cubicBezTo>
                  <a:pt x="133" y="2469"/>
                  <a:pt x="0" y="2602"/>
                  <a:pt x="0" y="2902"/>
                </a:cubicBezTo>
                <a:lnTo>
                  <a:pt x="0" y="4303"/>
                </a:lnTo>
                <a:cubicBezTo>
                  <a:pt x="0" y="4604"/>
                  <a:pt x="133" y="4737"/>
                  <a:pt x="434" y="4737"/>
                </a:cubicBezTo>
                <a:lnTo>
                  <a:pt x="2402" y="4737"/>
                </a:lnTo>
                <a:lnTo>
                  <a:pt x="2402" y="6772"/>
                </a:lnTo>
                <a:cubicBezTo>
                  <a:pt x="2402" y="7105"/>
                  <a:pt x="2535" y="7239"/>
                  <a:pt x="2835" y="7239"/>
                </a:cubicBezTo>
                <a:lnTo>
                  <a:pt x="4370" y="7239"/>
                </a:lnTo>
                <a:cubicBezTo>
                  <a:pt x="4670" y="7239"/>
                  <a:pt x="4803" y="7105"/>
                  <a:pt x="4803" y="6772"/>
                </a:cubicBezTo>
                <a:lnTo>
                  <a:pt x="4803" y="4737"/>
                </a:lnTo>
                <a:lnTo>
                  <a:pt x="6805" y="4737"/>
                </a:lnTo>
                <a:cubicBezTo>
                  <a:pt x="7105" y="4737"/>
                  <a:pt x="7239" y="4604"/>
                  <a:pt x="7239" y="4303"/>
                </a:cubicBezTo>
                <a:lnTo>
                  <a:pt x="7239" y="2902"/>
                </a:lnTo>
                <a:cubicBezTo>
                  <a:pt x="7239" y="2602"/>
                  <a:pt x="7105" y="2469"/>
                  <a:pt x="6805" y="2469"/>
                </a:cubicBezTo>
                <a:lnTo>
                  <a:pt x="4803" y="2469"/>
                </a:lnTo>
                <a:lnTo>
                  <a:pt x="4803" y="434"/>
                </a:lnTo>
                <a:cubicBezTo>
                  <a:pt x="4803" y="134"/>
                  <a:pt x="4670" y="0"/>
                  <a:pt x="43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50"/>
          <p:cNvSpPr/>
          <p:nvPr/>
        </p:nvSpPr>
        <p:spPr>
          <a:xfrm flipH="1">
            <a:off x="580337" y="4642328"/>
            <a:ext cx="231227" cy="230146"/>
          </a:xfrm>
          <a:custGeom>
            <a:avLst/>
            <a:gdLst/>
            <a:ahLst/>
            <a:cxnLst/>
            <a:rect l="l" t="t" r="r" b="b"/>
            <a:pathLst>
              <a:path w="7273" h="7239" extrusionOk="0">
                <a:moveTo>
                  <a:pt x="2902" y="0"/>
                </a:moveTo>
                <a:cubicBezTo>
                  <a:pt x="2569" y="0"/>
                  <a:pt x="2469" y="134"/>
                  <a:pt x="2469" y="434"/>
                </a:cubicBezTo>
                <a:lnTo>
                  <a:pt x="2469" y="2502"/>
                </a:lnTo>
                <a:lnTo>
                  <a:pt x="434" y="2502"/>
                </a:lnTo>
                <a:cubicBezTo>
                  <a:pt x="134" y="2502"/>
                  <a:pt x="0" y="2636"/>
                  <a:pt x="0" y="2936"/>
                </a:cubicBezTo>
                <a:lnTo>
                  <a:pt x="0" y="4303"/>
                </a:lnTo>
                <a:cubicBezTo>
                  <a:pt x="0" y="4637"/>
                  <a:pt x="134" y="4770"/>
                  <a:pt x="434" y="4770"/>
                </a:cubicBezTo>
                <a:lnTo>
                  <a:pt x="2435" y="4770"/>
                </a:lnTo>
                <a:lnTo>
                  <a:pt x="2435" y="6805"/>
                </a:lnTo>
                <a:cubicBezTo>
                  <a:pt x="2435" y="7106"/>
                  <a:pt x="2569" y="7239"/>
                  <a:pt x="2869" y="7239"/>
                </a:cubicBezTo>
                <a:lnTo>
                  <a:pt x="4404" y="7239"/>
                </a:lnTo>
                <a:cubicBezTo>
                  <a:pt x="4704" y="7239"/>
                  <a:pt x="4837" y="7106"/>
                  <a:pt x="4837" y="6805"/>
                </a:cubicBezTo>
                <a:lnTo>
                  <a:pt x="4837" y="4770"/>
                </a:lnTo>
                <a:lnTo>
                  <a:pt x="6839" y="4770"/>
                </a:lnTo>
                <a:cubicBezTo>
                  <a:pt x="7139" y="4770"/>
                  <a:pt x="7272" y="4637"/>
                  <a:pt x="7272" y="4303"/>
                </a:cubicBezTo>
                <a:lnTo>
                  <a:pt x="7272" y="2936"/>
                </a:lnTo>
                <a:cubicBezTo>
                  <a:pt x="7272" y="2602"/>
                  <a:pt x="7139" y="2502"/>
                  <a:pt x="6839" y="2502"/>
                </a:cubicBezTo>
                <a:lnTo>
                  <a:pt x="4837" y="2502"/>
                </a:lnTo>
                <a:lnTo>
                  <a:pt x="4837" y="434"/>
                </a:lnTo>
                <a:cubicBezTo>
                  <a:pt x="4837" y="134"/>
                  <a:pt x="4704" y="0"/>
                  <a:pt x="44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12" name="Google Shape;712;p50"/>
          <p:cNvGrpSpPr/>
          <p:nvPr/>
        </p:nvGrpSpPr>
        <p:grpSpPr>
          <a:xfrm flipH="1">
            <a:off x="145590" y="4105000"/>
            <a:ext cx="357775" cy="295791"/>
            <a:chOff x="-783927" y="2108838"/>
            <a:chExt cx="357775" cy="295791"/>
          </a:xfrm>
        </p:grpSpPr>
        <p:sp>
          <p:nvSpPr>
            <p:cNvPr id="713" name="Google Shape;713;p50"/>
            <p:cNvSpPr/>
            <p:nvPr/>
          </p:nvSpPr>
          <p:spPr>
            <a:xfrm>
              <a:off x="-783927" y="2108838"/>
              <a:ext cx="357775" cy="295791"/>
            </a:xfrm>
            <a:custGeom>
              <a:avLst/>
              <a:gdLst/>
              <a:ahLst/>
              <a:cxnLst/>
              <a:rect l="l" t="t" r="r" b="b"/>
              <a:pathLst>
                <a:path w="10228" h="8456" extrusionOk="0">
                  <a:moveTo>
                    <a:pt x="4674" y="1"/>
                  </a:moveTo>
                  <a:cubicBezTo>
                    <a:pt x="3660" y="1"/>
                    <a:pt x="2642" y="369"/>
                    <a:pt x="1835" y="1113"/>
                  </a:cubicBezTo>
                  <a:cubicBezTo>
                    <a:pt x="134" y="2681"/>
                    <a:pt x="1" y="5316"/>
                    <a:pt x="1568" y="7017"/>
                  </a:cubicBezTo>
                  <a:cubicBezTo>
                    <a:pt x="1735" y="7217"/>
                    <a:pt x="1935" y="7384"/>
                    <a:pt x="2135" y="7518"/>
                  </a:cubicBezTo>
                  <a:cubicBezTo>
                    <a:pt x="2962" y="8173"/>
                    <a:pt x="3852" y="8456"/>
                    <a:pt x="4706" y="8456"/>
                  </a:cubicBezTo>
                  <a:cubicBezTo>
                    <a:pt x="7680" y="8456"/>
                    <a:pt x="10227" y="5030"/>
                    <a:pt x="8206" y="1947"/>
                  </a:cubicBezTo>
                  <a:cubicBezTo>
                    <a:pt x="8073" y="1747"/>
                    <a:pt x="7906" y="1547"/>
                    <a:pt x="7739" y="1346"/>
                  </a:cubicBezTo>
                  <a:cubicBezTo>
                    <a:pt x="6916" y="452"/>
                    <a:pt x="5797" y="1"/>
                    <a:pt x="46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50"/>
            <p:cNvSpPr/>
            <p:nvPr/>
          </p:nvSpPr>
          <p:spPr>
            <a:xfrm>
              <a:off x="-745414" y="2137242"/>
              <a:ext cx="248568" cy="234576"/>
            </a:xfrm>
            <a:custGeom>
              <a:avLst/>
              <a:gdLst/>
              <a:ahLst/>
              <a:cxnLst/>
              <a:rect l="l" t="t" r="r" b="b"/>
              <a:pathLst>
                <a:path w="7106" h="6706" extrusionOk="0">
                  <a:moveTo>
                    <a:pt x="6038" y="1"/>
                  </a:moveTo>
                  <a:lnTo>
                    <a:pt x="0" y="5571"/>
                  </a:lnTo>
                  <a:cubicBezTo>
                    <a:pt x="134" y="5805"/>
                    <a:pt x="301" y="6005"/>
                    <a:pt x="467" y="6205"/>
                  </a:cubicBezTo>
                  <a:cubicBezTo>
                    <a:pt x="634" y="6405"/>
                    <a:pt x="834" y="6572"/>
                    <a:pt x="1034" y="6706"/>
                  </a:cubicBezTo>
                  <a:lnTo>
                    <a:pt x="7105" y="1135"/>
                  </a:lnTo>
                  <a:cubicBezTo>
                    <a:pt x="6972" y="935"/>
                    <a:pt x="6805" y="735"/>
                    <a:pt x="6638" y="534"/>
                  </a:cubicBezTo>
                  <a:cubicBezTo>
                    <a:pt x="6472" y="334"/>
                    <a:pt x="6271" y="167"/>
                    <a:pt x="603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5" name="Google Shape;715;p50"/>
          <p:cNvGrpSpPr/>
          <p:nvPr/>
        </p:nvGrpSpPr>
        <p:grpSpPr>
          <a:xfrm rot="6220639" flipH="1">
            <a:off x="8403879" y="350985"/>
            <a:ext cx="643516" cy="377027"/>
            <a:chOff x="-1131628" y="1250953"/>
            <a:chExt cx="695437" cy="407447"/>
          </a:xfrm>
        </p:grpSpPr>
        <p:sp>
          <p:nvSpPr>
            <p:cNvPr id="716" name="Google Shape;716;p50"/>
            <p:cNvSpPr/>
            <p:nvPr/>
          </p:nvSpPr>
          <p:spPr>
            <a:xfrm>
              <a:off x="-1131628" y="1250953"/>
              <a:ext cx="695437" cy="407447"/>
            </a:xfrm>
            <a:custGeom>
              <a:avLst/>
              <a:gdLst/>
              <a:ahLst/>
              <a:cxnLst/>
              <a:rect l="l" t="t" r="r" b="b"/>
              <a:pathLst>
                <a:path w="19881" h="11648" extrusionOk="0">
                  <a:moveTo>
                    <a:pt x="15592" y="0"/>
                  </a:moveTo>
                  <a:cubicBezTo>
                    <a:pt x="15168" y="0"/>
                    <a:pt x="14735" y="71"/>
                    <a:pt x="14310" y="220"/>
                  </a:cubicBezTo>
                  <a:lnTo>
                    <a:pt x="3036" y="4256"/>
                  </a:lnTo>
                  <a:cubicBezTo>
                    <a:pt x="1034" y="4956"/>
                    <a:pt x="0" y="7125"/>
                    <a:pt x="701" y="9126"/>
                  </a:cubicBezTo>
                  <a:cubicBezTo>
                    <a:pt x="1252" y="10676"/>
                    <a:pt x="2735" y="11647"/>
                    <a:pt x="4318" y="11647"/>
                  </a:cubicBezTo>
                  <a:cubicBezTo>
                    <a:pt x="4745" y="11647"/>
                    <a:pt x="5179" y="11576"/>
                    <a:pt x="5604" y="11428"/>
                  </a:cubicBezTo>
                  <a:lnTo>
                    <a:pt x="16879" y="7425"/>
                  </a:lnTo>
                  <a:cubicBezTo>
                    <a:pt x="18847" y="6691"/>
                    <a:pt x="19881" y="4523"/>
                    <a:pt x="19180" y="2521"/>
                  </a:cubicBezTo>
                  <a:cubicBezTo>
                    <a:pt x="18629" y="971"/>
                    <a:pt x="17166" y="0"/>
                    <a:pt x="155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50"/>
            <p:cNvSpPr/>
            <p:nvPr/>
          </p:nvSpPr>
          <p:spPr>
            <a:xfrm>
              <a:off x="-1131628" y="1328644"/>
              <a:ext cx="393245" cy="329756"/>
            </a:xfrm>
            <a:custGeom>
              <a:avLst/>
              <a:gdLst/>
              <a:ahLst/>
              <a:cxnLst/>
              <a:rect l="l" t="t" r="r" b="b"/>
              <a:pathLst>
                <a:path w="11242" h="9427" extrusionOk="0">
                  <a:moveTo>
                    <a:pt x="8673" y="0"/>
                  </a:moveTo>
                  <a:lnTo>
                    <a:pt x="3036" y="2035"/>
                  </a:lnTo>
                  <a:cubicBezTo>
                    <a:pt x="1034" y="2735"/>
                    <a:pt x="0" y="4904"/>
                    <a:pt x="701" y="6905"/>
                  </a:cubicBezTo>
                  <a:cubicBezTo>
                    <a:pt x="1252" y="8455"/>
                    <a:pt x="2735" y="9426"/>
                    <a:pt x="4318" y="9426"/>
                  </a:cubicBezTo>
                  <a:cubicBezTo>
                    <a:pt x="4745" y="9426"/>
                    <a:pt x="5179" y="9355"/>
                    <a:pt x="5604" y="9207"/>
                  </a:cubicBezTo>
                  <a:lnTo>
                    <a:pt x="11241" y="7205"/>
                  </a:lnTo>
                  <a:lnTo>
                    <a:pt x="86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50"/>
            <p:cNvSpPr/>
            <p:nvPr/>
          </p:nvSpPr>
          <p:spPr>
            <a:xfrm>
              <a:off x="-1033614" y="1304858"/>
              <a:ext cx="460931" cy="190956"/>
            </a:xfrm>
            <a:custGeom>
              <a:avLst/>
              <a:gdLst/>
              <a:ahLst/>
              <a:cxnLst/>
              <a:rect l="l" t="t" r="r" b="b"/>
              <a:pathLst>
                <a:path w="13177" h="5459" extrusionOk="0">
                  <a:moveTo>
                    <a:pt x="12479" y="0"/>
                  </a:moveTo>
                  <a:cubicBezTo>
                    <a:pt x="12400" y="0"/>
                    <a:pt x="12320" y="15"/>
                    <a:pt x="12242" y="46"/>
                  </a:cubicBezTo>
                  <a:lnTo>
                    <a:pt x="500" y="4216"/>
                  </a:lnTo>
                  <a:cubicBezTo>
                    <a:pt x="167" y="4349"/>
                    <a:pt x="0" y="4716"/>
                    <a:pt x="100" y="5050"/>
                  </a:cubicBezTo>
                  <a:cubicBezTo>
                    <a:pt x="205" y="5285"/>
                    <a:pt x="453" y="5459"/>
                    <a:pt x="716" y="5459"/>
                  </a:cubicBezTo>
                  <a:cubicBezTo>
                    <a:pt x="788" y="5459"/>
                    <a:pt x="862" y="5446"/>
                    <a:pt x="934" y="5417"/>
                  </a:cubicBezTo>
                  <a:lnTo>
                    <a:pt x="12676" y="1214"/>
                  </a:lnTo>
                  <a:cubicBezTo>
                    <a:pt x="13009" y="1114"/>
                    <a:pt x="13176" y="747"/>
                    <a:pt x="13076" y="413"/>
                  </a:cubicBezTo>
                  <a:cubicBezTo>
                    <a:pt x="12974" y="158"/>
                    <a:pt x="12735" y="0"/>
                    <a:pt x="12479" y="0"/>
                  </a:cubicBezTo>
                  <a:close/>
                </a:path>
              </a:pathLst>
            </a:custGeom>
            <a:solidFill>
              <a:srgbClr val="FAE9CD">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1">
  <p:cSld name="CUSTOM_19">
    <p:spTree>
      <p:nvGrpSpPr>
        <p:cNvPr id="1" name="Shape 719"/>
        <p:cNvGrpSpPr/>
        <p:nvPr/>
      </p:nvGrpSpPr>
      <p:grpSpPr>
        <a:xfrm>
          <a:off x="0" y="0"/>
          <a:ext cx="0" cy="0"/>
          <a:chOff x="0" y="0"/>
          <a:chExt cx="0" cy="0"/>
        </a:xfrm>
      </p:grpSpPr>
      <p:sp>
        <p:nvSpPr>
          <p:cNvPr id="720" name="Google Shape;720;p51"/>
          <p:cNvSpPr/>
          <p:nvPr/>
        </p:nvSpPr>
        <p:spPr>
          <a:xfrm rot="10800000">
            <a:off x="8023831" y="4722682"/>
            <a:ext cx="207053" cy="207082"/>
          </a:xfrm>
          <a:custGeom>
            <a:avLst/>
            <a:gdLst/>
            <a:ahLst/>
            <a:cxnLst/>
            <a:rect l="l" t="t" r="r" b="b"/>
            <a:pathLst>
              <a:path w="7239" h="7240" extrusionOk="0">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51"/>
          <p:cNvSpPr/>
          <p:nvPr/>
        </p:nvSpPr>
        <p:spPr>
          <a:xfrm rot="10800000">
            <a:off x="8724584" y="808997"/>
            <a:ext cx="230146" cy="230178"/>
          </a:xfrm>
          <a:custGeom>
            <a:avLst/>
            <a:gdLst/>
            <a:ahLst/>
            <a:cxnLst/>
            <a:rect l="l" t="t" r="r" b="b"/>
            <a:pathLst>
              <a:path w="7239" h="7240" extrusionOk="0">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51"/>
          <p:cNvSpPr/>
          <p:nvPr/>
        </p:nvSpPr>
        <p:spPr>
          <a:xfrm rot="10800000">
            <a:off x="387021" y="4655384"/>
            <a:ext cx="230146" cy="230146"/>
          </a:xfrm>
          <a:custGeom>
            <a:avLst/>
            <a:gdLst/>
            <a:ahLst/>
            <a:cxnLst/>
            <a:rect l="l" t="t" r="r" b="b"/>
            <a:pathLst>
              <a:path w="7239" h="7239" extrusionOk="0">
                <a:moveTo>
                  <a:pt x="2835" y="0"/>
                </a:moveTo>
                <a:cubicBezTo>
                  <a:pt x="2535" y="0"/>
                  <a:pt x="2402" y="134"/>
                  <a:pt x="2402" y="434"/>
                </a:cubicBezTo>
                <a:lnTo>
                  <a:pt x="2402" y="2469"/>
                </a:lnTo>
                <a:lnTo>
                  <a:pt x="434" y="2469"/>
                </a:lnTo>
                <a:cubicBezTo>
                  <a:pt x="133" y="2469"/>
                  <a:pt x="0" y="2602"/>
                  <a:pt x="0" y="2902"/>
                </a:cubicBezTo>
                <a:lnTo>
                  <a:pt x="0" y="4303"/>
                </a:lnTo>
                <a:cubicBezTo>
                  <a:pt x="0" y="4604"/>
                  <a:pt x="133" y="4737"/>
                  <a:pt x="434" y="4737"/>
                </a:cubicBezTo>
                <a:lnTo>
                  <a:pt x="2402" y="4737"/>
                </a:lnTo>
                <a:lnTo>
                  <a:pt x="2402" y="6772"/>
                </a:lnTo>
                <a:cubicBezTo>
                  <a:pt x="2402" y="7105"/>
                  <a:pt x="2535" y="7239"/>
                  <a:pt x="2835" y="7239"/>
                </a:cubicBezTo>
                <a:lnTo>
                  <a:pt x="4370" y="7239"/>
                </a:lnTo>
                <a:cubicBezTo>
                  <a:pt x="4670" y="7239"/>
                  <a:pt x="4803" y="7105"/>
                  <a:pt x="4803" y="6772"/>
                </a:cubicBezTo>
                <a:lnTo>
                  <a:pt x="4803" y="4737"/>
                </a:lnTo>
                <a:lnTo>
                  <a:pt x="6805" y="4737"/>
                </a:lnTo>
                <a:cubicBezTo>
                  <a:pt x="7105" y="4737"/>
                  <a:pt x="7239" y="4604"/>
                  <a:pt x="7239" y="4303"/>
                </a:cubicBezTo>
                <a:lnTo>
                  <a:pt x="7239" y="2902"/>
                </a:lnTo>
                <a:cubicBezTo>
                  <a:pt x="7239" y="2602"/>
                  <a:pt x="7105" y="2469"/>
                  <a:pt x="6805" y="2469"/>
                </a:cubicBezTo>
                <a:lnTo>
                  <a:pt x="4803" y="2469"/>
                </a:lnTo>
                <a:lnTo>
                  <a:pt x="4803" y="434"/>
                </a:lnTo>
                <a:cubicBezTo>
                  <a:pt x="4803" y="134"/>
                  <a:pt x="4670" y="0"/>
                  <a:pt x="43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51"/>
          <p:cNvSpPr/>
          <p:nvPr/>
        </p:nvSpPr>
        <p:spPr>
          <a:xfrm rot="10800000">
            <a:off x="8023830" y="182290"/>
            <a:ext cx="231227" cy="230146"/>
          </a:xfrm>
          <a:custGeom>
            <a:avLst/>
            <a:gdLst/>
            <a:ahLst/>
            <a:cxnLst/>
            <a:rect l="l" t="t" r="r" b="b"/>
            <a:pathLst>
              <a:path w="7273" h="7239" extrusionOk="0">
                <a:moveTo>
                  <a:pt x="2902" y="0"/>
                </a:moveTo>
                <a:cubicBezTo>
                  <a:pt x="2569" y="0"/>
                  <a:pt x="2469" y="134"/>
                  <a:pt x="2469" y="434"/>
                </a:cubicBezTo>
                <a:lnTo>
                  <a:pt x="2469" y="2502"/>
                </a:lnTo>
                <a:lnTo>
                  <a:pt x="434" y="2502"/>
                </a:lnTo>
                <a:cubicBezTo>
                  <a:pt x="134" y="2502"/>
                  <a:pt x="0" y="2636"/>
                  <a:pt x="0" y="2936"/>
                </a:cubicBezTo>
                <a:lnTo>
                  <a:pt x="0" y="4303"/>
                </a:lnTo>
                <a:cubicBezTo>
                  <a:pt x="0" y="4637"/>
                  <a:pt x="134" y="4770"/>
                  <a:pt x="434" y="4770"/>
                </a:cubicBezTo>
                <a:lnTo>
                  <a:pt x="2435" y="4770"/>
                </a:lnTo>
                <a:lnTo>
                  <a:pt x="2435" y="6805"/>
                </a:lnTo>
                <a:cubicBezTo>
                  <a:pt x="2435" y="7106"/>
                  <a:pt x="2569" y="7239"/>
                  <a:pt x="2869" y="7239"/>
                </a:cubicBezTo>
                <a:lnTo>
                  <a:pt x="4404" y="7239"/>
                </a:lnTo>
                <a:cubicBezTo>
                  <a:pt x="4704" y="7239"/>
                  <a:pt x="4837" y="7106"/>
                  <a:pt x="4837" y="6805"/>
                </a:cubicBezTo>
                <a:lnTo>
                  <a:pt x="4837" y="4770"/>
                </a:lnTo>
                <a:lnTo>
                  <a:pt x="6839" y="4770"/>
                </a:lnTo>
                <a:cubicBezTo>
                  <a:pt x="7139" y="4770"/>
                  <a:pt x="7272" y="4637"/>
                  <a:pt x="7272" y="4303"/>
                </a:cubicBezTo>
                <a:lnTo>
                  <a:pt x="7272" y="2936"/>
                </a:lnTo>
                <a:cubicBezTo>
                  <a:pt x="7272" y="2602"/>
                  <a:pt x="7139" y="2502"/>
                  <a:pt x="6839" y="2502"/>
                </a:cubicBezTo>
                <a:lnTo>
                  <a:pt x="4837" y="2502"/>
                </a:lnTo>
                <a:lnTo>
                  <a:pt x="4837" y="434"/>
                </a:lnTo>
                <a:cubicBezTo>
                  <a:pt x="4837" y="134"/>
                  <a:pt x="4704" y="0"/>
                  <a:pt x="44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24" name="Google Shape;724;p51"/>
          <p:cNvGrpSpPr/>
          <p:nvPr/>
        </p:nvGrpSpPr>
        <p:grpSpPr>
          <a:xfrm rot="10800000">
            <a:off x="216069" y="1157911"/>
            <a:ext cx="357775" cy="295791"/>
            <a:chOff x="-783927" y="2108838"/>
            <a:chExt cx="357775" cy="295791"/>
          </a:xfrm>
        </p:grpSpPr>
        <p:sp>
          <p:nvSpPr>
            <p:cNvPr id="725" name="Google Shape;725;p51"/>
            <p:cNvSpPr/>
            <p:nvPr/>
          </p:nvSpPr>
          <p:spPr>
            <a:xfrm>
              <a:off x="-783927" y="2108838"/>
              <a:ext cx="357775" cy="295791"/>
            </a:xfrm>
            <a:custGeom>
              <a:avLst/>
              <a:gdLst/>
              <a:ahLst/>
              <a:cxnLst/>
              <a:rect l="l" t="t" r="r" b="b"/>
              <a:pathLst>
                <a:path w="10228" h="8456" extrusionOk="0">
                  <a:moveTo>
                    <a:pt x="4674" y="1"/>
                  </a:moveTo>
                  <a:cubicBezTo>
                    <a:pt x="3660" y="1"/>
                    <a:pt x="2642" y="369"/>
                    <a:pt x="1835" y="1113"/>
                  </a:cubicBezTo>
                  <a:cubicBezTo>
                    <a:pt x="134" y="2681"/>
                    <a:pt x="1" y="5316"/>
                    <a:pt x="1568" y="7017"/>
                  </a:cubicBezTo>
                  <a:cubicBezTo>
                    <a:pt x="1735" y="7217"/>
                    <a:pt x="1935" y="7384"/>
                    <a:pt x="2135" y="7518"/>
                  </a:cubicBezTo>
                  <a:cubicBezTo>
                    <a:pt x="2962" y="8173"/>
                    <a:pt x="3852" y="8456"/>
                    <a:pt x="4706" y="8456"/>
                  </a:cubicBezTo>
                  <a:cubicBezTo>
                    <a:pt x="7680" y="8456"/>
                    <a:pt x="10227" y="5030"/>
                    <a:pt x="8206" y="1947"/>
                  </a:cubicBezTo>
                  <a:cubicBezTo>
                    <a:pt x="8073" y="1747"/>
                    <a:pt x="7906" y="1547"/>
                    <a:pt x="7739" y="1346"/>
                  </a:cubicBezTo>
                  <a:cubicBezTo>
                    <a:pt x="6916" y="452"/>
                    <a:pt x="5797" y="1"/>
                    <a:pt x="46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51"/>
            <p:cNvSpPr/>
            <p:nvPr/>
          </p:nvSpPr>
          <p:spPr>
            <a:xfrm>
              <a:off x="-745414" y="2137242"/>
              <a:ext cx="248568" cy="234576"/>
            </a:xfrm>
            <a:custGeom>
              <a:avLst/>
              <a:gdLst/>
              <a:ahLst/>
              <a:cxnLst/>
              <a:rect l="l" t="t" r="r" b="b"/>
              <a:pathLst>
                <a:path w="7106" h="6706" extrusionOk="0">
                  <a:moveTo>
                    <a:pt x="6038" y="1"/>
                  </a:moveTo>
                  <a:lnTo>
                    <a:pt x="0" y="5571"/>
                  </a:lnTo>
                  <a:cubicBezTo>
                    <a:pt x="134" y="5805"/>
                    <a:pt x="301" y="6005"/>
                    <a:pt x="467" y="6205"/>
                  </a:cubicBezTo>
                  <a:cubicBezTo>
                    <a:pt x="634" y="6405"/>
                    <a:pt x="834" y="6572"/>
                    <a:pt x="1034" y="6706"/>
                  </a:cubicBezTo>
                  <a:lnTo>
                    <a:pt x="7105" y="1135"/>
                  </a:lnTo>
                  <a:cubicBezTo>
                    <a:pt x="6972" y="935"/>
                    <a:pt x="6805" y="735"/>
                    <a:pt x="6638" y="534"/>
                  </a:cubicBezTo>
                  <a:cubicBezTo>
                    <a:pt x="6472" y="334"/>
                    <a:pt x="6271" y="167"/>
                    <a:pt x="603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7" name="Google Shape;727;p51"/>
          <p:cNvGrpSpPr/>
          <p:nvPr/>
        </p:nvGrpSpPr>
        <p:grpSpPr>
          <a:xfrm rot="9499021">
            <a:off x="180325" y="326389"/>
            <a:ext cx="643542" cy="377042"/>
            <a:chOff x="-1131628" y="1250953"/>
            <a:chExt cx="695437" cy="407447"/>
          </a:xfrm>
        </p:grpSpPr>
        <p:sp>
          <p:nvSpPr>
            <p:cNvPr id="728" name="Google Shape;728;p51"/>
            <p:cNvSpPr/>
            <p:nvPr/>
          </p:nvSpPr>
          <p:spPr>
            <a:xfrm>
              <a:off x="-1131628" y="1250953"/>
              <a:ext cx="695437" cy="407447"/>
            </a:xfrm>
            <a:custGeom>
              <a:avLst/>
              <a:gdLst/>
              <a:ahLst/>
              <a:cxnLst/>
              <a:rect l="l" t="t" r="r" b="b"/>
              <a:pathLst>
                <a:path w="19881" h="11648" extrusionOk="0">
                  <a:moveTo>
                    <a:pt x="15592" y="0"/>
                  </a:moveTo>
                  <a:cubicBezTo>
                    <a:pt x="15168" y="0"/>
                    <a:pt x="14735" y="71"/>
                    <a:pt x="14310" y="220"/>
                  </a:cubicBezTo>
                  <a:lnTo>
                    <a:pt x="3036" y="4256"/>
                  </a:lnTo>
                  <a:cubicBezTo>
                    <a:pt x="1034" y="4956"/>
                    <a:pt x="0" y="7125"/>
                    <a:pt x="701" y="9126"/>
                  </a:cubicBezTo>
                  <a:cubicBezTo>
                    <a:pt x="1252" y="10676"/>
                    <a:pt x="2735" y="11647"/>
                    <a:pt x="4318" y="11647"/>
                  </a:cubicBezTo>
                  <a:cubicBezTo>
                    <a:pt x="4745" y="11647"/>
                    <a:pt x="5179" y="11576"/>
                    <a:pt x="5604" y="11428"/>
                  </a:cubicBezTo>
                  <a:lnTo>
                    <a:pt x="16879" y="7425"/>
                  </a:lnTo>
                  <a:cubicBezTo>
                    <a:pt x="18847" y="6691"/>
                    <a:pt x="19881" y="4523"/>
                    <a:pt x="19180" y="2521"/>
                  </a:cubicBezTo>
                  <a:cubicBezTo>
                    <a:pt x="18629" y="971"/>
                    <a:pt x="17166" y="0"/>
                    <a:pt x="155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51"/>
            <p:cNvSpPr/>
            <p:nvPr/>
          </p:nvSpPr>
          <p:spPr>
            <a:xfrm>
              <a:off x="-1131628" y="1328644"/>
              <a:ext cx="393245" cy="329756"/>
            </a:xfrm>
            <a:custGeom>
              <a:avLst/>
              <a:gdLst/>
              <a:ahLst/>
              <a:cxnLst/>
              <a:rect l="l" t="t" r="r" b="b"/>
              <a:pathLst>
                <a:path w="11242" h="9427" extrusionOk="0">
                  <a:moveTo>
                    <a:pt x="8673" y="0"/>
                  </a:moveTo>
                  <a:lnTo>
                    <a:pt x="3036" y="2035"/>
                  </a:lnTo>
                  <a:cubicBezTo>
                    <a:pt x="1034" y="2735"/>
                    <a:pt x="0" y="4904"/>
                    <a:pt x="701" y="6905"/>
                  </a:cubicBezTo>
                  <a:cubicBezTo>
                    <a:pt x="1252" y="8455"/>
                    <a:pt x="2735" y="9426"/>
                    <a:pt x="4318" y="9426"/>
                  </a:cubicBezTo>
                  <a:cubicBezTo>
                    <a:pt x="4745" y="9426"/>
                    <a:pt x="5179" y="9355"/>
                    <a:pt x="5604" y="9207"/>
                  </a:cubicBezTo>
                  <a:lnTo>
                    <a:pt x="11241" y="7205"/>
                  </a:lnTo>
                  <a:lnTo>
                    <a:pt x="86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51"/>
            <p:cNvSpPr/>
            <p:nvPr/>
          </p:nvSpPr>
          <p:spPr>
            <a:xfrm>
              <a:off x="-1033614" y="1304858"/>
              <a:ext cx="460931" cy="190956"/>
            </a:xfrm>
            <a:custGeom>
              <a:avLst/>
              <a:gdLst/>
              <a:ahLst/>
              <a:cxnLst/>
              <a:rect l="l" t="t" r="r" b="b"/>
              <a:pathLst>
                <a:path w="13177" h="5459" extrusionOk="0">
                  <a:moveTo>
                    <a:pt x="12479" y="0"/>
                  </a:moveTo>
                  <a:cubicBezTo>
                    <a:pt x="12400" y="0"/>
                    <a:pt x="12320" y="15"/>
                    <a:pt x="12242" y="46"/>
                  </a:cubicBezTo>
                  <a:lnTo>
                    <a:pt x="500" y="4216"/>
                  </a:lnTo>
                  <a:cubicBezTo>
                    <a:pt x="167" y="4349"/>
                    <a:pt x="0" y="4716"/>
                    <a:pt x="100" y="5050"/>
                  </a:cubicBezTo>
                  <a:cubicBezTo>
                    <a:pt x="205" y="5285"/>
                    <a:pt x="453" y="5459"/>
                    <a:pt x="716" y="5459"/>
                  </a:cubicBezTo>
                  <a:cubicBezTo>
                    <a:pt x="788" y="5459"/>
                    <a:pt x="862" y="5446"/>
                    <a:pt x="934" y="5417"/>
                  </a:cubicBezTo>
                  <a:lnTo>
                    <a:pt x="12676" y="1214"/>
                  </a:lnTo>
                  <a:cubicBezTo>
                    <a:pt x="13009" y="1114"/>
                    <a:pt x="13176" y="747"/>
                    <a:pt x="13076" y="413"/>
                  </a:cubicBezTo>
                  <a:cubicBezTo>
                    <a:pt x="12974" y="158"/>
                    <a:pt x="12735" y="0"/>
                    <a:pt x="12479" y="0"/>
                  </a:cubicBezTo>
                  <a:close/>
                </a:path>
              </a:pathLst>
            </a:custGeom>
            <a:solidFill>
              <a:srgbClr val="FAE9CD">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1" name="Google Shape;731;p51"/>
          <p:cNvGrpSpPr/>
          <p:nvPr/>
        </p:nvGrpSpPr>
        <p:grpSpPr>
          <a:xfrm rot="4579361">
            <a:off x="8462034" y="4466877"/>
            <a:ext cx="643516" cy="377027"/>
            <a:chOff x="-1131628" y="1250953"/>
            <a:chExt cx="695437" cy="407447"/>
          </a:xfrm>
        </p:grpSpPr>
        <p:sp>
          <p:nvSpPr>
            <p:cNvPr id="732" name="Google Shape;732;p51"/>
            <p:cNvSpPr/>
            <p:nvPr/>
          </p:nvSpPr>
          <p:spPr>
            <a:xfrm>
              <a:off x="-1131628" y="1250953"/>
              <a:ext cx="695437" cy="407447"/>
            </a:xfrm>
            <a:custGeom>
              <a:avLst/>
              <a:gdLst/>
              <a:ahLst/>
              <a:cxnLst/>
              <a:rect l="l" t="t" r="r" b="b"/>
              <a:pathLst>
                <a:path w="19881" h="11648" extrusionOk="0">
                  <a:moveTo>
                    <a:pt x="15592" y="0"/>
                  </a:moveTo>
                  <a:cubicBezTo>
                    <a:pt x="15168" y="0"/>
                    <a:pt x="14735" y="71"/>
                    <a:pt x="14310" y="220"/>
                  </a:cubicBezTo>
                  <a:lnTo>
                    <a:pt x="3036" y="4256"/>
                  </a:lnTo>
                  <a:cubicBezTo>
                    <a:pt x="1034" y="4956"/>
                    <a:pt x="0" y="7125"/>
                    <a:pt x="701" y="9126"/>
                  </a:cubicBezTo>
                  <a:cubicBezTo>
                    <a:pt x="1252" y="10676"/>
                    <a:pt x="2735" y="11647"/>
                    <a:pt x="4318" y="11647"/>
                  </a:cubicBezTo>
                  <a:cubicBezTo>
                    <a:pt x="4745" y="11647"/>
                    <a:pt x="5179" y="11576"/>
                    <a:pt x="5604" y="11428"/>
                  </a:cubicBezTo>
                  <a:lnTo>
                    <a:pt x="16879" y="7425"/>
                  </a:lnTo>
                  <a:cubicBezTo>
                    <a:pt x="18847" y="6691"/>
                    <a:pt x="19881" y="4523"/>
                    <a:pt x="19180" y="2521"/>
                  </a:cubicBezTo>
                  <a:cubicBezTo>
                    <a:pt x="18629" y="971"/>
                    <a:pt x="17166" y="0"/>
                    <a:pt x="155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51"/>
            <p:cNvSpPr/>
            <p:nvPr/>
          </p:nvSpPr>
          <p:spPr>
            <a:xfrm>
              <a:off x="-1131628" y="1328644"/>
              <a:ext cx="393245" cy="329756"/>
            </a:xfrm>
            <a:custGeom>
              <a:avLst/>
              <a:gdLst/>
              <a:ahLst/>
              <a:cxnLst/>
              <a:rect l="l" t="t" r="r" b="b"/>
              <a:pathLst>
                <a:path w="11242" h="9427" extrusionOk="0">
                  <a:moveTo>
                    <a:pt x="8673" y="0"/>
                  </a:moveTo>
                  <a:lnTo>
                    <a:pt x="3036" y="2035"/>
                  </a:lnTo>
                  <a:cubicBezTo>
                    <a:pt x="1034" y="2735"/>
                    <a:pt x="0" y="4904"/>
                    <a:pt x="701" y="6905"/>
                  </a:cubicBezTo>
                  <a:cubicBezTo>
                    <a:pt x="1252" y="8455"/>
                    <a:pt x="2735" y="9426"/>
                    <a:pt x="4318" y="9426"/>
                  </a:cubicBezTo>
                  <a:cubicBezTo>
                    <a:pt x="4745" y="9426"/>
                    <a:pt x="5179" y="9355"/>
                    <a:pt x="5604" y="9207"/>
                  </a:cubicBezTo>
                  <a:lnTo>
                    <a:pt x="11241" y="7205"/>
                  </a:lnTo>
                  <a:lnTo>
                    <a:pt x="86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51"/>
            <p:cNvSpPr/>
            <p:nvPr/>
          </p:nvSpPr>
          <p:spPr>
            <a:xfrm>
              <a:off x="-1033614" y="1304858"/>
              <a:ext cx="460931" cy="190956"/>
            </a:xfrm>
            <a:custGeom>
              <a:avLst/>
              <a:gdLst/>
              <a:ahLst/>
              <a:cxnLst/>
              <a:rect l="l" t="t" r="r" b="b"/>
              <a:pathLst>
                <a:path w="13177" h="5459" extrusionOk="0">
                  <a:moveTo>
                    <a:pt x="12479" y="0"/>
                  </a:moveTo>
                  <a:cubicBezTo>
                    <a:pt x="12400" y="0"/>
                    <a:pt x="12320" y="15"/>
                    <a:pt x="12242" y="46"/>
                  </a:cubicBezTo>
                  <a:lnTo>
                    <a:pt x="500" y="4216"/>
                  </a:lnTo>
                  <a:cubicBezTo>
                    <a:pt x="167" y="4349"/>
                    <a:pt x="0" y="4716"/>
                    <a:pt x="100" y="5050"/>
                  </a:cubicBezTo>
                  <a:cubicBezTo>
                    <a:pt x="205" y="5285"/>
                    <a:pt x="453" y="5459"/>
                    <a:pt x="716" y="5459"/>
                  </a:cubicBezTo>
                  <a:cubicBezTo>
                    <a:pt x="788" y="5459"/>
                    <a:pt x="862" y="5446"/>
                    <a:pt x="934" y="5417"/>
                  </a:cubicBezTo>
                  <a:lnTo>
                    <a:pt x="12676" y="1214"/>
                  </a:lnTo>
                  <a:cubicBezTo>
                    <a:pt x="13009" y="1114"/>
                    <a:pt x="13176" y="747"/>
                    <a:pt x="13076" y="413"/>
                  </a:cubicBezTo>
                  <a:cubicBezTo>
                    <a:pt x="12974" y="158"/>
                    <a:pt x="12735" y="0"/>
                    <a:pt x="12479" y="0"/>
                  </a:cubicBezTo>
                  <a:close/>
                </a:path>
              </a:pathLst>
            </a:custGeom>
            <a:solidFill>
              <a:srgbClr val="FAE9CD">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2">
  <p:cSld name="CUSTOM_20">
    <p:spTree>
      <p:nvGrpSpPr>
        <p:cNvPr id="1" name="Shape 735"/>
        <p:cNvGrpSpPr/>
        <p:nvPr/>
      </p:nvGrpSpPr>
      <p:grpSpPr>
        <a:xfrm>
          <a:off x="0" y="0"/>
          <a:ext cx="0" cy="0"/>
          <a:chOff x="0" y="0"/>
          <a:chExt cx="0" cy="0"/>
        </a:xfrm>
      </p:grpSpPr>
      <p:sp>
        <p:nvSpPr>
          <p:cNvPr id="736" name="Google Shape;736;p52"/>
          <p:cNvSpPr/>
          <p:nvPr/>
        </p:nvSpPr>
        <p:spPr>
          <a:xfrm>
            <a:off x="1393271" y="4513275"/>
            <a:ext cx="207053" cy="207082"/>
          </a:xfrm>
          <a:custGeom>
            <a:avLst/>
            <a:gdLst/>
            <a:ahLst/>
            <a:cxnLst/>
            <a:rect l="l" t="t" r="r" b="b"/>
            <a:pathLst>
              <a:path w="7239" h="7240" extrusionOk="0">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52"/>
          <p:cNvSpPr/>
          <p:nvPr/>
        </p:nvSpPr>
        <p:spPr>
          <a:xfrm>
            <a:off x="8553376" y="4426209"/>
            <a:ext cx="230146" cy="230146"/>
          </a:xfrm>
          <a:custGeom>
            <a:avLst/>
            <a:gdLst/>
            <a:ahLst/>
            <a:cxnLst/>
            <a:rect l="l" t="t" r="r" b="b"/>
            <a:pathLst>
              <a:path w="7239" h="7239" extrusionOk="0">
                <a:moveTo>
                  <a:pt x="2835" y="0"/>
                </a:moveTo>
                <a:cubicBezTo>
                  <a:pt x="2535" y="0"/>
                  <a:pt x="2402" y="134"/>
                  <a:pt x="2402" y="434"/>
                </a:cubicBezTo>
                <a:lnTo>
                  <a:pt x="2402" y="2469"/>
                </a:lnTo>
                <a:lnTo>
                  <a:pt x="434" y="2469"/>
                </a:lnTo>
                <a:cubicBezTo>
                  <a:pt x="133" y="2469"/>
                  <a:pt x="0" y="2602"/>
                  <a:pt x="0" y="2902"/>
                </a:cubicBezTo>
                <a:lnTo>
                  <a:pt x="0" y="4303"/>
                </a:lnTo>
                <a:cubicBezTo>
                  <a:pt x="0" y="4604"/>
                  <a:pt x="133" y="4737"/>
                  <a:pt x="434" y="4737"/>
                </a:cubicBezTo>
                <a:lnTo>
                  <a:pt x="2402" y="4737"/>
                </a:lnTo>
                <a:lnTo>
                  <a:pt x="2402" y="6772"/>
                </a:lnTo>
                <a:cubicBezTo>
                  <a:pt x="2402" y="7105"/>
                  <a:pt x="2535" y="7239"/>
                  <a:pt x="2835" y="7239"/>
                </a:cubicBezTo>
                <a:lnTo>
                  <a:pt x="4370" y="7239"/>
                </a:lnTo>
                <a:cubicBezTo>
                  <a:pt x="4670" y="7239"/>
                  <a:pt x="4803" y="7105"/>
                  <a:pt x="4803" y="6772"/>
                </a:cubicBezTo>
                <a:lnTo>
                  <a:pt x="4803" y="4737"/>
                </a:lnTo>
                <a:lnTo>
                  <a:pt x="6805" y="4737"/>
                </a:lnTo>
                <a:cubicBezTo>
                  <a:pt x="7105" y="4737"/>
                  <a:pt x="7239" y="4604"/>
                  <a:pt x="7239" y="4303"/>
                </a:cubicBezTo>
                <a:lnTo>
                  <a:pt x="7239" y="2902"/>
                </a:lnTo>
                <a:cubicBezTo>
                  <a:pt x="7239" y="2602"/>
                  <a:pt x="7105" y="2469"/>
                  <a:pt x="6805" y="2469"/>
                </a:cubicBezTo>
                <a:lnTo>
                  <a:pt x="4803" y="2469"/>
                </a:lnTo>
                <a:lnTo>
                  <a:pt x="4803" y="434"/>
                </a:lnTo>
                <a:cubicBezTo>
                  <a:pt x="4803" y="134"/>
                  <a:pt x="4670" y="0"/>
                  <a:pt x="43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38" name="Google Shape;738;p52"/>
          <p:cNvGrpSpPr/>
          <p:nvPr/>
        </p:nvGrpSpPr>
        <p:grpSpPr>
          <a:xfrm>
            <a:off x="4935935" y="4656350"/>
            <a:ext cx="357775" cy="295791"/>
            <a:chOff x="-783927" y="2108838"/>
            <a:chExt cx="357775" cy="295791"/>
          </a:xfrm>
        </p:grpSpPr>
        <p:sp>
          <p:nvSpPr>
            <p:cNvPr id="739" name="Google Shape;739;p52"/>
            <p:cNvSpPr/>
            <p:nvPr/>
          </p:nvSpPr>
          <p:spPr>
            <a:xfrm>
              <a:off x="-783927" y="2108838"/>
              <a:ext cx="357775" cy="295791"/>
            </a:xfrm>
            <a:custGeom>
              <a:avLst/>
              <a:gdLst/>
              <a:ahLst/>
              <a:cxnLst/>
              <a:rect l="l" t="t" r="r" b="b"/>
              <a:pathLst>
                <a:path w="10228" h="8456" extrusionOk="0">
                  <a:moveTo>
                    <a:pt x="4674" y="1"/>
                  </a:moveTo>
                  <a:cubicBezTo>
                    <a:pt x="3660" y="1"/>
                    <a:pt x="2642" y="369"/>
                    <a:pt x="1835" y="1113"/>
                  </a:cubicBezTo>
                  <a:cubicBezTo>
                    <a:pt x="134" y="2681"/>
                    <a:pt x="1" y="5316"/>
                    <a:pt x="1568" y="7017"/>
                  </a:cubicBezTo>
                  <a:cubicBezTo>
                    <a:pt x="1735" y="7217"/>
                    <a:pt x="1935" y="7384"/>
                    <a:pt x="2135" y="7518"/>
                  </a:cubicBezTo>
                  <a:cubicBezTo>
                    <a:pt x="2962" y="8173"/>
                    <a:pt x="3852" y="8456"/>
                    <a:pt x="4706" y="8456"/>
                  </a:cubicBezTo>
                  <a:cubicBezTo>
                    <a:pt x="7680" y="8456"/>
                    <a:pt x="10227" y="5030"/>
                    <a:pt x="8206" y="1947"/>
                  </a:cubicBezTo>
                  <a:cubicBezTo>
                    <a:pt x="8073" y="1747"/>
                    <a:pt x="7906" y="1547"/>
                    <a:pt x="7739" y="1346"/>
                  </a:cubicBezTo>
                  <a:cubicBezTo>
                    <a:pt x="6916" y="452"/>
                    <a:pt x="5797" y="1"/>
                    <a:pt x="46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52"/>
            <p:cNvSpPr/>
            <p:nvPr/>
          </p:nvSpPr>
          <p:spPr>
            <a:xfrm>
              <a:off x="-745414" y="2137242"/>
              <a:ext cx="248568" cy="234576"/>
            </a:xfrm>
            <a:custGeom>
              <a:avLst/>
              <a:gdLst/>
              <a:ahLst/>
              <a:cxnLst/>
              <a:rect l="l" t="t" r="r" b="b"/>
              <a:pathLst>
                <a:path w="7106" h="6706" extrusionOk="0">
                  <a:moveTo>
                    <a:pt x="6038" y="1"/>
                  </a:moveTo>
                  <a:lnTo>
                    <a:pt x="0" y="5571"/>
                  </a:lnTo>
                  <a:cubicBezTo>
                    <a:pt x="134" y="5805"/>
                    <a:pt x="301" y="6005"/>
                    <a:pt x="467" y="6205"/>
                  </a:cubicBezTo>
                  <a:cubicBezTo>
                    <a:pt x="634" y="6405"/>
                    <a:pt x="834" y="6572"/>
                    <a:pt x="1034" y="6706"/>
                  </a:cubicBezTo>
                  <a:lnTo>
                    <a:pt x="7105" y="1135"/>
                  </a:lnTo>
                  <a:cubicBezTo>
                    <a:pt x="6972" y="935"/>
                    <a:pt x="6805" y="735"/>
                    <a:pt x="6638" y="534"/>
                  </a:cubicBezTo>
                  <a:cubicBezTo>
                    <a:pt x="6472" y="334"/>
                    <a:pt x="6271" y="167"/>
                    <a:pt x="603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1" name="Google Shape;741;p52"/>
          <p:cNvGrpSpPr/>
          <p:nvPr/>
        </p:nvGrpSpPr>
        <p:grpSpPr>
          <a:xfrm rot="-6220424">
            <a:off x="153776" y="4551328"/>
            <a:ext cx="602495" cy="353003"/>
            <a:chOff x="-1131628" y="1250953"/>
            <a:chExt cx="695437" cy="407447"/>
          </a:xfrm>
        </p:grpSpPr>
        <p:sp>
          <p:nvSpPr>
            <p:cNvPr id="742" name="Google Shape;742;p52"/>
            <p:cNvSpPr/>
            <p:nvPr/>
          </p:nvSpPr>
          <p:spPr>
            <a:xfrm>
              <a:off x="-1131628" y="1250953"/>
              <a:ext cx="695437" cy="407447"/>
            </a:xfrm>
            <a:custGeom>
              <a:avLst/>
              <a:gdLst/>
              <a:ahLst/>
              <a:cxnLst/>
              <a:rect l="l" t="t" r="r" b="b"/>
              <a:pathLst>
                <a:path w="19881" h="11648" extrusionOk="0">
                  <a:moveTo>
                    <a:pt x="15592" y="0"/>
                  </a:moveTo>
                  <a:cubicBezTo>
                    <a:pt x="15168" y="0"/>
                    <a:pt x="14735" y="71"/>
                    <a:pt x="14310" y="220"/>
                  </a:cubicBezTo>
                  <a:lnTo>
                    <a:pt x="3036" y="4256"/>
                  </a:lnTo>
                  <a:cubicBezTo>
                    <a:pt x="1034" y="4956"/>
                    <a:pt x="0" y="7125"/>
                    <a:pt x="701" y="9126"/>
                  </a:cubicBezTo>
                  <a:cubicBezTo>
                    <a:pt x="1252" y="10676"/>
                    <a:pt x="2735" y="11647"/>
                    <a:pt x="4318" y="11647"/>
                  </a:cubicBezTo>
                  <a:cubicBezTo>
                    <a:pt x="4745" y="11647"/>
                    <a:pt x="5179" y="11576"/>
                    <a:pt x="5604" y="11428"/>
                  </a:cubicBezTo>
                  <a:lnTo>
                    <a:pt x="16879" y="7425"/>
                  </a:lnTo>
                  <a:cubicBezTo>
                    <a:pt x="18847" y="6691"/>
                    <a:pt x="19881" y="4523"/>
                    <a:pt x="19180" y="2521"/>
                  </a:cubicBezTo>
                  <a:cubicBezTo>
                    <a:pt x="18629" y="971"/>
                    <a:pt x="17166" y="0"/>
                    <a:pt x="155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52"/>
            <p:cNvSpPr/>
            <p:nvPr/>
          </p:nvSpPr>
          <p:spPr>
            <a:xfrm>
              <a:off x="-1131628" y="1328644"/>
              <a:ext cx="393245" cy="329756"/>
            </a:xfrm>
            <a:custGeom>
              <a:avLst/>
              <a:gdLst/>
              <a:ahLst/>
              <a:cxnLst/>
              <a:rect l="l" t="t" r="r" b="b"/>
              <a:pathLst>
                <a:path w="11242" h="9427" extrusionOk="0">
                  <a:moveTo>
                    <a:pt x="8673" y="0"/>
                  </a:moveTo>
                  <a:lnTo>
                    <a:pt x="3036" y="2035"/>
                  </a:lnTo>
                  <a:cubicBezTo>
                    <a:pt x="1034" y="2735"/>
                    <a:pt x="0" y="4904"/>
                    <a:pt x="701" y="6905"/>
                  </a:cubicBezTo>
                  <a:cubicBezTo>
                    <a:pt x="1252" y="8455"/>
                    <a:pt x="2735" y="9426"/>
                    <a:pt x="4318" y="9426"/>
                  </a:cubicBezTo>
                  <a:cubicBezTo>
                    <a:pt x="4745" y="9426"/>
                    <a:pt x="5179" y="9355"/>
                    <a:pt x="5604" y="9207"/>
                  </a:cubicBezTo>
                  <a:lnTo>
                    <a:pt x="11241" y="7205"/>
                  </a:lnTo>
                  <a:lnTo>
                    <a:pt x="86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52"/>
            <p:cNvSpPr/>
            <p:nvPr/>
          </p:nvSpPr>
          <p:spPr>
            <a:xfrm>
              <a:off x="-1033614" y="1304858"/>
              <a:ext cx="460931" cy="190956"/>
            </a:xfrm>
            <a:custGeom>
              <a:avLst/>
              <a:gdLst/>
              <a:ahLst/>
              <a:cxnLst/>
              <a:rect l="l" t="t" r="r" b="b"/>
              <a:pathLst>
                <a:path w="13177" h="5459" extrusionOk="0">
                  <a:moveTo>
                    <a:pt x="12479" y="0"/>
                  </a:moveTo>
                  <a:cubicBezTo>
                    <a:pt x="12400" y="0"/>
                    <a:pt x="12320" y="15"/>
                    <a:pt x="12242" y="46"/>
                  </a:cubicBezTo>
                  <a:lnTo>
                    <a:pt x="500" y="4216"/>
                  </a:lnTo>
                  <a:cubicBezTo>
                    <a:pt x="167" y="4349"/>
                    <a:pt x="0" y="4716"/>
                    <a:pt x="100" y="5050"/>
                  </a:cubicBezTo>
                  <a:cubicBezTo>
                    <a:pt x="205" y="5285"/>
                    <a:pt x="453" y="5459"/>
                    <a:pt x="716" y="5459"/>
                  </a:cubicBezTo>
                  <a:cubicBezTo>
                    <a:pt x="788" y="5459"/>
                    <a:pt x="862" y="5446"/>
                    <a:pt x="934" y="5417"/>
                  </a:cubicBezTo>
                  <a:lnTo>
                    <a:pt x="12676" y="1214"/>
                  </a:lnTo>
                  <a:cubicBezTo>
                    <a:pt x="13009" y="1114"/>
                    <a:pt x="13176" y="747"/>
                    <a:pt x="13076" y="413"/>
                  </a:cubicBezTo>
                  <a:cubicBezTo>
                    <a:pt x="12974" y="158"/>
                    <a:pt x="12735" y="0"/>
                    <a:pt x="12479" y="0"/>
                  </a:cubicBezTo>
                  <a:close/>
                </a:path>
              </a:pathLst>
            </a:custGeom>
            <a:solidFill>
              <a:srgbClr val="FAE9CD">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45" name="Google Shape;745;p52"/>
          <p:cNvSpPr/>
          <p:nvPr/>
        </p:nvSpPr>
        <p:spPr>
          <a:xfrm>
            <a:off x="307421" y="646125"/>
            <a:ext cx="207053" cy="207082"/>
          </a:xfrm>
          <a:custGeom>
            <a:avLst/>
            <a:gdLst/>
            <a:ahLst/>
            <a:cxnLst/>
            <a:rect l="l" t="t" r="r" b="b"/>
            <a:pathLst>
              <a:path w="7239" h="7240" extrusionOk="0">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52"/>
          <p:cNvSpPr/>
          <p:nvPr/>
        </p:nvSpPr>
        <p:spPr>
          <a:xfrm>
            <a:off x="8705776" y="235209"/>
            <a:ext cx="230146" cy="230146"/>
          </a:xfrm>
          <a:custGeom>
            <a:avLst/>
            <a:gdLst/>
            <a:ahLst/>
            <a:cxnLst/>
            <a:rect l="l" t="t" r="r" b="b"/>
            <a:pathLst>
              <a:path w="7239" h="7239" extrusionOk="0">
                <a:moveTo>
                  <a:pt x="2835" y="0"/>
                </a:moveTo>
                <a:cubicBezTo>
                  <a:pt x="2535" y="0"/>
                  <a:pt x="2402" y="134"/>
                  <a:pt x="2402" y="434"/>
                </a:cubicBezTo>
                <a:lnTo>
                  <a:pt x="2402" y="2469"/>
                </a:lnTo>
                <a:lnTo>
                  <a:pt x="434" y="2469"/>
                </a:lnTo>
                <a:cubicBezTo>
                  <a:pt x="133" y="2469"/>
                  <a:pt x="0" y="2602"/>
                  <a:pt x="0" y="2902"/>
                </a:cubicBezTo>
                <a:lnTo>
                  <a:pt x="0" y="4303"/>
                </a:lnTo>
                <a:cubicBezTo>
                  <a:pt x="0" y="4604"/>
                  <a:pt x="133" y="4737"/>
                  <a:pt x="434" y="4737"/>
                </a:cubicBezTo>
                <a:lnTo>
                  <a:pt x="2402" y="4737"/>
                </a:lnTo>
                <a:lnTo>
                  <a:pt x="2402" y="6772"/>
                </a:lnTo>
                <a:cubicBezTo>
                  <a:pt x="2402" y="7105"/>
                  <a:pt x="2535" y="7239"/>
                  <a:pt x="2835" y="7239"/>
                </a:cubicBezTo>
                <a:lnTo>
                  <a:pt x="4370" y="7239"/>
                </a:lnTo>
                <a:cubicBezTo>
                  <a:pt x="4670" y="7239"/>
                  <a:pt x="4803" y="7105"/>
                  <a:pt x="4803" y="6772"/>
                </a:cubicBezTo>
                <a:lnTo>
                  <a:pt x="4803" y="4737"/>
                </a:lnTo>
                <a:lnTo>
                  <a:pt x="6805" y="4737"/>
                </a:lnTo>
                <a:cubicBezTo>
                  <a:pt x="7105" y="4737"/>
                  <a:pt x="7239" y="4604"/>
                  <a:pt x="7239" y="4303"/>
                </a:cubicBezTo>
                <a:lnTo>
                  <a:pt x="7239" y="2902"/>
                </a:lnTo>
                <a:cubicBezTo>
                  <a:pt x="7239" y="2602"/>
                  <a:pt x="7105" y="2469"/>
                  <a:pt x="6805" y="2469"/>
                </a:cubicBezTo>
                <a:lnTo>
                  <a:pt x="4803" y="2469"/>
                </a:lnTo>
                <a:lnTo>
                  <a:pt x="4803" y="434"/>
                </a:lnTo>
                <a:cubicBezTo>
                  <a:pt x="4803" y="134"/>
                  <a:pt x="4670" y="0"/>
                  <a:pt x="43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3">
  <p:cSld name="CUSTOM_21">
    <p:spTree>
      <p:nvGrpSpPr>
        <p:cNvPr id="1" name="Shape 747"/>
        <p:cNvGrpSpPr/>
        <p:nvPr/>
      </p:nvGrpSpPr>
      <p:grpSpPr>
        <a:xfrm>
          <a:off x="0" y="0"/>
          <a:ext cx="0" cy="0"/>
          <a:chOff x="0" y="0"/>
          <a:chExt cx="0" cy="0"/>
        </a:xfrm>
      </p:grpSpPr>
      <p:sp>
        <p:nvSpPr>
          <p:cNvPr id="748" name="Google Shape;748;p53"/>
          <p:cNvSpPr/>
          <p:nvPr/>
        </p:nvSpPr>
        <p:spPr>
          <a:xfrm flipH="1">
            <a:off x="8589732" y="2884364"/>
            <a:ext cx="230146" cy="230178"/>
          </a:xfrm>
          <a:custGeom>
            <a:avLst/>
            <a:gdLst/>
            <a:ahLst/>
            <a:cxnLst/>
            <a:rect l="l" t="t" r="r" b="b"/>
            <a:pathLst>
              <a:path w="7239" h="7240" extrusionOk="0">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53"/>
          <p:cNvSpPr/>
          <p:nvPr/>
        </p:nvSpPr>
        <p:spPr>
          <a:xfrm flipH="1">
            <a:off x="648331" y="2341609"/>
            <a:ext cx="230146" cy="230146"/>
          </a:xfrm>
          <a:custGeom>
            <a:avLst/>
            <a:gdLst/>
            <a:ahLst/>
            <a:cxnLst/>
            <a:rect l="l" t="t" r="r" b="b"/>
            <a:pathLst>
              <a:path w="7239" h="7239" extrusionOk="0">
                <a:moveTo>
                  <a:pt x="2835" y="0"/>
                </a:moveTo>
                <a:cubicBezTo>
                  <a:pt x="2535" y="0"/>
                  <a:pt x="2402" y="134"/>
                  <a:pt x="2402" y="434"/>
                </a:cubicBezTo>
                <a:lnTo>
                  <a:pt x="2402" y="2469"/>
                </a:lnTo>
                <a:lnTo>
                  <a:pt x="434" y="2469"/>
                </a:lnTo>
                <a:cubicBezTo>
                  <a:pt x="133" y="2469"/>
                  <a:pt x="0" y="2602"/>
                  <a:pt x="0" y="2902"/>
                </a:cubicBezTo>
                <a:lnTo>
                  <a:pt x="0" y="4303"/>
                </a:lnTo>
                <a:cubicBezTo>
                  <a:pt x="0" y="4604"/>
                  <a:pt x="133" y="4737"/>
                  <a:pt x="434" y="4737"/>
                </a:cubicBezTo>
                <a:lnTo>
                  <a:pt x="2402" y="4737"/>
                </a:lnTo>
                <a:lnTo>
                  <a:pt x="2402" y="6772"/>
                </a:lnTo>
                <a:cubicBezTo>
                  <a:pt x="2402" y="7105"/>
                  <a:pt x="2535" y="7239"/>
                  <a:pt x="2835" y="7239"/>
                </a:cubicBezTo>
                <a:lnTo>
                  <a:pt x="4370" y="7239"/>
                </a:lnTo>
                <a:cubicBezTo>
                  <a:pt x="4670" y="7239"/>
                  <a:pt x="4803" y="7105"/>
                  <a:pt x="4803" y="6772"/>
                </a:cubicBezTo>
                <a:lnTo>
                  <a:pt x="4803" y="4737"/>
                </a:lnTo>
                <a:lnTo>
                  <a:pt x="6805" y="4737"/>
                </a:lnTo>
                <a:cubicBezTo>
                  <a:pt x="7105" y="4737"/>
                  <a:pt x="7239" y="4604"/>
                  <a:pt x="7239" y="4303"/>
                </a:cubicBezTo>
                <a:lnTo>
                  <a:pt x="7239" y="2902"/>
                </a:lnTo>
                <a:cubicBezTo>
                  <a:pt x="7239" y="2602"/>
                  <a:pt x="7105" y="2469"/>
                  <a:pt x="6805" y="2469"/>
                </a:cubicBezTo>
                <a:lnTo>
                  <a:pt x="4803" y="2469"/>
                </a:lnTo>
                <a:lnTo>
                  <a:pt x="4803" y="434"/>
                </a:lnTo>
                <a:cubicBezTo>
                  <a:pt x="4803" y="134"/>
                  <a:pt x="4670" y="0"/>
                  <a:pt x="43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50" name="Google Shape;750;p53"/>
          <p:cNvGrpSpPr/>
          <p:nvPr/>
        </p:nvGrpSpPr>
        <p:grpSpPr>
          <a:xfrm flipH="1">
            <a:off x="250417" y="316675"/>
            <a:ext cx="357775" cy="295791"/>
            <a:chOff x="-783927" y="2108838"/>
            <a:chExt cx="357775" cy="295791"/>
          </a:xfrm>
        </p:grpSpPr>
        <p:sp>
          <p:nvSpPr>
            <p:cNvPr id="751" name="Google Shape;751;p53"/>
            <p:cNvSpPr/>
            <p:nvPr/>
          </p:nvSpPr>
          <p:spPr>
            <a:xfrm>
              <a:off x="-783927" y="2108838"/>
              <a:ext cx="357775" cy="295791"/>
            </a:xfrm>
            <a:custGeom>
              <a:avLst/>
              <a:gdLst/>
              <a:ahLst/>
              <a:cxnLst/>
              <a:rect l="l" t="t" r="r" b="b"/>
              <a:pathLst>
                <a:path w="10228" h="8456" extrusionOk="0">
                  <a:moveTo>
                    <a:pt x="4674" y="1"/>
                  </a:moveTo>
                  <a:cubicBezTo>
                    <a:pt x="3660" y="1"/>
                    <a:pt x="2642" y="369"/>
                    <a:pt x="1835" y="1113"/>
                  </a:cubicBezTo>
                  <a:cubicBezTo>
                    <a:pt x="134" y="2681"/>
                    <a:pt x="1" y="5316"/>
                    <a:pt x="1568" y="7017"/>
                  </a:cubicBezTo>
                  <a:cubicBezTo>
                    <a:pt x="1735" y="7217"/>
                    <a:pt x="1935" y="7384"/>
                    <a:pt x="2135" y="7518"/>
                  </a:cubicBezTo>
                  <a:cubicBezTo>
                    <a:pt x="2962" y="8173"/>
                    <a:pt x="3852" y="8456"/>
                    <a:pt x="4706" y="8456"/>
                  </a:cubicBezTo>
                  <a:cubicBezTo>
                    <a:pt x="7680" y="8456"/>
                    <a:pt x="10227" y="5030"/>
                    <a:pt x="8206" y="1947"/>
                  </a:cubicBezTo>
                  <a:cubicBezTo>
                    <a:pt x="8073" y="1747"/>
                    <a:pt x="7906" y="1547"/>
                    <a:pt x="7739" y="1346"/>
                  </a:cubicBezTo>
                  <a:cubicBezTo>
                    <a:pt x="6916" y="452"/>
                    <a:pt x="5797" y="1"/>
                    <a:pt x="46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53"/>
            <p:cNvSpPr/>
            <p:nvPr/>
          </p:nvSpPr>
          <p:spPr>
            <a:xfrm>
              <a:off x="-745414" y="2137242"/>
              <a:ext cx="248568" cy="234576"/>
            </a:xfrm>
            <a:custGeom>
              <a:avLst/>
              <a:gdLst/>
              <a:ahLst/>
              <a:cxnLst/>
              <a:rect l="l" t="t" r="r" b="b"/>
              <a:pathLst>
                <a:path w="7106" h="6706" extrusionOk="0">
                  <a:moveTo>
                    <a:pt x="6038" y="1"/>
                  </a:moveTo>
                  <a:lnTo>
                    <a:pt x="0" y="5571"/>
                  </a:lnTo>
                  <a:cubicBezTo>
                    <a:pt x="134" y="5805"/>
                    <a:pt x="301" y="6005"/>
                    <a:pt x="467" y="6205"/>
                  </a:cubicBezTo>
                  <a:cubicBezTo>
                    <a:pt x="634" y="6405"/>
                    <a:pt x="834" y="6572"/>
                    <a:pt x="1034" y="6706"/>
                  </a:cubicBezTo>
                  <a:lnTo>
                    <a:pt x="7105" y="1135"/>
                  </a:lnTo>
                  <a:cubicBezTo>
                    <a:pt x="6972" y="935"/>
                    <a:pt x="6805" y="735"/>
                    <a:pt x="6638" y="534"/>
                  </a:cubicBezTo>
                  <a:cubicBezTo>
                    <a:pt x="6472" y="334"/>
                    <a:pt x="6271" y="167"/>
                    <a:pt x="603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3" name="Google Shape;753;p53"/>
          <p:cNvGrpSpPr/>
          <p:nvPr/>
        </p:nvGrpSpPr>
        <p:grpSpPr>
          <a:xfrm rot="6220424" flipH="1">
            <a:off x="8403556" y="474628"/>
            <a:ext cx="602495" cy="353003"/>
            <a:chOff x="-1131628" y="1250953"/>
            <a:chExt cx="695437" cy="407447"/>
          </a:xfrm>
        </p:grpSpPr>
        <p:sp>
          <p:nvSpPr>
            <p:cNvPr id="754" name="Google Shape;754;p53"/>
            <p:cNvSpPr/>
            <p:nvPr/>
          </p:nvSpPr>
          <p:spPr>
            <a:xfrm>
              <a:off x="-1131628" y="1250953"/>
              <a:ext cx="695437" cy="407447"/>
            </a:xfrm>
            <a:custGeom>
              <a:avLst/>
              <a:gdLst/>
              <a:ahLst/>
              <a:cxnLst/>
              <a:rect l="l" t="t" r="r" b="b"/>
              <a:pathLst>
                <a:path w="19881" h="11648" extrusionOk="0">
                  <a:moveTo>
                    <a:pt x="15592" y="0"/>
                  </a:moveTo>
                  <a:cubicBezTo>
                    <a:pt x="15168" y="0"/>
                    <a:pt x="14735" y="71"/>
                    <a:pt x="14310" y="220"/>
                  </a:cubicBezTo>
                  <a:lnTo>
                    <a:pt x="3036" y="4256"/>
                  </a:lnTo>
                  <a:cubicBezTo>
                    <a:pt x="1034" y="4956"/>
                    <a:pt x="0" y="7125"/>
                    <a:pt x="701" y="9126"/>
                  </a:cubicBezTo>
                  <a:cubicBezTo>
                    <a:pt x="1252" y="10676"/>
                    <a:pt x="2735" y="11647"/>
                    <a:pt x="4318" y="11647"/>
                  </a:cubicBezTo>
                  <a:cubicBezTo>
                    <a:pt x="4745" y="11647"/>
                    <a:pt x="5179" y="11576"/>
                    <a:pt x="5604" y="11428"/>
                  </a:cubicBezTo>
                  <a:lnTo>
                    <a:pt x="16879" y="7425"/>
                  </a:lnTo>
                  <a:cubicBezTo>
                    <a:pt x="18847" y="6691"/>
                    <a:pt x="19881" y="4523"/>
                    <a:pt x="19180" y="2521"/>
                  </a:cubicBezTo>
                  <a:cubicBezTo>
                    <a:pt x="18629" y="971"/>
                    <a:pt x="17166" y="0"/>
                    <a:pt x="155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53"/>
            <p:cNvSpPr/>
            <p:nvPr/>
          </p:nvSpPr>
          <p:spPr>
            <a:xfrm>
              <a:off x="-1131628" y="1328644"/>
              <a:ext cx="393245" cy="329756"/>
            </a:xfrm>
            <a:custGeom>
              <a:avLst/>
              <a:gdLst/>
              <a:ahLst/>
              <a:cxnLst/>
              <a:rect l="l" t="t" r="r" b="b"/>
              <a:pathLst>
                <a:path w="11242" h="9427" extrusionOk="0">
                  <a:moveTo>
                    <a:pt x="8673" y="0"/>
                  </a:moveTo>
                  <a:lnTo>
                    <a:pt x="3036" y="2035"/>
                  </a:lnTo>
                  <a:cubicBezTo>
                    <a:pt x="1034" y="2735"/>
                    <a:pt x="0" y="4904"/>
                    <a:pt x="701" y="6905"/>
                  </a:cubicBezTo>
                  <a:cubicBezTo>
                    <a:pt x="1252" y="8455"/>
                    <a:pt x="2735" y="9426"/>
                    <a:pt x="4318" y="9426"/>
                  </a:cubicBezTo>
                  <a:cubicBezTo>
                    <a:pt x="4745" y="9426"/>
                    <a:pt x="5179" y="9355"/>
                    <a:pt x="5604" y="9207"/>
                  </a:cubicBezTo>
                  <a:lnTo>
                    <a:pt x="11241" y="7205"/>
                  </a:lnTo>
                  <a:lnTo>
                    <a:pt x="86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53"/>
            <p:cNvSpPr/>
            <p:nvPr/>
          </p:nvSpPr>
          <p:spPr>
            <a:xfrm>
              <a:off x="-1033614" y="1304858"/>
              <a:ext cx="460931" cy="190956"/>
            </a:xfrm>
            <a:custGeom>
              <a:avLst/>
              <a:gdLst/>
              <a:ahLst/>
              <a:cxnLst/>
              <a:rect l="l" t="t" r="r" b="b"/>
              <a:pathLst>
                <a:path w="13177" h="5459" extrusionOk="0">
                  <a:moveTo>
                    <a:pt x="12479" y="0"/>
                  </a:moveTo>
                  <a:cubicBezTo>
                    <a:pt x="12400" y="0"/>
                    <a:pt x="12320" y="15"/>
                    <a:pt x="12242" y="46"/>
                  </a:cubicBezTo>
                  <a:lnTo>
                    <a:pt x="500" y="4216"/>
                  </a:lnTo>
                  <a:cubicBezTo>
                    <a:pt x="167" y="4349"/>
                    <a:pt x="0" y="4716"/>
                    <a:pt x="100" y="5050"/>
                  </a:cubicBezTo>
                  <a:cubicBezTo>
                    <a:pt x="205" y="5285"/>
                    <a:pt x="453" y="5459"/>
                    <a:pt x="716" y="5459"/>
                  </a:cubicBezTo>
                  <a:cubicBezTo>
                    <a:pt x="788" y="5459"/>
                    <a:pt x="862" y="5446"/>
                    <a:pt x="934" y="5417"/>
                  </a:cubicBezTo>
                  <a:lnTo>
                    <a:pt x="12676" y="1214"/>
                  </a:lnTo>
                  <a:cubicBezTo>
                    <a:pt x="13009" y="1114"/>
                    <a:pt x="13176" y="747"/>
                    <a:pt x="13076" y="413"/>
                  </a:cubicBezTo>
                  <a:cubicBezTo>
                    <a:pt x="12974" y="158"/>
                    <a:pt x="12735" y="0"/>
                    <a:pt x="12479" y="0"/>
                  </a:cubicBezTo>
                  <a:close/>
                </a:path>
              </a:pathLst>
            </a:custGeom>
            <a:solidFill>
              <a:srgbClr val="FAE9CD">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7" name="Google Shape;757;p53"/>
          <p:cNvGrpSpPr/>
          <p:nvPr/>
        </p:nvGrpSpPr>
        <p:grpSpPr>
          <a:xfrm rot="-9651258" flipH="1">
            <a:off x="8259928" y="4475444"/>
            <a:ext cx="643548" cy="377045"/>
            <a:chOff x="-1131628" y="1250953"/>
            <a:chExt cx="695437" cy="407447"/>
          </a:xfrm>
        </p:grpSpPr>
        <p:sp>
          <p:nvSpPr>
            <p:cNvPr id="758" name="Google Shape;758;p53"/>
            <p:cNvSpPr/>
            <p:nvPr/>
          </p:nvSpPr>
          <p:spPr>
            <a:xfrm>
              <a:off x="-1131628" y="1250953"/>
              <a:ext cx="695437" cy="407447"/>
            </a:xfrm>
            <a:custGeom>
              <a:avLst/>
              <a:gdLst/>
              <a:ahLst/>
              <a:cxnLst/>
              <a:rect l="l" t="t" r="r" b="b"/>
              <a:pathLst>
                <a:path w="19881" h="11648" extrusionOk="0">
                  <a:moveTo>
                    <a:pt x="15592" y="0"/>
                  </a:moveTo>
                  <a:cubicBezTo>
                    <a:pt x="15168" y="0"/>
                    <a:pt x="14735" y="71"/>
                    <a:pt x="14310" y="220"/>
                  </a:cubicBezTo>
                  <a:lnTo>
                    <a:pt x="3036" y="4256"/>
                  </a:lnTo>
                  <a:cubicBezTo>
                    <a:pt x="1034" y="4956"/>
                    <a:pt x="0" y="7125"/>
                    <a:pt x="701" y="9126"/>
                  </a:cubicBezTo>
                  <a:cubicBezTo>
                    <a:pt x="1252" y="10676"/>
                    <a:pt x="2735" y="11647"/>
                    <a:pt x="4318" y="11647"/>
                  </a:cubicBezTo>
                  <a:cubicBezTo>
                    <a:pt x="4745" y="11647"/>
                    <a:pt x="5179" y="11576"/>
                    <a:pt x="5604" y="11428"/>
                  </a:cubicBezTo>
                  <a:lnTo>
                    <a:pt x="16879" y="7425"/>
                  </a:lnTo>
                  <a:cubicBezTo>
                    <a:pt x="18847" y="6691"/>
                    <a:pt x="19881" y="4523"/>
                    <a:pt x="19180" y="2521"/>
                  </a:cubicBezTo>
                  <a:cubicBezTo>
                    <a:pt x="18629" y="971"/>
                    <a:pt x="17166" y="0"/>
                    <a:pt x="155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53"/>
            <p:cNvSpPr/>
            <p:nvPr/>
          </p:nvSpPr>
          <p:spPr>
            <a:xfrm>
              <a:off x="-1131628" y="1328644"/>
              <a:ext cx="393245" cy="329756"/>
            </a:xfrm>
            <a:custGeom>
              <a:avLst/>
              <a:gdLst/>
              <a:ahLst/>
              <a:cxnLst/>
              <a:rect l="l" t="t" r="r" b="b"/>
              <a:pathLst>
                <a:path w="11242" h="9427" extrusionOk="0">
                  <a:moveTo>
                    <a:pt x="8673" y="0"/>
                  </a:moveTo>
                  <a:lnTo>
                    <a:pt x="3036" y="2035"/>
                  </a:lnTo>
                  <a:cubicBezTo>
                    <a:pt x="1034" y="2735"/>
                    <a:pt x="0" y="4904"/>
                    <a:pt x="701" y="6905"/>
                  </a:cubicBezTo>
                  <a:cubicBezTo>
                    <a:pt x="1252" y="8455"/>
                    <a:pt x="2735" y="9426"/>
                    <a:pt x="4318" y="9426"/>
                  </a:cubicBezTo>
                  <a:cubicBezTo>
                    <a:pt x="4745" y="9426"/>
                    <a:pt x="5179" y="9355"/>
                    <a:pt x="5604" y="9207"/>
                  </a:cubicBezTo>
                  <a:lnTo>
                    <a:pt x="11241" y="7205"/>
                  </a:lnTo>
                  <a:lnTo>
                    <a:pt x="86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53"/>
            <p:cNvSpPr/>
            <p:nvPr/>
          </p:nvSpPr>
          <p:spPr>
            <a:xfrm>
              <a:off x="-1033614" y="1304858"/>
              <a:ext cx="460931" cy="190956"/>
            </a:xfrm>
            <a:custGeom>
              <a:avLst/>
              <a:gdLst/>
              <a:ahLst/>
              <a:cxnLst/>
              <a:rect l="l" t="t" r="r" b="b"/>
              <a:pathLst>
                <a:path w="13177" h="5459" extrusionOk="0">
                  <a:moveTo>
                    <a:pt x="12479" y="0"/>
                  </a:moveTo>
                  <a:cubicBezTo>
                    <a:pt x="12400" y="0"/>
                    <a:pt x="12320" y="15"/>
                    <a:pt x="12242" y="46"/>
                  </a:cubicBezTo>
                  <a:lnTo>
                    <a:pt x="500" y="4216"/>
                  </a:lnTo>
                  <a:cubicBezTo>
                    <a:pt x="167" y="4349"/>
                    <a:pt x="0" y="4716"/>
                    <a:pt x="100" y="5050"/>
                  </a:cubicBezTo>
                  <a:cubicBezTo>
                    <a:pt x="205" y="5285"/>
                    <a:pt x="453" y="5459"/>
                    <a:pt x="716" y="5459"/>
                  </a:cubicBezTo>
                  <a:cubicBezTo>
                    <a:pt x="788" y="5459"/>
                    <a:pt x="862" y="5446"/>
                    <a:pt x="934" y="5417"/>
                  </a:cubicBezTo>
                  <a:lnTo>
                    <a:pt x="12676" y="1214"/>
                  </a:lnTo>
                  <a:cubicBezTo>
                    <a:pt x="13009" y="1114"/>
                    <a:pt x="13176" y="747"/>
                    <a:pt x="13076" y="413"/>
                  </a:cubicBezTo>
                  <a:cubicBezTo>
                    <a:pt x="12974" y="158"/>
                    <a:pt x="12735" y="0"/>
                    <a:pt x="12479" y="0"/>
                  </a:cubicBezTo>
                  <a:close/>
                </a:path>
              </a:pathLst>
            </a:custGeom>
            <a:solidFill>
              <a:srgbClr val="FAE9CD">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1" name="Google Shape;761;p53"/>
          <p:cNvGrpSpPr/>
          <p:nvPr/>
        </p:nvGrpSpPr>
        <p:grpSpPr>
          <a:xfrm rot="7140317" flipH="1">
            <a:off x="249546" y="4386268"/>
            <a:ext cx="643533" cy="377037"/>
            <a:chOff x="-1131628" y="1250953"/>
            <a:chExt cx="695437" cy="407447"/>
          </a:xfrm>
        </p:grpSpPr>
        <p:sp>
          <p:nvSpPr>
            <p:cNvPr id="762" name="Google Shape;762;p53"/>
            <p:cNvSpPr/>
            <p:nvPr/>
          </p:nvSpPr>
          <p:spPr>
            <a:xfrm>
              <a:off x="-1131628" y="1250953"/>
              <a:ext cx="695437" cy="407447"/>
            </a:xfrm>
            <a:custGeom>
              <a:avLst/>
              <a:gdLst/>
              <a:ahLst/>
              <a:cxnLst/>
              <a:rect l="l" t="t" r="r" b="b"/>
              <a:pathLst>
                <a:path w="19881" h="11648" extrusionOk="0">
                  <a:moveTo>
                    <a:pt x="15592" y="0"/>
                  </a:moveTo>
                  <a:cubicBezTo>
                    <a:pt x="15168" y="0"/>
                    <a:pt x="14735" y="71"/>
                    <a:pt x="14310" y="220"/>
                  </a:cubicBezTo>
                  <a:lnTo>
                    <a:pt x="3036" y="4256"/>
                  </a:lnTo>
                  <a:cubicBezTo>
                    <a:pt x="1034" y="4956"/>
                    <a:pt x="0" y="7125"/>
                    <a:pt x="701" y="9126"/>
                  </a:cubicBezTo>
                  <a:cubicBezTo>
                    <a:pt x="1252" y="10676"/>
                    <a:pt x="2735" y="11647"/>
                    <a:pt x="4318" y="11647"/>
                  </a:cubicBezTo>
                  <a:cubicBezTo>
                    <a:pt x="4745" y="11647"/>
                    <a:pt x="5179" y="11576"/>
                    <a:pt x="5604" y="11428"/>
                  </a:cubicBezTo>
                  <a:lnTo>
                    <a:pt x="16879" y="7425"/>
                  </a:lnTo>
                  <a:cubicBezTo>
                    <a:pt x="18847" y="6691"/>
                    <a:pt x="19881" y="4523"/>
                    <a:pt x="19180" y="2521"/>
                  </a:cubicBezTo>
                  <a:cubicBezTo>
                    <a:pt x="18629" y="971"/>
                    <a:pt x="17166" y="0"/>
                    <a:pt x="155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53"/>
            <p:cNvSpPr/>
            <p:nvPr/>
          </p:nvSpPr>
          <p:spPr>
            <a:xfrm>
              <a:off x="-1131628" y="1328644"/>
              <a:ext cx="393245" cy="329756"/>
            </a:xfrm>
            <a:custGeom>
              <a:avLst/>
              <a:gdLst/>
              <a:ahLst/>
              <a:cxnLst/>
              <a:rect l="l" t="t" r="r" b="b"/>
              <a:pathLst>
                <a:path w="11242" h="9427" extrusionOk="0">
                  <a:moveTo>
                    <a:pt x="8673" y="0"/>
                  </a:moveTo>
                  <a:lnTo>
                    <a:pt x="3036" y="2035"/>
                  </a:lnTo>
                  <a:cubicBezTo>
                    <a:pt x="1034" y="2735"/>
                    <a:pt x="0" y="4904"/>
                    <a:pt x="701" y="6905"/>
                  </a:cubicBezTo>
                  <a:cubicBezTo>
                    <a:pt x="1252" y="8455"/>
                    <a:pt x="2735" y="9426"/>
                    <a:pt x="4318" y="9426"/>
                  </a:cubicBezTo>
                  <a:cubicBezTo>
                    <a:pt x="4745" y="9426"/>
                    <a:pt x="5179" y="9355"/>
                    <a:pt x="5604" y="9207"/>
                  </a:cubicBezTo>
                  <a:lnTo>
                    <a:pt x="11241" y="7205"/>
                  </a:lnTo>
                  <a:lnTo>
                    <a:pt x="86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53"/>
            <p:cNvSpPr/>
            <p:nvPr/>
          </p:nvSpPr>
          <p:spPr>
            <a:xfrm>
              <a:off x="-1033614" y="1304858"/>
              <a:ext cx="460931" cy="190956"/>
            </a:xfrm>
            <a:custGeom>
              <a:avLst/>
              <a:gdLst/>
              <a:ahLst/>
              <a:cxnLst/>
              <a:rect l="l" t="t" r="r" b="b"/>
              <a:pathLst>
                <a:path w="13177" h="5459" extrusionOk="0">
                  <a:moveTo>
                    <a:pt x="12479" y="0"/>
                  </a:moveTo>
                  <a:cubicBezTo>
                    <a:pt x="12400" y="0"/>
                    <a:pt x="12320" y="15"/>
                    <a:pt x="12242" y="46"/>
                  </a:cubicBezTo>
                  <a:lnTo>
                    <a:pt x="500" y="4216"/>
                  </a:lnTo>
                  <a:cubicBezTo>
                    <a:pt x="167" y="4349"/>
                    <a:pt x="0" y="4716"/>
                    <a:pt x="100" y="5050"/>
                  </a:cubicBezTo>
                  <a:cubicBezTo>
                    <a:pt x="205" y="5285"/>
                    <a:pt x="453" y="5459"/>
                    <a:pt x="716" y="5459"/>
                  </a:cubicBezTo>
                  <a:cubicBezTo>
                    <a:pt x="788" y="5459"/>
                    <a:pt x="862" y="5446"/>
                    <a:pt x="934" y="5417"/>
                  </a:cubicBezTo>
                  <a:lnTo>
                    <a:pt x="12676" y="1214"/>
                  </a:lnTo>
                  <a:cubicBezTo>
                    <a:pt x="13009" y="1114"/>
                    <a:pt x="13176" y="747"/>
                    <a:pt x="13076" y="413"/>
                  </a:cubicBezTo>
                  <a:cubicBezTo>
                    <a:pt x="12974" y="158"/>
                    <a:pt x="12735" y="0"/>
                    <a:pt x="12479" y="0"/>
                  </a:cubicBezTo>
                  <a:close/>
                </a:path>
              </a:pathLst>
            </a:custGeom>
            <a:solidFill>
              <a:srgbClr val="FAE9CD">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3"/>
        <p:cNvGrpSpPr/>
        <p:nvPr/>
      </p:nvGrpSpPr>
      <p:grpSpPr>
        <a:xfrm>
          <a:off x="0" y="0"/>
          <a:ext cx="0" cy="0"/>
          <a:chOff x="0" y="0"/>
          <a:chExt cx="0" cy="0"/>
        </a:xfrm>
      </p:grpSpPr>
      <p:sp>
        <p:nvSpPr>
          <p:cNvPr id="94" name="Google Shape;94;p9"/>
          <p:cNvSpPr txBox="1">
            <a:spLocks noGrp="1"/>
          </p:cNvSpPr>
          <p:nvPr>
            <p:ph type="title"/>
          </p:nvPr>
        </p:nvSpPr>
        <p:spPr>
          <a:xfrm>
            <a:off x="720000" y="672225"/>
            <a:ext cx="5147400" cy="8418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4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95" name="Google Shape;95;p9"/>
          <p:cNvSpPr txBox="1">
            <a:spLocks noGrp="1"/>
          </p:cNvSpPr>
          <p:nvPr>
            <p:ph type="subTitle" idx="1"/>
          </p:nvPr>
        </p:nvSpPr>
        <p:spPr>
          <a:xfrm>
            <a:off x="720000" y="1748800"/>
            <a:ext cx="4233000" cy="1681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6" name="Google Shape;96;p9"/>
          <p:cNvSpPr/>
          <p:nvPr/>
        </p:nvSpPr>
        <p:spPr>
          <a:xfrm>
            <a:off x="193225" y="424402"/>
            <a:ext cx="230146" cy="230178"/>
          </a:xfrm>
          <a:custGeom>
            <a:avLst/>
            <a:gdLst/>
            <a:ahLst/>
            <a:cxnLst/>
            <a:rect l="l" t="t" r="r" b="b"/>
            <a:pathLst>
              <a:path w="7239" h="7240" extrusionOk="0">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9"/>
          <p:cNvSpPr/>
          <p:nvPr/>
        </p:nvSpPr>
        <p:spPr>
          <a:xfrm>
            <a:off x="8305726" y="601184"/>
            <a:ext cx="230146" cy="230146"/>
          </a:xfrm>
          <a:custGeom>
            <a:avLst/>
            <a:gdLst/>
            <a:ahLst/>
            <a:cxnLst/>
            <a:rect l="l" t="t" r="r" b="b"/>
            <a:pathLst>
              <a:path w="7239" h="7239" extrusionOk="0">
                <a:moveTo>
                  <a:pt x="2835" y="0"/>
                </a:moveTo>
                <a:cubicBezTo>
                  <a:pt x="2535" y="0"/>
                  <a:pt x="2402" y="134"/>
                  <a:pt x="2402" y="434"/>
                </a:cubicBezTo>
                <a:lnTo>
                  <a:pt x="2402" y="2469"/>
                </a:lnTo>
                <a:lnTo>
                  <a:pt x="434" y="2469"/>
                </a:lnTo>
                <a:cubicBezTo>
                  <a:pt x="133" y="2469"/>
                  <a:pt x="0" y="2602"/>
                  <a:pt x="0" y="2902"/>
                </a:cubicBezTo>
                <a:lnTo>
                  <a:pt x="0" y="4303"/>
                </a:lnTo>
                <a:cubicBezTo>
                  <a:pt x="0" y="4604"/>
                  <a:pt x="133" y="4737"/>
                  <a:pt x="434" y="4737"/>
                </a:cubicBezTo>
                <a:lnTo>
                  <a:pt x="2402" y="4737"/>
                </a:lnTo>
                <a:lnTo>
                  <a:pt x="2402" y="6772"/>
                </a:lnTo>
                <a:cubicBezTo>
                  <a:pt x="2402" y="7105"/>
                  <a:pt x="2535" y="7239"/>
                  <a:pt x="2835" y="7239"/>
                </a:cubicBezTo>
                <a:lnTo>
                  <a:pt x="4370" y="7239"/>
                </a:lnTo>
                <a:cubicBezTo>
                  <a:pt x="4670" y="7239"/>
                  <a:pt x="4803" y="7105"/>
                  <a:pt x="4803" y="6772"/>
                </a:cubicBezTo>
                <a:lnTo>
                  <a:pt x="4803" y="4737"/>
                </a:lnTo>
                <a:lnTo>
                  <a:pt x="6805" y="4737"/>
                </a:lnTo>
                <a:cubicBezTo>
                  <a:pt x="7105" y="4737"/>
                  <a:pt x="7239" y="4604"/>
                  <a:pt x="7239" y="4303"/>
                </a:cubicBezTo>
                <a:lnTo>
                  <a:pt x="7239" y="2902"/>
                </a:lnTo>
                <a:cubicBezTo>
                  <a:pt x="7239" y="2602"/>
                  <a:pt x="7105" y="2469"/>
                  <a:pt x="6805" y="2469"/>
                </a:cubicBezTo>
                <a:lnTo>
                  <a:pt x="4803" y="2469"/>
                </a:lnTo>
                <a:lnTo>
                  <a:pt x="4803" y="434"/>
                </a:lnTo>
                <a:cubicBezTo>
                  <a:pt x="4803" y="134"/>
                  <a:pt x="4670" y="0"/>
                  <a:pt x="43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9"/>
          <p:cNvSpPr/>
          <p:nvPr/>
        </p:nvSpPr>
        <p:spPr>
          <a:xfrm>
            <a:off x="8550824" y="4179028"/>
            <a:ext cx="231227" cy="230146"/>
          </a:xfrm>
          <a:custGeom>
            <a:avLst/>
            <a:gdLst/>
            <a:ahLst/>
            <a:cxnLst/>
            <a:rect l="l" t="t" r="r" b="b"/>
            <a:pathLst>
              <a:path w="7273" h="7239" extrusionOk="0">
                <a:moveTo>
                  <a:pt x="2902" y="0"/>
                </a:moveTo>
                <a:cubicBezTo>
                  <a:pt x="2569" y="0"/>
                  <a:pt x="2469" y="134"/>
                  <a:pt x="2469" y="434"/>
                </a:cubicBezTo>
                <a:lnTo>
                  <a:pt x="2469" y="2502"/>
                </a:lnTo>
                <a:lnTo>
                  <a:pt x="434" y="2502"/>
                </a:lnTo>
                <a:cubicBezTo>
                  <a:pt x="134" y="2502"/>
                  <a:pt x="0" y="2636"/>
                  <a:pt x="0" y="2936"/>
                </a:cubicBezTo>
                <a:lnTo>
                  <a:pt x="0" y="4303"/>
                </a:lnTo>
                <a:cubicBezTo>
                  <a:pt x="0" y="4637"/>
                  <a:pt x="134" y="4770"/>
                  <a:pt x="434" y="4770"/>
                </a:cubicBezTo>
                <a:lnTo>
                  <a:pt x="2435" y="4770"/>
                </a:lnTo>
                <a:lnTo>
                  <a:pt x="2435" y="6805"/>
                </a:lnTo>
                <a:cubicBezTo>
                  <a:pt x="2435" y="7106"/>
                  <a:pt x="2569" y="7239"/>
                  <a:pt x="2869" y="7239"/>
                </a:cubicBezTo>
                <a:lnTo>
                  <a:pt x="4404" y="7239"/>
                </a:lnTo>
                <a:cubicBezTo>
                  <a:pt x="4704" y="7239"/>
                  <a:pt x="4837" y="7106"/>
                  <a:pt x="4837" y="6805"/>
                </a:cubicBezTo>
                <a:lnTo>
                  <a:pt x="4837" y="4770"/>
                </a:lnTo>
                <a:lnTo>
                  <a:pt x="6839" y="4770"/>
                </a:lnTo>
                <a:cubicBezTo>
                  <a:pt x="7139" y="4770"/>
                  <a:pt x="7272" y="4637"/>
                  <a:pt x="7272" y="4303"/>
                </a:cubicBezTo>
                <a:lnTo>
                  <a:pt x="7272" y="2936"/>
                </a:lnTo>
                <a:cubicBezTo>
                  <a:pt x="7272" y="2602"/>
                  <a:pt x="7139" y="2502"/>
                  <a:pt x="6839" y="2502"/>
                </a:cubicBezTo>
                <a:lnTo>
                  <a:pt x="4837" y="2502"/>
                </a:lnTo>
                <a:lnTo>
                  <a:pt x="4837" y="434"/>
                </a:lnTo>
                <a:cubicBezTo>
                  <a:pt x="4837" y="134"/>
                  <a:pt x="4704" y="0"/>
                  <a:pt x="44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9" name="Google Shape;99;p9"/>
          <p:cNvGrpSpPr/>
          <p:nvPr/>
        </p:nvGrpSpPr>
        <p:grpSpPr>
          <a:xfrm>
            <a:off x="8331835" y="2842950"/>
            <a:ext cx="357775" cy="295791"/>
            <a:chOff x="-783927" y="2108838"/>
            <a:chExt cx="357775" cy="295791"/>
          </a:xfrm>
        </p:grpSpPr>
        <p:sp>
          <p:nvSpPr>
            <p:cNvPr id="100" name="Google Shape;100;p9"/>
            <p:cNvSpPr/>
            <p:nvPr/>
          </p:nvSpPr>
          <p:spPr>
            <a:xfrm>
              <a:off x="-783927" y="2108838"/>
              <a:ext cx="357775" cy="295791"/>
            </a:xfrm>
            <a:custGeom>
              <a:avLst/>
              <a:gdLst/>
              <a:ahLst/>
              <a:cxnLst/>
              <a:rect l="l" t="t" r="r" b="b"/>
              <a:pathLst>
                <a:path w="10228" h="8456" extrusionOk="0">
                  <a:moveTo>
                    <a:pt x="4674" y="1"/>
                  </a:moveTo>
                  <a:cubicBezTo>
                    <a:pt x="3660" y="1"/>
                    <a:pt x="2642" y="369"/>
                    <a:pt x="1835" y="1113"/>
                  </a:cubicBezTo>
                  <a:cubicBezTo>
                    <a:pt x="134" y="2681"/>
                    <a:pt x="1" y="5316"/>
                    <a:pt x="1568" y="7017"/>
                  </a:cubicBezTo>
                  <a:cubicBezTo>
                    <a:pt x="1735" y="7217"/>
                    <a:pt x="1935" y="7384"/>
                    <a:pt x="2135" y="7518"/>
                  </a:cubicBezTo>
                  <a:cubicBezTo>
                    <a:pt x="2962" y="8173"/>
                    <a:pt x="3852" y="8456"/>
                    <a:pt x="4706" y="8456"/>
                  </a:cubicBezTo>
                  <a:cubicBezTo>
                    <a:pt x="7680" y="8456"/>
                    <a:pt x="10227" y="5030"/>
                    <a:pt x="8206" y="1947"/>
                  </a:cubicBezTo>
                  <a:cubicBezTo>
                    <a:pt x="8073" y="1747"/>
                    <a:pt x="7906" y="1547"/>
                    <a:pt x="7739" y="1346"/>
                  </a:cubicBezTo>
                  <a:cubicBezTo>
                    <a:pt x="6916" y="452"/>
                    <a:pt x="5797" y="1"/>
                    <a:pt x="46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9"/>
            <p:cNvSpPr/>
            <p:nvPr/>
          </p:nvSpPr>
          <p:spPr>
            <a:xfrm>
              <a:off x="-745414" y="2137242"/>
              <a:ext cx="248568" cy="234576"/>
            </a:xfrm>
            <a:custGeom>
              <a:avLst/>
              <a:gdLst/>
              <a:ahLst/>
              <a:cxnLst/>
              <a:rect l="l" t="t" r="r" b="b"/>
              <a:pathLst>
                <a:path w="7106" h="6706" extrusionOk="0">
                  <a:moveTo>
                    <a:pt x="6038" y="1"/>
                  </a:moveTo>
                  <a:lnTo>
                    <a:pt x="0" y="5571"/>
                  </a:lnTo>
                  <a:cubicBezTo>
                    <a:pt x="134" y="5805"/>
                    <a:pt x="301" y="6005"/>
                    <a:pt x="467" y="6205"/>
                  </a:cubicBezTo>
                  <a:cubicBezTo>
                    <a:pt x="634" y="6405"/>
                    <a:pt x="834" y="6572"/>
                    <a:pt x="1034" y="6706"/>
                  </a:cubicBezTo>
                  <a:lnTo>
                    <a:pt x="7105" y="1135"/>
                  </a:lnTo>
                  <a:cubicBezTo>
                    <a:pt x="6972" y="935"/>
                    <a:pt x="6805" y="735"/>
                    <a:pt x="6638" y="534"/>
                  </a:cubicBezTo>
                  <a:cubicBezTo>
                    <a:pt x="6472" y="334"/>
                    <a:pt x="6271" y="167"/>
                    <a:pt x="603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lt2"/>
        </a:solidFill>
        <a:effectLst/>
      </p:bgPr>
    </p:bg>
    <p:spTree>
      <p:nvGrpSpPr>
        <p:cNvPr id="1" name="Shape 102"/>
        <p:cNvGrpSpPr/>
        <p:nvPr/>
      </p:nvGrpSpPr>
      <p:grpSpPr>
        <a:xfrm>
          <a:off x="0" y="0"/>
          <a:ext cx="0" cy="0"/>
          <a:chOff x="0" y="0"/>
          <a:chExt cx="0" cy="0"/>
        </a:xfrm>
      </p:grpSpPr>
      <p:sp>
        <p:nvSpPr>
          <p:cNvPr id="103" name="Google Shape;103;p10"/>
          <p:cNvSpPr txBox="1">
            <a:spLocks noGrp="1"/>
          </p:cNvSpPr>
          <p:nvPr>
            <p:ph type="title"/>
          </p:nvPr>
        </p:nvSpPr>
        <p:spPr>
          <a:xfrm>
            <a:off x="865625" y="1425300"/>
            <a:ext cx="3135000" cy="22929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104" name="Google Shape;104;p10"/>
          <p:cNvSpPr/>
          <p:nvPr/>
        </p:nvSpPr>
        <p:spPr>
          <a:xfrm>
            <a:off x="269375" y="424402"/>
            <a:ext cx="230146" cy="230178"/>
          </a:xfrm>
          <a:custGeom>
            <a:avLst/>
            <a:gdLst/>
            <a:ahLst/>
            <a:cxnLst/>
            <a:rect l="l" t="t" r="r" b="b"/>
            <a:pathLst>
              <a:path w="7239" h="7240" extrusionOk="0">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0"/>
          <p:cNvSpPr/>
          <p:nvPr/>
        </p:nvSpPr>
        <p:spPr>
          <a:xfrm>
            <a:off x="8305726" y="601184"/>
            <a:ext cx="230146" cy="230146"/>
          </a:xfrm>
          <a:custGeom>
            <a:avLst/>
            <a:gdLst/>
            <a:ahLst/>
            <a:cxnLst/>
            <a:rect l="l" t="t" r="r" b="b"/>
            <a:pathLst>
              <a:path w="7239" h="7239" extrusionOk="0">
                <a:moveTo>
                  <a:pt x="2835" y="0"/>
                </a:moveTo>
                <a:cubicBezTo>
                  <a:pt x="2535" y="0"/>
                  <a:pt x="2402" y="134"/>
                  <a:pt x="2402" y="434"/>
                </a:cubicBezTo>
                <a:lnTo>
                  <a:pt x="2402" y="2469"/>
                </a:lnTo>
                <a:lnTo>
                  <a:pt x="434" y="2469"/>
                </a:lnTo>
                <a:cubicBezTo>
                  <a:pt x="133" y="2469"/>
                  <a:pt x="0" y="2602"/>
                  <a:pt x="0" y="2902"/>
                </a:cubicBezTo>
                <a:lnTo>
                  <a:pt x="0" y="4303"/>
                </a:lnTo>
                <a:cubicBezTo>
                  <a:pt x="0" y="4604"/>
                  <a:pt x="133" y="4737"/>
                  <a:pt x="434" y="4737"/>
                </a:cubicBezTo>
                <a:lnTo>
                  <a:pt x="2402" y="4737"/>
                </a:lnTo>
                <a:lnTo>
                  <a:pt x="2402" y="6772"/>
                </a:lnTo>
                <a:cubicBezTo>
                  <a:pt x="2402" y="7105"/>
                  <a:pt x="2535" y="7239"/>
                  <a:pt x="2835" y="7239"/>
                </a:cubicBezTo>
                <a:lnTo>
                  <a:pt x="4370" y="7239"/>
                </a:lnTo>
                <a:cubicBezTo>
                  <a:pt x="4670" y="7239"/>
                  <a:pt x="4803" y="7105"/>
                  <a:pt x="4803" y="6772"/>
                </a:cubicBezTo>
                <a:lnTo>
                  <a:pt x="4803" y="4737"/>
                </a:lnTo>
                <a:lnTo>
                  <a:pt x="6805" y="4737"/>
                </a:lnTo>
                <a:cubicBezTo>
                  <a:pt x="7105" y="4737"/>
                  <a:pt x="7239" y="4604"/>
                  <a:pt x="7239" y="4303"/>
                </a:cubicBezTo>
                <a:lnTo>
                  <a:pt x="7239" y="2902"/>
                </a:lnTo>
                <a:cubicBezTo>
                  <a:pt x="7239" y="2602"/>
                  <a:pt x="7105" y="2469"/>
                  <a:pt x="6805" y="2469"/>
                </a:cubicBezTo>
                <a:lnTo>
                  <a:pt x="4803" y="2469"/>
                </a:lnTo>
                <a:lnTo>
                  <a:pt x="4803" y="434"/>
                </a:lnTo>
                <a:cubicBezTo>
                  <a:pt x="4803" y="134"/>
                  <a:pt x="4670" y="0"/>
                  <a:pt x="43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6" name="Google Shape;106;p10"/>
          <p:cNvGrpSpPr/>
          <p:nvPr/>
        </p:nvGrpSpPr>
        <p:grpSpPr>
          <a:xfrm>
            <a:off x="8535885" y="2061900"/>
            <a:ext cx="357775" cy="295791"/>
            <a:chOff x="-783927" y="2108838"/>
            <a:chExt cx="357775" cy="295791"/>
          </a:xfrm>
        </p:grpSpPr>
        <p:sp>
          <p:nvSpPr>
            <p:cNvPr id="107" name="Google Shape;107;p10"/>
            <p:cNvSpPr/>
            <p:nvPr/>
          </p:nvSpPr>
          <p:spPr>
            <a:xfrm>
              <a:off x="-783927" y="2108838"/>
              <a:ext cx="357775" cy="295791"/>
            </a:xfrm>
            <a:custGeom>
              <a:avLst/>
              <a:gdLst/>
              <a:ahLst/>
              <a:cxnLst/>
              <a:rect l="l" t="t" r="r" b="b"/>
              <a:pathLst>
                <a:path w="10228" h="8456" extrusionOk="0">
                  <a:moveTo>
                    <a:pt x="4674" y="1"/>
                  </a:moveTo>
                  <a:cubicBezTo>
                    <a:pt x="3660" y="1"/>
                    <a:pt x="2642" y="369"/>
                    <a:pt x="1835" y="1113"/>
                  </a:cubicBezTo>
                  <a:cubicBezTo>
                    <a:pt x="134" y="2681"/>
                    <a:pt x="1" y="5316"/>
                    <a:pt x="1568" y="7017"/>
                  </a:cubicBezTo>
                  <a:cubicBezTo>
                    <a:pt x="1735" y="7217"/>
                    <a:pt x="1935" y="7384"/>
                    <a:pt x="2135" y="7518"/>
                  </a:cubicBezTo>
                  <a:cubicBezTo>
                    <a:pt x="2962" y="8173"/>
                    <a:pt x="3852" y="8456"/>
                    <a:pt x="4706" y="8456"/>
                  </a:cubicBezTo>
                  <a:cubicBezTo>
                    <a:pt x="7680" y="8456"/>
                    <a:pt x="10227" y="5030"/>
                    <a:pt x="8206" y="1947"/>
                  </a:cubicBezTo>
                  <a:cubicBezTo>
                    <a:pt x="8073" y="1747"/>
                    <a:pt x="7906" y="1547"/>
                    <a:pt x="7739" y="1346"/>
                  </a:cubicBezTo>
                  <a:cubicBezTo>
                    <a:pt x="6916" y="452"/>
                    <a:pt x="5797" y="1"/>
                    <a:pt x="46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0"/>
            <p:cNvSpPr/>
            <p:nvPr/>
          </p:nvSpPr>
          <p:spPr>
            <a:xfrm>
              <a:off x="-745414" y="2137242"/>
              <a:ext cx="248568" cy="234576"/>
            </a:xfrm>
            <a:custGeom>
              <a:avLst/>
              <a:gdLst/>
              <a:ahLst/>
              <a:cxnLst/>
              <a:rect l="l" t="t" r="r" b="b"/>
              <a:pathLst>
                <a:path w="7106" h="6706" extrusionOk="0">
                  <a:moveTo>
                    <a:pt x="6038" y="1"/>
                  </a:moveTo>
                  <a:lnTo>
                    <a:pt x="0" y="5571"/>
                  </a:lnTo>
                  <a:cubicBezTo>
                    <a:pt x="134" y="5805"/>
                    <a:pt x="301" y="6005"/>
                    <a:pt x="467" y="6205"/>
                  </a:cubicBezTo>
                  <a:cubicBezTo>
                    <a:pt x="634" y="6405"/>
                    <a:pt x="834" y="6572"/>
                    <a:pt x="1034" y="6706"/>
                  </a:cubicBezTo>
                  <a:lnTo>
                    <a:pt x="7105" y="1135"/>
                  </a:lnTo>
                  <a:cubicBezTo>
                    <a:pt x="6972" y="935"/>
                    <a:pt x="6805" y="735"/>
                    <a:pt x="6638" y="534"/>
                  </a:cubicBezTo>
                  <a:cubicBezTo>
                    <a:pt x="6472" y="334"/>
                    <a:pt x="6271" y="167"/>
                    <a:pt x="603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125"/>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2">
  <p:cSld name="CUSTOM_14_1">
    <p:spTree>
      <p:nvGrpSpPr>
        <p:cNvPr id="1" name="Shape 287"/>
        <p:cNvGrpSpPr/>
        <p:nvPr/>
      </p:nvGrpSpPr>
      <p:grpSpPr>
        <a:xfrm>
          <a:off x="0" y="0"/>
          <a:ext cx="0" cy="0"/>
          <a:chOff x="0" y="0"/>
          <a:chExt cx="0" cy="0"/>
        </a:xfrm>
      </p:grpSpPr>
      <p:sp>
        <p:nvSpPr>
          <p:cNvPr id="288" name="Google Shape;288;p21"/>
          <p:cNvSpPr txBox="1">
            <a:spLocks noGrp="1"/>
          </p:cNvSpPr>
          <p:nvPr>
            <p:ph type="title"/>
          </p:nvPr>
        </p:nvSpPr>
        <p:spPr>
          <a:xfrm>
            <a:off x="724575" y="2074733"/>
            <a:ext cx="4528200" cy="7395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5000">
                <a:solidFill>
                  <a:schemeClr val="dk2"/>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289" name="Google Shape;289;p21"/>
          <p:cNvSpPr txBox="1">
            <a:spLocks noGrp="1"/>
          </p:cNvSpPr>
          <p:nvPr>
            <p:ph type="title" idx="2" hasCustomPrompt="1"/>
          </p:nvPr>
        </p:nvSpPr>
        <p:spPr>
          <a:xfrm>
            <a:off x="724583" y="709175"/>
            <a:ext cx="1575600" cy="841800"/>
          </a:xfrm>
          <a:prstGeom prst="rect">
            <a:avLst/>
          </a:prstGeom>
        </p:spPr>
        <p:txBody>
          <a:bodyPr spcFirstLastPara="1" wrap="square" lIns="91425" tIns="91425" rIns="91425" bIns="91425" anchor="ctr" anchorCtr="0">
            <a:noAutofit/>
          </a:bodyPr>
          <a:lstStyle>
            <a:lvl1pPr lvl="0" rtl="0">
              <a:spcBef>
                <a:spcPts val="0"/>
              </a:spcBef>
              <a:spcAft>
                <a:spcPts val="0"/>
              </a:spcAft>
              <a:buSzPts val="6000"/>
              <a:buNone/>
              <a:defRPr sz="6000">
                <a:solidFill>
                  <a:schemeClr val="accen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90" name="Google Shape;290;p21"/>
          <p:cNvSpPr txBox="1">
            <a:spLocks noGrp="1"/>
          </p:cNvSpPr>
          <p:nvPr>
            <p:ph type="subTitle" idx="1"/>
          </p:nvPr>
        </p:nvSpPr>
        <p:spPr>
          <a:xfrm>
            <a:off x="724583" y="2993883"/>
            <a:ext cx="2775600" cy="739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1" name="Google Shape;291;p21"/>
          <p:cNvSpPr/>
          <p:nvPr/>
        </p:nvSpPr>
        <p:spPr>
          <a:xfrm>
            <a:off x="8267626" y="345809"/>
            <a:ext cx="230146" cy="230146"/>
          </a:xfrm>
          <a:custGeom>
            <a:avLst/>
            <a:gdLst/>
            <a:ahLst/>
            <a:cxnLst/>
            <a:rect l="l" t="t" r="r" b="b"/>
            <a:pathLst>
              <a:path w="7239" h="7239" extrusionOk="0">
                <a:moveTo>
                  <a:pt x="2835" y="0"/>
                </a:moveTo>
                <a:cubicBezTo>
                  <a:pt x="2535" y="0"/>
                  <a:pt x="2402" y="134"/>
                  <a:pt x="2402" y="434"/>
                </a:cubicBezTo>
                <a:lnTo>
                  <a:pt x="2402" y="2469"/>
                </a:lnTo>
                <a:lnTo>
                  <a:pt x="434" y="2469"/>
                </a:lnTo>
                <a:cubicBezTo>
                  <a:pt x="133" y="2469"/>
                  <a:pt x="0" y="2602"/>
                  <a:pt x="0" y="2902"/>
                </a:cubicBezTo>
                <a:lnTo>
                  <a:pt x="0" y="4303"/>
                </a:lnTo>
                <a:cubicBezTo>
                  <a:pt x="0" y="4604"/>
                  <a:pt x="133" y="4737"/>
                  <a:pt x="434" y="4737"/>
                </a:cubicBezTo>
                <a:lnTo>
                  <a:pt x="2402" y="4737"/>
                </a:lnTo>
                <a:lnTo>
                  <a:pt x="2402" y="6772"/>
                </a:lnTo>
                <a:cubicBezTo>
                  <a:pt x="2402" y="7105"/>
                  <a:pt x="2535" y="7239"/>
                  <a:pt x="2835" y="7239"/>
                </a:cubicBezTo>
                <a:lnTo>
                  <a:pt x="4370" y="7239"/>
                </a:lnTo>
                <a:cubicBezTo>
                  <a:pt x="4670" y="7239"/>
                  <a:pt x="4803" y="7105"/>
                  <a:pt x="4803" y="6772"/>
                </a:cubicBezTo>
                <a:lnTo>
                  <a:pt x="4803" y="4737"/>
                </a:lnTo>
                <a:lnTo>
                  <a:pt x="6805" y="4737"/>
                </a:lnTo>
                <a:cubicBezTo>
                  <a:pt x="7105" y="4737"/>
                  <a:pt x="7239" y="4604"/>
                  <a:pt x="7239" y="4303"/>
                </a:cubicBezTo>
                <a:lnTo>
                  <a:pt x="7239" y="2902"/>
                </a:lnTo>
                <a:cubicBezTo>
                  <a:pt x="7239" y="2602"/>
                  <a:pt x="7105" y="2469"/>
                  <a:pt x="6805" y="2469"/>
                </a:cubicBezTo>
                <a:lnTo>
                  <a:pt x="4803" y="2469"/>
                </a:lnTo>
                <a:lnTo>
                  <a:pt x="4803" y="434"/>
                </a:lnTo>
                <a:cubicBezTo>
                  <a:pt x="4803" y="134"/>
                  <a:pt x="4670" y="0"/>
                  <a:pt x="43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21"/>
          <p:cNvSpPr/>
          <p:nvPr/>
        </p:nvSpPr>
        <p:spPr>
          <a:xfrm>
            <a:off x="174175" y="3198689"/>
            <a:ext cx="230146" cy="230178"/>
          </a:xfrm>
          <a:custGeom>
            <a:avLst/>
            <a:gdLst/>
            <a:ahLst/>
            <a:cxnLst/>
            <a:rect l="l" t="t" r="r" b="b"/>
            <a:pathLst>
              <a:path w="7239" h="7240" extrusionOk="0">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header 5">
  <p:cSld name="CUSTOM_14_1_1_1_1">
    <p:spTree>
      <p:nvGrpSpPr>
        <p:cNvPr id="1" name="Shape 318"/>
        <p:cNvGrpSpPr/>
        <p:nvPr/>
      </p:nvGrpSpPr>
      <p:grpSpPr>
        <a:xfrm>
          <a:off x="0" y="0"/>
          <a:ext cx="0" cy="0"/>
          <a:chOff x="0" y="0"/>
          <a:chExt cx="0" cy="0"/>
        </a:xfrm>
      </p:grpSpPr>
      <p:sp>
        <p:nvSpPr>
          <p:cNvPr id="319" name="Google Shape;319;p24"/>
          <p:cNvSpPr txBox="1">
            <a:spLocks noGrp="1"/>
          </p:cNvSpPr>
          <p:nvPr>
            <p:ph type="title"/>
          </p:nvPr>
        </p:nvSpPr>
        <p:spPr>
          <a:xfrm>
            <a:off x="1972482" y="2074725"/>
            <a:ext cx="5204700" cy="739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5000">
                <a:solidFill>
                  <a:schemeClr val="dk2"/>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320" name="Google Shape;320;p24"/>
          <p:cNvSpPr txBox="1">
            <a:spLocks noGrp="1"/>
          </p:cNvSpPr>
          <p:nvPr>
            <p:ph type="title" idx="2" hasCustomPrompt="1"/>
          </p:nvPr>
        </p:nvSpPr>
        <p:spPr>
          <a:xfrm>
            <a:off x="3787032" y="709175"/>
            <a:ext cx="15756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000">
                <a:solidFill>
                  <a:schemeClr val="accen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321" name="Google Shape;321;p24"/>
          <p:cNvSpPr txBox="1">
            <a:spLocks noGrp="1"/>
          </p:cNvSpPr>
          <p:nvPr>
            <p:ph type="subTitle" idx="1"/>
          </p:nvPr>
        </p:nvSpPr>
        <p:spPr>
          <a:xfrm>
            <a:off x="3187032" y="2993883"/>
            <a:ext cx="2775600" cy="739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22" name="Google Shape;322;p24"/>
          <p:cNvSpPr/>
          <p:nvPr/>
        </p:nvSpPr>
        <p:spPr>
          <a:xfrm>
            <a:off x="8267626" y="345809"/>
            <a:ext cx="230146" cy="230146"/>
          </a:xfrm>
          <a:custGeom>
            <a:avLst/>
            <a:gdLst/>
            <a:ahLst/>
            <a:cxnLst/>
            <a:rect l="l" t="t" r="r" b="b"/>
            <a:pathLst>
              <a:path w="7239" h="7239" extrusionOk="0">
                <a:moveTo>
                  <a:pt x="2835" y="0"/>
                </a:moveTo>
                <a:cubicBezTo>
                  <a:pt x="2535" y="0"/>
                  <a:pt x="2402" y="134"/>
                  <a:pt x="2402" y="434"/>
                </a:cubicBezTo>
                <a:lnTo>
                  <a:pt x="2402" y="2469"/>
                </a:lnTo>
                <a:lnTo>
                  <a:pt x="434" y="2469"/>
                </a:lnTo>
                <a:cubicBezTo>
                  <a:pt x="133" y="2469"/>
                  <a:pt x="0" y="2602"/>
                  <a:pt x="0" y="2902"/>
                </a:cubicBezTo>
                <a:lnTo>
                  <a:pt x="0" y="4303"/>
                </a:lnTo>
                <a:cubicBezTo>
                  <a:pt x="0" y="4604"/>
                  <a:pt x="133" y="4737"/>
                  <a:pt x="434" y="4737"/>
                </a:cubicBezTo>
                <a:lnTo>
                  <a:pt x="2402" y="4737"/>
                </a:lnTo>
                <a:lnTo>
                  <a:pt x="2402" y="6772"/>
                </a:lnTo>
                <a:cubicBezTo>
                  <a:pt x="2402" y="7105"/>
                  <a:pt x="2535" y="7239"/>
                  <a:pt x="2835" y="7239"/>
                </a:cubicBezTo>
                <a:lnTo>
                  <a:pt x="4370" y="7239"/>
                </a:lnTo>
                <a:cubicBezTo>
                  <a:pt x="4670" y="7239"/>
                  <a:pt x="4803" y="7105"/>
                  <a:pt x="4803" y="6772"/>
                </a:cubicBezTo>
                <a:lnTo>
                  <a:pt x="4803" y="4737"/>
                </a:lnTo>
                <a:lnTo>
                  <a:pt x="6805" y="4737"/>
                </a:lnTo>
                <a:cubicBezTo>
                  <a:pt x="7105" y="4737"/>
                  <a:pt x="7239" y="4604"/>
                  <a:pt x="7239" y="4303"/>
                </a:cubicBezTo>
                <a:lnTo>
                  <a:pt x="7239" y="2902"/>
                </a:lnTo>
                <a:cubicBezTo>
                  <a:pt x="7239" y="2602"/>
                  <a:pt x="7105" y="2469"/>
                  <a:pt x="6805" y="2469"/>
                </a:cubicBezTo>
                <a:lnTo>
                  <a:pt x="4803" y="2469"/>
                </a:lnTo>
                <a:lnTo>
                  <a:pt x="4803" y="434"/>
                </a:lnTo>
                <a:cubicBezTo>
                  <a:pt x="4803" y="134"/>
                  <a:pt x="4670" y="0"/>
                  <a:pt x="43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4"/>
          <p:cNvSpPr/>
          <p:nvPr/>
        </p:nvSpPr>
        <p:spPr>
          <a:xfrm>
            <a:off x="174175" y="3198689"/>
            <a:ext cx="230146" cy="230178"/>
          </a:xfrm>
          <a:custGeom>
            <a:avLst/>
            <a:gdLst/>
            <a:ahLst/>
            <a:cxnLst/>
            <a:rect l="l" t="t" r="r" b="b"/>
            <a:pathLst>
              <a:path w="7239" h="7240" extrusionOk="0">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4"/>
          <p:cNvSpPr/>
          <p:nvPr/>
        </p:nvSpPr>
        <p:spPr>
          <a:xfrm>
            <a:off x="8704899" y="4626403"/>
            <a:ext cx="231227" cy="230146"/>
          </a:xfrm>
          <a:custGeom>
            <a:avLst/>
            <a:gdLst/>
            <a:ahLst/>
            <a:cxnLst/>
            <a:rect l="l" t="t" r="r" b="b"/>
            <a:pathLst>
              <a:path w="7273" h="7239" extrusionOk="0">
                <a:moveTo>
                  <a:pt x="2902" y="0"/>
                </a:moveTo>
                <a:cubicBezTo>
                  <a:pt x="2569" y="0"/>
                  <a:pt x="2469" y="134"/>
                  <a:pt x="2469" y="434"/>
                </a:cubicBezTo>
                <a:lnTo>
                  <a:pt x="2469" y="2502"/>
                </a:lnTo>
                <a:lnTo>
                  <a:pt x="434" y="2502"/>
                </a:lnTo>
                <a:cubicBezTo>
                  <a:pt x="134" y="2502"/>
                  <a:pt x="0" y="2636"/>
                  <a:pt x="0" y="2936"/>
                </a:cubicBezTo>
                <a:lnTo>
                  <a:pt x="0" y="4303"/>
                </a:lnTo>
                <a:cubicBezTo>
                  <a:pt x="0" y="4637"/>
                  <a:pt x="134" y="4770"/>
                  <a:pt x="434" y="4770"/>
                </a:cubicBezTo>
                <a:lnTo>
                  <a:pt x="2435" y="4770"/>
                </a:lnTo>
                <a:lnTo>
                  <a:pt x="2435" y="6805"/>
                </a:lnTo>
                <a:cubicBezTo>
                  <a:pt x="2435" y="7106"/>
                  <a:pt x="2569" y="7239"/>
                  <a:pt x="2869" y="7239"/>
                </a:cubicBezTo>
                <a:lnTo>
                  <a:pt x="4404" y="7239"/>
                </a:lnTo>
                <a:cubicBezTo>
                  <a:pt x="4704" y="7239"/>
                  <a:pt x="4837" y="7106"/>
                  <a:pt x="4837" y="6805"/>
                </a:cubicBezTo>
                <a:lnTo>
                  <a:pt x="4837" y="4770"/>
                </a:lnTo>
                <a:lnTo>
                  <a:pt x="6839" y="4770"/>
                </a:lnTo>
                <a:cubicBezTo>
                  <a:pt x="7139" y="4770"/>
                  <a:pt x="7272" y="4637"/>
                  <a:pt x="7272" y="4303"/>
                </a:cubicBezTo>
                <a:lnTo>
                  <a:pt x="7272" y="2936"/>
                </a:lnTo>
                <a:cubicBezTo>
                  <a:pt x="7272" y="2602"/>
                  <a:pt x="7139" y="2502"/>
                  <a:pt x="6839" y="2502"/>
                </a:cubicBezTo>
                <a:lnTo>
                  <a:pt x="4837" y="2502"/>
                </a:lnTo>
                <a:lnTo>
                  <a:pt x="4837" y="434"/>
                </a:lnTo>
                <a:cubicBezTo>
                  <a:pt x="4837" y="134"/>
                  <a:pt x="4704" y="0"/>
                  <a:pt x="44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5" name="Google Shape;325;p24"/>
          <p:cNvGrpSpPr/>
          <p:nvPr/>
        </p:nvGrpSpPr>
        <p:grpSpPr>
          <a:xfrm>
            <a:off x="8519725" y="3930500"/>
            <a:ext cx="290100" cy="395375"/>
            <a:chOff x="1909125" y="2997175"/>
            <a:chExt cx="290100" cy="395375"/>
          </a:xfrm>
        </p:grpSpPr>
        <p:sp>
          <p:nvSpPr>
            <p:cNvPr id="326" name="Google Shape;326;p24"/>
            <p:cNvSpPr/>
            <p:nvPr/>
          </p:nvSpPr>
          <p:spPr>
            <a:xfrm>
              <a:off x="1909125" y="2997175"/>
              <a:ext cx="290100" cy="395075"/>
            </a:xfrm>
            <a:custGeom>
              <a:avLst/>
              <a:gdLst/>
              <a:ahLst/>
              <a:cxnLst/>
              <a:rect l="l" t="t" r="r" b="b"/>
              <a:pathLst>
                <a:path w="11604" h="15803" extrusionOk="0">
                  <a:moveTo>
                    <a:pt x="11319" y="1"/>
                  </a:moveTo>
                  <a:cubicBezTo>
                    <a:pt x="11266" y="1"/>
                    <a:pt x="11210" y="12"/>
                    <a:pt x="11155" y="36"/>
                  </a:cubicBezTo>
                  <a:cubicBezTo>
                    <a:pt x="9727" y="1191"/>
                    <a:pt x="5167" y="4838"/>
                    <a:pt x="2736" y="6723"/>
                  </a:cubicBezTo>
                  <a:cubicBezTo>
                    <a:pt x="0" y="8911"/>
                    <a:pt x="152" y="13227"/>
                    <a:pt x="3161" y="15051"/>
                  </a:cubicBezTo>
                  <a:cubicBezTo>
                    <a:pt x="3222" y="15081"/>
                    <a:pt x="3344" y="15173"/>
                    <a:pt x="3404" y="15203"/>
                  </a:cubicBezTo>
                  <a:cubicBezTo>
                    <a:pt x="3496" y="15233"/>
                    <a:pt x="3617" y="15325"/>
                    <a:pt x="3678" y="15355"/>
                  </a:cubicBezTo>
                  <a:cubicBezTo>
                    <a:pt x="4348" y="15661"/>
                    <a:pt x="5039" y="15803"/>
                    <a:pt x="5714" y="15803"/>
                  </a:cubicBezTo>
                  <a:cubicBezTo>
                    <a:pt x="8253" y="15803"/>
                    <a:pt x="10575" y="13800"/>
                    <a:pt x="10791" y="11039"/>
                  </a:cubicBezTo>
                  <a:cubicBezTo>
                    <a:pt x="11003" y="7939"/>
                    <a:pt x="11429" y="2133"/>
                    <a:pt x="11581" y="279"/>
                  </a:cubicBezTo>
                  <a:cubicBezTo>
                    <a:pt x="11604" y="98"/>
                    <a:pt x="11475" y="1"/>
                    <a:pt x="1131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4"/>
            <p:cNvSpPr/>
            <p:nvPr/>
          </p:nvSpPr>
          <p:spPr>
            <a:xfrm>
              <a:off x="1916725" y="2997175"/>
              <a:ext cx="281925" cy="395375"/>
            </a:xfrm>
            <a:custGeom>
              <a:avLst/>
              <a:gdLst/>
              <a:ahLst/>
              <a:cxnLst/>
              <a:rect l="l" t="t" r="r" b="b"/>
              <a:pathLst>
                <a:path w="11277" h="15815" extrusionOk="0">
                  <a:moveTo>
                    <a:pt x="11011" y="1"/>
                  </a:moveTo>
                  <a:cubicBezTo>
                    <a:pt x="10960" y="1"/>
                    <a:pt x="10906" y="12"/>
                    <a:pt x="10851" y="36"/>
                  </a:cubicBezTo>
                  <a:cubicBezTo>
                    <a:pt x="10791" y="127"/>
                    <a:pt x="10699" y="157"/>
                    <a:pt x="10608" y="218"/>
                  </a:cubicBezTo>
                  <a:cubicBezTo>
                    <a:pt x="10456" y="2467"/>
                    <a:pt x="10243" y="4990"/>
                    <a:pt x="10152" y="6662"/>
                  </a:cubicBezTo>
                  <a:cubicBezTo>
                    <a:pt x="9937" y="9419"/>
                    <a:pt x="7622" y="11438"/>
                    <a:pt x="5088" y="11438"/>
                  </a:cubicBezTo>
                  <a:cubicBezTo>
                    <a:pt x="4409" y="11438"/>
                    <a:pt x="3714" y="11293"/>
                    <a:pt x="3040" y="10978"/>
                  </a:cubicBezTo>
                  <a:cubicBezTo>
                    <a:pt x="2918" y="10948"/>
                    <a:pt x="2857" y="10917"/>
                    <a:pt x="2766" y="10826"/>
                  </a:cubicBezTo>
                  <a:cubicBezTo>
                    <a:pt x="2705" y="10796"/>
                    <a:pt x="2584" y="10705"/>
                    <a:pt x="2493" y="10674"/>
                  </a:cubicBezTo>
                  <a:cubicBezTo>
                    <a:pt x="1793" y="10218"/>
                    <a:pt x="1216" y="9641"/>
                    <a:pt x="790" y="8972"/>
                  </a:cubicBezTo>
                  <a:lnTo>
                    <a:pt x="790" y="8972"/>
                  </a:lnTo>
                  <a:cubicBezTo>
                    <a:pt x="0" y="11130"/>
                    <a:pt x="669" y="13714"/>
                    <a:pt x="2857" y="15051"/>
                  </a:cubicBezTo>
                  <a:cubicBezTo>
                    <a:pt x="2918" y="15081"/>
                    <a:pt x="3040" y="15173"/>
                    <a:pt x="3100" y="15203"/>
                  </a:cubicBezTo>
                  <a:cubicBezTo>
                    <a:pt x="3192" y="15233"/>
                    <a:pt x="3313" y="15325"/>
                    <a:pt x="3374" y="15355"/>
                  </a:cubicBezTo>
                  <a:cubicBezTo>
                    <a:pt x="4049" y="15670"/>
                    <a:pt x="4745" y="15815"/>
                    <a:pt x="5426" y="15815"/>
                  </a:cubicBezTo>
                  <a:cubicBezTo>
                    <a:pt x="7967" y="15815"/>
                    <a:pt x="10295" y="13796"/>
                    <a:pt x="10487" y="11039"/>
                  </a:cubicBezTo>
                  <a:cubicBezTo>
                    <a:pt x="10699" y="7939"/>
                    <a:pt x="11125" y="2133"/>
                    <a:pt x="11277" y="279"/>
                  </a:cubicBezTo>
                  <a:cubicBezTo>
                    <a:pt x="11277" y="98"/>
                    <a:pt x="11159" y="1"/>
                    <a:pt x="110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4"/>
            <p:cNvSpPr/>
            <p:nvPr/>
          </p:nvSpPr>
          <p:spPr>
            <a:xfrm>
              <a:off x="2055775" y="3074525"/>
              <a:ext cx="96525" cy="97675"/>
            </a:xfrm>
            <a:custGeom>
              <a:avLst/>
              <a:gdLst/>
              <a:ahLst/>
              <a:cxnLst/>
              <a:rect l="l" t="t" r="r" b="b"/>
              <a:pathLst>
                <a:path w="3861" h="3907" extrusionOk="0">
                  <a:moveTo>
                    <a:pt x="2949" y="0"/>
                  </a:moveTo>
                  <a:cubicBezTo>
                    <a:pt x="2802" y="0"/>
                    <a:pt x="2648" y="27"/>
                    <a:pt x="2493" y="72"/>
                  </a:cubicBezTo>
                  <a:cubicBezTo>
                    <a:pt x="1763" y="255"/>
                    <a:pt x="1125" y="650"/>
                    <a:pt x="700" y="1136"/>
                  </a:cubicBezTo>
                  <a:cubicBezTo>
                    <a:pt x="213" y="1714"/>
                    <a:pt x="1" y="2413"/>
                    <a:pt x="244" y="3142"/>
                  </a:cubicBezTo>
                  <a:cubicBezTo>
                    <a:pt x="365" y="3446"/>
                    <a:pt x="548" y="3750"/>
                    <a:pt x="882" y="3872"/>
                  </a:cubicBezTo>
                  <a:cubicBezTo>
                    <a:pt x="985" y="3898"/>
                    <a:pt x="1093" y="3907"/>
                    <a:pt x="1200" y="3907"/>
                  </a:cubicBezTo>
                  <a:cubicBezTo>
                    <a:pt x="1346" y="3907"/>
                    <a:pt x="1489" y="3889"/>
                    <a:pt x="1611" y="3872"/>
                  </a:cubicBezTo>
                  <a:cubicBezTo>
                    <a:pt x="2098" y="3720"/>
                    <a:pt x="2493" y="3446"/>
                    <a:pt x="2827" y="3082"/>
                  </a:cubicBezTo>
                  <a:cubicBezTo>
                    <a:pt x="3253" y="2626"/>
                    <a:pt x="3587" y="2048"/>
                    <a:pt x="3739" y="1471"/>
                  </a:cubicBezTo>
                  <a:cubicBezTo>
                    <a:pt x="3800" y="1167"/>
                    <a:pt x="3861" y="832"/>
                    <a:pt x="3739" y="528"/>
                  </a:cubicBezTo>
                  <a:cubicBezTo>
                    <a:pt x="3590" y="145"/>
                    <a:pt x="3292" y="0"/>
                    <a:pt x="294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4"/>
            <p:cNvSpPr/>
            <p:nvPr/>
          </p:nvSpPr>
          <p:spPr>
            <a:xfrm>
              <a:off x="2068700" y="3095950"/>
              <a:ext cx="43325" cy="44250"/>
            </a:xfrm>
            <a:custGeom>
              <a:avLst/>
              <a:gdLst/>
              <a:ahLst/>
              <a:cxnLst/>
              <a:rect l="l" t="t" r="r" b="b"/>
              <a:pathLst>
                <a:path w="1733" h="1770" extrusionOk="0">
                  <a:moveTo>
                    <a:pt x="1362" y="1"/>
                  </a:moveTo>
                  <a:cubicBezTo>
                    <a:pt x="1196" y="1"/>
                    <a:pt x="1013" y="90"/>
                    <a:pt x="882" y="188"/>
                  </a:cubicBezTo>
                  <a:cubicBezTo>
                    <a:pt x="608" y="431"/>
                    <a:pt x="335" y="614"/>
                    <a:pt x="183" y="887"/>
                  </a:cubicBezTo>
                  <a:cubicBezTo>
                    <a:pt x="152" y="948"/>
                    <a:pt x="122" y="1070"/>
                    <a:pt x="61" y="1130"/>
                  </a:cubicBezTo>
                  <a:cubicBezTo>
                    <a:pt x="31" y="1282"/>
                    <a:pt x="0" y="1495"/>
                    <a:pt x="61" y="1647"/>
                  </a:cubicBezTo>
                  <a:cubicBezTo>
                    <a:pt x="152" y="1708"/>
                    <a:pt x="243" y="1769"/>
                    <a:pt x="365" y="1769"/>
                  </a:cubicBezTo>
                  <a:cubicBezTo>
                    <a:pt x="379" y="1769"/>
                    <a:pt x="393" y="1770"/>
                    <a:pt x="407" y="1770"/>
                  </a:cubicBezTo>
                  <a:cubicBezTo>
                    <a:pt x="966" y="1770"/>
                    <a:pt x="1434" y="1181"/>
                    <a:pt x="1642" y="766"/>
                  </a:cubicBezTo>
                  <a:cubicBezTo>
                    <a:pt x="1702" y="614"/>
                    <a:pt x="1733" y="431"/>
                    <a:pt x="1702" y="249"/>
                  </a:cubicBezTo>
                  <a:cubicBezTo>
                    <a:pt x="1632" y="66"/>
                    <a:pt x="1504" y="1"/>
                    <a:pt x="136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0" name="Google Shape;330;p24"/>
          <p:cNvGrpSpPr/>
          <p:nvPr/>
        </p:nvGrpSpPr>
        <p:grpSpPr>
          <a:xfrm>
            <a:off x="234398" y="480425"/>
            <a:ext cx="357775" cy="295791"/>
            <a:chOff x="-783927" y="2108838"/>
            <a:chExt cx="357775" cy="295791"/>
          </a:xfrm>
        </p:grpSpPr>
        <p:sp>
          <p:nvSpPr>
            <p:cNvPr id="331" name="Google Shape;331;p24"/>
            <p:cNvSpPr/>
            <p:nvPr/>
          </p:nvSpPr>
          <p:spPr>
            <a:xfrm>
              <a:off x="-783927" y="2108838"/>
              <a:ext cx="357775" cy="295791"/>
            </a:xfrm>
            <a:custGeom>
              <a:avLst/>
              <a:gdLst/>
              <a:ahLst/>
              <a:cxnLst/>
              <a:rect l="l" t="t" r="r" b="b"/>
              <a:pathLst>
                <a:path w="10228" h="8456" extrusionOk="0">
                  <a:moveTo>
                    <a:pt x="4674" y="1"/>
                  </a:moveTo>
                  <a:cubicBezTo>
                    <a:pt x="3660" y="1"/>
                    <a:pt x="2642" y="369"/>
                    <a:pt x="1835" y="1113"/>
                  </a:cubicBezTo>
                  <a:cubicBezTo>
                    <a:pt x="134" y="2681"/>
                    <a:pt x="1" y="5316"/>
                    <a:pt x="1568" y="7017"/>
                  </a:cubicBezTo>
                  <a:cubicBezTo>
                    <a:pt x="1735" y="7217"/>
                    <a:pt x="1935" y="7384"/>
                    <a:pt x="2135" y="7518"/>
                  </a:cubicBezTo>
                  <a:cubicBezTo>
                    <a:pt x="2962" y="8173"/>
                    <a:pt x="3852" y="8456"/>
                    <a:pt x="4706" y="8456"/>
                  </a:cubicBezTo>
                  <a:cubicBezTo>
                    <a:pt x="7680" y="8456"/>
                    <a:pt x="10227" y="5030"/>
                    <a:pt x="8206" y="1947"/>
                  </a:cubicBezTo>
                  <a:cubicBezTo>
                    <a:pt x="8073" y="1747"/>
                    <a:pt x="7906" y="1547"/>
                    <a:pt x="7739" y="1346"/>
                  </a:cubicBezTo>
                  <a:cubicBezTo>
                    <a:pt x="6916" y="452"/>
                    <a:pt x="5797" y="1"/>
                    <a:pt x="46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4"/>
            <p:cNvSpPr/>
            <p:nvPr/>
          </p:nvSpPr>
          <p:spPr>
            <a:xfrm>
              <a:off x="-745414" y="2137242"/>
              <a:ext cx="248568" cy="234576"/>
            </a:xfrm>
            <a:custGeom>
              <a:avLst/>
              <a:gdLst/>
              <a:ahLst/>
              <a:cxnLst/>
              <a:rect l="l" t="t" r="r" b="b"/>
              <a:pathLst>
                <a:path w="7106" h="6706" extrusionOk="0">
                  <a:moveTo>
                    <a:pt x="6038" y="1"/>
                  </a:moveTo>
                  <a:lnTo>
                    <a:pt x="0" y="5571"/>
                  </a:lnTo>
                  <a:cubicBezTo>
                    <a:pt x="134" y="5805"/>
                    <a:pt x="301" y="6005"/>
                    <a:pt x="467" y="6205"/>
                  </a:cubicBezTo>
                  <a:cubicBezTo>
                    <a:pt x="634" y="6405"/>
                    <a:pt x="834" y="6572"/>
                    <a:pt x="1034" y="6706"/>
                  </a:cubicBezTo>
                  <a:lnTo>
                    <a:pt x="7105" y="1135"/>
                  </a:lnTo>
                  <a:cubicBezTo>
                    <a:pt x="6972" y="935"/>
                    <a:pt x="6805" y="735"/>
                    <a:pt x="6638" y="534"/>
                  </a:cubicBezTo>
                  <a:cubicBezTo>
                    <a:pt x="6472" y="334"/>
                    <a:pt x="6271" y="167"/>
                    <a:pt x="603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3">
  <p:cSld name="CUSTOM_16_1_1">
    <p:spTree>
      <p:nvGrpSpPr>
        <p:cNvPr id="1" name="Shape 357"/>
        <p:cNvGrpSpPr/>
        <p:nvPr/>
      </p:nvGrpSpPr>
      <p:grpSpPr>
        <a:xfrm>
          <a:off x="0" y="0"/>
          <a:ext cx="0" cy="0"/>
          <a:chOff x="0" y="0"/>
          <a:chExt cx="0" cy="0"/>
        </a:xfrm>
      </p:grpSpPr>
      <p:sp>
        <p:nvSpPr>
          <p:cNvPr id="358" name="Google Shape;358;p27"/>
          <p:cNvSpPr txBox="1">
            <a:spLocks noGrp="1"/>
          </p:cNvSpPr>
          <p:nvPr>
            <p:ph type="title"/>
          </p:nvPr>
        </p:nvSpPr>
        <p:spPr>
          <a:xfrm>
            <a:off x="713225" y="368825"/>
            <a:ext cx="77214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sz="35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59" name="Google Shape;359;p27"/>
          <p:cNvSpPr/>
          <p:nvPr/>
        </p:nvSpPr>
        <p:spPr>
          <a:xfrm rot="10800000" flipH="1">
            <a:off x="404408" y="4557377"/>
            <a:ext cx="207053" cy="207082"/>
          </a:xfrm>
          <a:custGeom>
            <a:avLst/>
            <a:gdLst/>
            <a:ahLst/>
            <a:cxnLst/>
            <a:rect l="l" t="t" r="r" b="b"/>
            <a:pathLst>
              <a:path w="7239" h="7240" extrusionOk="0">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0" name="Google Shape;360;p27"/>
          <p:cNvGrpSpPr/>
          <p:nvPr/>
        </p:nvGrpSpPr>
        <p:grpSpPr>
          <a:xfrm rot="-4029500" flipH="1">
            <a:off x="30622" y="3669366"/>
            <a:ext cx="602483" cy="353018"/>
            <a:chOff x="-1131628" y="1250953"/>
            <a:chExt cx="695437" cy="407447"/>
          </a:xfrm>
        </p:grpSpPr>
        <p:sp>
          <p:nvSpPr>
            <p:cNvPr id="361" name="Google Shape;361;p27"/>
            <p:cNvSpPr/>
            <p:nvPr/>
          </p:nvSpPr>
          <p:spPr>
            <a:xfrm>
              <a:off x="-1131628" y="1250953"/>
              <a:ext cx="695437" cy="407447"/>
            </a:xfrm>
            <a:custGeom>
              <a:avLst/>
              <a:gdLst/>
              <a:ahLst/>
              <a:cxnLst/>
              <a:rect l="l" t="t" r="r" b="b"/>
              <a:pathLst>
                <a:path w="19881" h="11648" extrusionOk="0">
                  <a:moveTo>
                    <a:pt x="15592" y="0"/>
                  </a:moveTo>
                  <a:cubicBezTo>
                    <a:pt x="15168" y="0"/>
                    <a:pt x="14735" y="71"/>
                    <a:pt x="14310" y="220"/>
                  </a:cubicBezTo>
                  <a:lnTo>
                    <a:pt x="3036" y="4256"/>
                  </a:lnTo>
                  <a:cubicBezTo>
                    <a:pt x="1034" y="4956"/>
                    <a:pt x="0" y="7125"/>
                    <a:pt x="701" y="9126"/>
                  </a:cubicBezTo>
                  <a:cubicBezTo>
                    <a:pt x="1252" y="10676"/>
                    <a:pt x="2735" y="11647"/>
                    <a:pt x="4318" y="11647"/>
                  </a:cubicBezTo>
                  <a:cubicBezTo>
                    <a:pt x="4745" y="11647"/>
                    <a:pt x="5179" y="11576"/>
                    <a:pt x="5604" y="11428"/>
                  </a:cubicBezTo>
                  <a:lnTo>
                    <a:pt x="16879" y="7425"/>
                  </a:lnTo>
                  <a:cubicBezTo>
                    <a:pt x="18847" y="6691"/>
                    <a:pt x="19881" y="4523"/>
                    <a:pt x="19180" y="2521"/>
                  </a:cubicBezTo>
                  <a:cubicBezTo>
                    <a:pt x="18629" y="971"/>
                    <a:pt x="17166" y="0"/>
                    <a:pt x="155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27"/>
            <p:cNvSpPr/>
            <p:nvPr/>
          </p:nvSpPr>
          <p:spPr>
            <a:xfrm>
              <a:off x="-1131628" y="1328644"/>
              <a:ext cx="393245" cy="329756"/>
            </a:xfrm>
            <a:custGeom>
              <a:avLst/>
              <a:gdLst/>
              <a:ahLst/>
              <a:cxnLst/>
              <a:rect l="l" t="t" r="r" b="b"/>
              <a:pathLst>
                <a:path w="11242" h="9427" extrusionOk="0">
                  <a:moveTo>
                    <a:pt x="8673" y="0"/>
                  </a:moveTo>
                  <a:lnTo>
                    <a:pt x="3036" y="2035"/>
                  </a:lnTo>
                  <a:cubicBezTo>
                    <a:pt x="1034" y="2735"/>
                    <a:pt x="0" y="4904"/>
                    <a:pt x="701" y="6905"/>
                  </a:cubicBezTo>
                  <a:cubicBezTo>
                    <a:pt x="1252" y="8455"/>
                    <a:pt x="2735" y="9426"/>
                    <a:pt x="4318" y="9426"/>
                  </a:cubicBezTo>
                  <a:cubicBezTo>
                    <a:pt x="4745" y="9426"/>
                    <a:pt x="5179" y="9355"/>
                    <a:pt x="5604" y="9207"/>
                  </a:cubicBezTo>
                  <a:lnTo>
                    <a:pt x="11241" y="7205"/>
                  </a:lnTo>
                  <a:lnTo>
                    <a:pt x="86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27"/>
            <p:cNvSpPr/>
            <p:nvPr/>
          </p:nvSpPr>
          <p:spPr>
            <a:xfrm>
              <a:off x="-1033614" y="1304858"/>
              <a:ext cx="460931" cy="190956"/>
            </a:xfrm>
            <a:custGeom>
              <a:avLst/>
              <a:gdLst/>
              <a:ahLst/>
              <a:cxnLst/>
              <a:rect l="l" t="t" r="r" b="b"/>
              <a:pathLst>
                <a:path w="13177" h="5459" extrusionOk="0">
                  <a:moveTo>
                    <a:pt x="12479" y="0"/>
                  </a:moveTo>
                  <a:cubicBezTo>
                    <a:pt x="12400" y="0"/>
                    <a:pt x="12320" y="15"/>
                    <a:pt x="12242" y="46"/>
                  </a:cubicBezTo>
                  <a:lnTo>
                    <a:pt x="500" y="4216"/>
                  </a:lnTo>
                  <a:cubicBezTo>
                    <a:pt x="167" y="4349"/>
                    <a:pt x="0" y="4716"/>
                    <a:pt x="100" y="5050"/>
                  </a:cubicBezTo>
                  <a:cubicBezTo>
                    <a:pt x="205" y="5285"/>
                    <a:pt x="453" y="5459"/>
                    <a:pt x="716" y="5459"/>
                  </a:cubicBezTo>
                  <a:cubicBezTo>
                    <a:pt x="788" y="5459"/>
                    <a:pt x="862" y="5446"/>
                    <a:pt x="934" y="5417"/>
                  </a:cubicBezTo>
                  <a:lnTo>
                    <a:pt x="12676" y="1214"/>
                  </a:lnTo>
                  <a:cubicBezTo>
                    <a:pt x="13009" y="1114"/>
                    <a:pt x="13176" y="747"/>
                    <a:pt x="13076" y="413"/>
                  </a:cubicBezTo>
                  <a:cubicBezTo>
                    <a:pt x="12974" y="158"/>
                    <a:pt x="12735" y="0"/>
                    <a:pt x="12479" y="0"/>
                  </a:cubicBezTo>
                  <a:close/>
                </a:path>
              </a:pathLst>
            </a:custGeom>
            <a:solidFill>
              <a:srgbClr val="FAE9CD">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4" name="Google Shape;364;p27"/>
          <p:cNvSpPr/>
          <p:nvPr/>
        </p:nvSpPr>
        <p:spPr>
          <a:xfrm rot="10800000" flipH="1">
            <a:off x="8629576" y="3924104"/>
            <a:ext cx="230146" cy="230146"/>
          </a:xfrm>
          <a:custGeom>
            <a:avLst/>
            <a:gdLst/>
            <a:ahLst/>
            <a:cxnLst/>
            <a:rect l="l" t="t" r="r" b="b"/>
            <a:pathLst>
              <a:path w="7239" h="7239" extrusionOk="0">
                <a:moveTo>
                  <a:pt x="2835" y="0"/>
                </a:moveTo>
                <a:cubicBezTo>
                  <a:pt x="2535" y="0"/>
                  <a:pt x="2402" y="134"/>
                  <a:pt x="2402" y="434"/>
                </a:cubicBezTo>
                <a:lnTo>
                  <a:pt x="2402" y="2469"/>
                </a:lnTo>
                <a:lnTo>
                  <a:pt x="434" y="2469"/>
                </a:lnTo>
                <a:cubicBezTo>
                  <a:pt x="133" y="2469"/>
                  <a:pt x="0" y="2602"/>
                  <a:pt x="0" y="2902"/>
                </a:cubicBezTo>
                <a:lnTo>
                  <a:pt x="0" y="4303"/>
                </a:lnTo>
                <a:cubicBezTo>
                  <a:pt x="0" y="4604"/>
                  <a:pt x="133" y="4737"/>
                  <a:pt x="434" y="4737"/>
                </a:cubicBezTo>
                <a:lnTo>
                  <a:pt x="2402" y="4737"/>
                </a:lnTo>
                <a:lnTo>
                  <a:pt x="2402" y="6772"/>
                </a:lnTo>
                <a:cubicBezTo>
                  <a:pt x="2402" y="7105"/>
                  <a:pt x="2535" y="7239"/>
                  <a:pt x="2835" y="7239"/>
                </a:cubicBezTo>
                <a:lnTo>
                  <a:pt x="4370" y="7239"/>
                </a:lnTo>
                <a:cubicBezTo>
                  <a:pt x="4670" y="7239"/>
                  <a:pt x="4803" y="7105"/>
                  <a:pt x="4803" y="6772"/>
                </a:cubicBezTo>
                <a:lnTo>
                  <a:pt x="4803" y="4737"/>
                </a:lnTo>
                <a:lnTo>
                  <a:pt x="6805" y="4737"/>
                </a:lnTo>
                <a:cubicBezTo>
                  <a:pt x="7105" y="4737"/>
                  <a:pt x="7239" y="4604"/>
                  <a:pt x="7239" y="4303"/>
                </a:cubicBezTo>
                <a:lnTo>
                  <a:pt x="7239" y="2902"/>
                </a:lnTo>
                <a:cubicBezTo>
                  <a:pt x="7239" y="2602"/>
                  <a:pt x="7105" y="2469"/>
                  <a:pt x="6805" y="2469"/>
                </a:cubicBezTo>
                <a:lnTo>
                  <a:pt x="4803" y="2469"/>
                </a:lnTo>
                <a:lnTo>
                  <a:pt x="4803" y="434"/>
                </a:lnTo>
                <a:cubicBezTo>
                  <a:pt x="4803" y="134"/>
                  <a:pt x="4670" y="0"/>
                  <a:pt x="43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5" name="Google Shape;365;p27"/>
          <p:cNvGrpSpPr/>
          <p:nvPr/>
        </p:nvGrpSpPr>
        <p:grpSpPr>
          <a:xfrm rot="5032634" flipH="1">
            <a:off x="8514087" y="1463670"/>
            <a:ext cx="643543" cy="377043"/>
            <a:chOff x="-1131628" y="1250953"/>
            <a:chExt cx="695437" cy="407447"/>
          </a:xfrm>
        </p:grpSpPr>
        <p:sp>
          <p:nvSpPr>
            <p:cNvPr id="366" name="Google Shape;366;p27"/>
            <p:cNvSpPr/>
            <p:nvPr/>
          </p:nvSpPr>
          <p:spPr>
            <a:xfrm>
              <a:off x="-1131628" y="1250953"/>
              <a:ext cx="695437" cy="407447"/>
            </a:xfrm>
            <a:custGeom>
              <a:avLst/>
              <a:gdLst/>
              <a:ahLst/>
              <a:cxnLst/>
              <a:rect l="l" t="t" r="r" b="b"/>
              <a:pathLst>
                <a:path w="19881" h="11648" extrusionOk="0">
                  <a:moveTo>
                    <a:pt x="15592" y="0"/>
                  </a:moveTo>
                  <a:cubicBezTo>
                    <a:pt x="15168" y="0"/>
                    <a:pt x="14735" y="71"/>
                    <a:pt x="14310" y="220"/>
                  </a:cubicBezTo>
                  <a:lnTo>
                    <a:pt x="3036" y="4256"/>
                  </a:lnTo>
                  <a:cubicBezTo>
                    <a:pt x="1034" y="4956"/>
                    <a:pt x="0" y="7125"/>
                    <a:pt x="701" y="9126"/>
                  </a:cubicBezTo>
                  <a:cubicBezTo>
                    <a:pt x="1252" y="10676"/>
                    <a:pt x="2735" y="11647"/>
                    <a:pt x="4318" y="11647"/>
                  </a:cubicBezTo>
                  <a:cubicBezTo>
                    <a:pt x="4745" y="11647"/>
                    <a:pt x="5179" y="11576"/>
                    <a:pt x="5604" y="11428"/>
                  </a:cubicBezTo>
                  <a:lnTo>
                    <a:pt x="16879" y="7425"/>
                  </a:lnTo>
                  <a:cubicBezTo>
                    <a:pt x="18847" y="6691"/>
                    <a:pt x="19881" y="4523"/>
                    <a:pt x="19180" y="2521"/>
                  </a:cubicBezTo>
                  <a:cubicBezTo>
                    <a:pt x="18629" y="971"/>
                    <a:pt x="17166" y="0"/>
                    <a:pt x="155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27"/>
            <p:cNvSpPr/>
            <p:nvPr/>
          </p:nvSpPr>
          <p:spPr>
            <a:xfrm>
              <a:off x="-1131628" y="1328644"/>
              <a:ext cx="393245" cy="329756"/>
            </a:xfrm>
            <a:custGeom>
              <a:avLst/>
              <a:gdLst/>
              <a:ahLst/>
              <a:cxnLst/>
              <a:rect l="l" t="t" r="r" b="b"/>
              <a:pathLst>
                <a:path w="11242" h="9427" extrusionOk="0">
                  <a:moveTo>
                    <a:pt x="8673" y="0"/>
                  </a:moveTo>
                  <a:lnTo>
                    <a:pt x="3036" y="2035"/>
                  </a:lnTo>
                  <a:cubicBezTo>
                    <a:pt x="1034" y="2735"/>
                    <a:pt x="0" y="4904"/>
                    <a:pt x="701" y="6905"/>
                  </a:cubicBezTo>
                  <a:cubicBezTo>
                    <a:pt x="1252" y="8455"/>
                    <a:pt x="2735" y="9426"/>
                    <a:pt x="4318" y="9426"/>
                  </a:cubicBezTo>
                  <a:cubicBezTo>
                    <a:pt x="4745" y="9426"/>
                    <a:pt x="5179" y="9355"/>
                    <a:pt x="5604" y="9207"/>
                  </a:cubicBezTo>
                  <a:lnTo>
                    <a:pt x="11241" y="7205"/>
                  </a:lnTo>
                  <a:lnTo>
                    <a:pt x="86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27"/>
            <p:cNvSpPr/>
            <p:nvPr/>
          </p:nvSpPr>
          <p:spPr>
            <a:xfrm>
              <a:off x="-1033614" y="1304858"/>
              <a:ext cx="460931" cy="190956"/>
            </a:xfrm>
            <a:custGeom>
              <a:avLst/>
              <a:gdLst/>
              <a:ahLst/>
              <a:cxnLst/>
              <a:rect l="l" t="t" r="r" b="b"/>
              <a:pathLst>
                <a:path w="13177" h="5459" extrusionOk="0">
                  <a:moveTo>
                    <a:pt x="12479" y="0"/>
                  </a:moveTo>
                  <a:cubicBezTo>
                    <a:pt x="12400" y="0"/>
                    <a:pt x="12320" y="15"/>
                    <a:pt x="12242" y="46"/>
                  </a:cubicBezTo>
                  <a:lnTo>
                    <a:pt x="500" y="4216"/>
                  </a:lnTo>
                  <a:cubicBezTo>
                    <a:pt x="167" y="4349"/>
                    <a:pt x="0" y="4716"/>
                    <a:pt x="100" y="5050"/>
                  </a:cubicBezTo>
                  <a:cubicBezTo>
                    <a:pt x="205" y="5285"/>
                    <a:pt x="453" y="5459"/>
                    <a:pt x="716" y="5459"/>
                  </a:cubicBezTo>
                  <a:cubicBezTo>
                    <a:pt x="788" y="5459"/>
                    <a:pt x="862" y="5446"/>
                    <a:pt x="934" y="5417"/>
                  </a:cubicBezTo>
                  <a:lnTo>
                    <a:pt x="12676" y="1214"/>
                  </a:lnTo>
                  <a:cubicBezTo>
                    <a:pt x="13009" y="1114"/>
                    <a:pt x="13176" y="747"/>
                    <a:pt x="13076" y="413"/>
                  </a:cubicBezTo>
                  <a:cubicBezTo>
                    <a:pt x="12974" y="158"/>
                    <a:pt x="12735" y="0"/>
                    <a:pt x="12479" y="0"/>
                  </a:cubicBezTo>
                  <a:close/>
                </a:path>
              </a:pathLst>
            </a:custGeom>
            <a:solidFill>
              <a:srgbClr val="FAE9CD">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9" name="Google Shape;369;p27"/>
          <p:cNvSpPr/>
          <p:nvPr/>
        </p:nvSpPr>
        <p:spPr>
          <a:xfrm rot="10800000" flipH="1">
            <a:off x="171376" y="190304"/>
            <a:ext cx="230146" cy="230146"/>
          </a:xfrm>
          <a:custGeom>
            <a:avLst/>
            <a:gdLst/>
            <a:ahLst/>
            <a:cxnLst/>
            <a:rect l="l" t="t" r="r" b="b"/>
            <a:pathLst>
              <a:path w="7239" h="7239" extrusionOk="0">
                <a:moveTo>
                  <a:pt x="2835" y="0"/>
                </a:moveTo>
                <a:cubicBezTo>
                  <a:pt x="2535" y="0"/>
                  <a:pt x="2402" y="134"/>
                  <a:pt x="2402" y="434"/>
                </a:cubicBezTo>
                <a:lnTo>
                  <a:pt x="2402" y="2469"/>
                </a:lnTo>
                <a:lnTo>
                  <a:pt x="434" y="2469"/>
                </a:lnTo>
                <a:cubicBezTo>
                  <a:pt x="133" y="2469"/>
                  <a:pt x="0" y="2602"/>
                  <a:pt x="0" y="2902"/>
                </a:cubicBezTo>
                <a:lnTo>
                  <a:pt x="0" y="4303"/>
                </a:lnTo>
                <a:cubicBezTo>
                  <a:pt x="0" y="4604"/>
                  <a:pt x="133" y="4737"/>
                  <a:pt x="434" y="4737"/>
                </a:cubicBezTo>
                <a:lnTo>
                  <a:pt x="2402" y="4737"/>
                </a:lnTo>
                <a:lnTo>
                  <a:pt x="2402" y="6772"/>
                </a:lnTo>
                <a:cubicBezTo>
                  <a:pt x="2402" y="7105"/>
                  <a:pt x="2535" y="7239"/>
                  <a:pt x="2835" y="7239"/>
                </a:cubicBezTo>
                <a:lnTo>
                  <a:pt x="4370" y="7239"/>
                </a:lnTo>
                <a:cubicBezTo>
                  <a:pt x="4670" y="7239"/>
                  <a:pt x="4803" y="7105"/>
                  <a:pt x="4803" y="6772"/>
                </a:cubicBezTo>
                <a:lnTo>
                  <a:pt x="4803" y="4737"/>
                </a:lnTo>
                <a:lnTo>
                  <a:pt x="6805" y="4737"/>
                </a:lnTo>
                <a:cubicBezTo>
                  <a:pt x="7105" y="4737"/>
                  <a:pt x="7239" y="4604"/>
                  <a:pt x="7239" y="4303"/>
                </a:cubicBezTo>
                <a:lnTo>
                  <a:pt x="7239" y="2902"/>
                </a:lnTo>
                <a:cubicBezTo>
                  <a:pt x="7239" y="2602"/>
                  <a:pt x="7105" y="2469"/>
                  <a:pt x="6805" y="2469"/>
                </a:cubicBezTo>
                <a:lnTo>
                  <a:pt x="4803" y="2469"/>
                </a:lnTo>
                <a:lnTo>
                  <a:pt x="4803" y="434"/>
                </a:lnTo>
                <a:cubicBezTo>
                  <a:pt x="4803" y="134"/>
                  <a:pt x="4670" y="0"/>
                  <a:pt x="43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4">
  <p:cSld name="CUSTOM_16_1_1_1">
    <p:spTree>
      <p:nvGrpSpPr>
        <p:cNvPr id="1" name="Shape 370"/>
        <p:cNvGrpSpPr/>
        <p:nvPr/>
      </p:nvGrpSpPr>
      <p:grpSpPr>
        <a:xfrm>
          <a:off x="0" y="0"/>
          <a:ext cx="0" cy="0"/>
          <a:chOff x="0" y="0"/>
          <a:chExt cx="0" cy="0"/>
        </a:xfrm>
      </p:grpSpPr>
      <p:sp>
        <p:nvSpPr>
          <p:cNvPr id="371" name="Google Shape;371;p28"/>
          <p:cNvSpPr txBox="1">
            <a:spLocks noGrp="1"/>
          </p:cNvSpPr>
          <p:nvPr>
            <p:ph type="title"/>
          </p:nvPr>
        </p:nvSpPr>
        <p:spPr>
          <a:xfrm>
            <a:off x="713225" y="368825"/>
            <a:ext cx="77214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sz="35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72" name="Google Shape;372;p28"/>
          <p:cNvSpPr/>
          <p:nvPr/>
        </p:nvSpPr>
        <p:spPr>
          <a:xfrm rot="10800000" flipH="1">
            <a:off x="8614099" y="314497"/>
            <a:ext cx="231227" cy="230146"/>
          </a:xfrm>
          <a:custGeom>
            <a:avLst/>
            <a:gdLst/>
            <a:ahLst/>
            <a:cxnLst/>
            <a:rect l="l" t="t" r="r" b="b"/>
            <a:pathLst>
              <a:path w="7273" h="7239" extrusionOk="0">
                <a:moveTo>
                  <a:pt x="2902" y="0"/>
                </a:moveTo>
                <a:cubicBezTo>
                  <a:pt x="2569" y="0"/>
                  <a:pt x="2469" y="134"/>
                  <a:pt x="2469" y="434"/>
                </a:cubicBezTo>
                <a:lnTo>
                  <a:pt x="2469" y="2502"/>
                </a:lnTo>
                <a:lnTo>
                  <a:pt x="434" y="2502"/>
                </a:lnTo>
                <a:cubicBezTo>
                  <a:pt x="134" y="2502"/>
                  <a:pt x="0" y="2636"/>
                  <a:pt x="0" y="2936"/>
                </a:cubicBezTo>
                <a:lnTo>
                  <a:pt x="0" y="4303"/>
                </a:lnTo>
                <a:cubicBezTo>
                  <a:pt x="0" y="4637"/>
                  <a:pt x="134" y="4770"/>
                  <a:pt x="434" y="4770"/>
                </a:cubicBezTo>
                <a:lnTo>
                  <a:pt x="2435" y="4770"/>
                </a:lnTo>
                <a:lnTo>
                  <a:pt x="2435" y="6805"/>
                </a:lnTo>
                <a:cubicBezTo>
                  <a:pt x="2435" y="7106"/>
                  <a:pt x="2569" y="7239"/>
                  <a:pt x="2869" y="7239"/>
                </a:cubicBezTo>
                <a:lnTo>
                  <a:pt x="4404" y="7239"/>
                </a:lnTo>
                <a:cubicBezTo>
                  <a:pt x="4704" y="7239"/>
                  <a:pt x="4837" y="7106"/>
                  <a:pt x="4837" y="6805"/>
                </a:cubicBezTo>
                <a:lnTo>
                  <a:pt x="4837" y="4770"/>
                </a:lnTo>
                <a:lnTo>
                  <a:pt x="6839" y="4770"/>
                </a:lnTo>
                <a:cubicBezTo>
                  <a:pt x="7139" y="4770"/>
                  <a:pt x="7272" y="4637"/>
                  <a:pt x="7272" y="4303"/>
                </a:cubicBezTo>
                <a:lnTo>
                  <a:pt x="7272" y="2936"/>
                </a:lnTo>
                <a:cubicBezTo>
                  <a:pt x="7272" y="2602"/>
                  <a:pt x="7139" y="2502"/>
                  <a:pt x="6839" y="2502"/>
                </a:cubicBezTo>
                <a:lnTo>
                  <a:pt x="4837" y="2502"/>
                </a:lnTo>
                <a:lnTo>
                  <a:pt x="4837" y="434"/>
                </a:lnTo>
                <a:cubicBezTo>
                  <a:pt x="4837" y="134"/>
                  <a:pt x="4704" y="0"/>
                  <a:pt x="44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28"/>
          <p:cNvSpPr/>
          <p:nvPr/>
        </p:nvSpPr>
        <p:spPr>
          <a:xfrm rot="10800000">
            <a:off x="8498435" y="4557377"/>
            <a:ext cx="207053" cy="207082"/>
          </a:xfrm>
          <a:custGeom>
            <a:avLst/>
            <a:gdLst/>
            <a:ahLst/>
            <a:cxnLst/>
            <a:rect l="l" t="t" r="r" b="b"/>
            <a:pathLst>
              <a:path w="7239" h="7240" extrusionOk="0">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4" name="Google Shape;374;p28"/>
          <p:cNvGrpSpPr/>
          <p:nvPr/>
        </p:nvGrpSpPr>
        <p:grpSpPr>
          <a:xfrm rot="4029500">
            <a:off x="8476792" y="3669366"/>
            <a:ext cx="602483" cy="353018"/>
            <a:chOff x="-1131628" y="1250953"/>
            <a:chExt cx="695437" cy="407447"/>
          </a:xfrm>
        </p:grpSpPr>
        <p:sp>
          <p:nvSpPr>
            <p:cNvPr id="375" name="Google Shape;375;p28"/>
            <p:cNvSpPr/>
            <p:nvPr/>
          </p:nvSpPr>
          <p:spPr>
            <a:xfrm>
              <a:off x="-1131628" y="1250953"/>
              <a:ext cx="695437" cy="407447"/>
            </a:xfrm>
            <a:custGeom>
              <a:avLst/>
              <a:gdLst/>
              <a:ahLst/>
              <a:cxnLst/>
              <a:rect l="l" t="t" r="r" b="b"/>
              <a:pathLst>
                <a:path w="19881" h="11648" extrusionOk="0">
                  <a:moveTo>
                    <a:pt x="15592" y="0"/>
                  </a:moveTo>
                  <a:cubicBezTo>
                    <a:pt x="15168" y="0"/>
                    <a:pt x="14735" y="71"/>
                    <a:pt x="14310" y="220"/>
                  </a:cubicBezTo>
                  <a:lnTo>
                    <a:pt x="3036" y="4256"/>
                  </a:lnTo>
                  <a:cubicBezTo>
                    <a:pt x="1034" y="4956"/>
                    <a:pt x="0" y="7125"/>
                    <a:pt x="701" y="9126"/>
                  </a:cubicBezTo>
                  <a:cubicBezTo>
                    <a:pt x="1252" y="10676"/>
                    <a:pt x="2735" y="11647"/>
                    <a:pt x="4318" y="11647"/>
                  </a:cubicBezTo>
                  <a:cubicBezTo>
                    <a:pt x="4745" y="11647"/>
                    <a:pt x="5179" y="11576"/>
                    <a:pt x="5604" y="11428"/>
                  </a:cubicBezTo>
                  <a:lnTo>
                    <a:pt x="16879" y="7425"/>
                  </a:lnTo>
                  <a:cubicBezTo>
                    <a:pt x="18847" y="6691"/>
                    <a:pt x="19881" y="4523"/>
                    <a:pt x="19180" y="2521"/>
                  </a:cubicBezTo>
                  <a:cubicBezTo>
                    <a:pt x="18629" y="971"/>
                    <a:pt x="17166" y="0"/>
                    <a:pt x="155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28"/>
            <p:cNvSpPr/>
            <p:nvPr/>
          </p:nvSpPr>
          <p:spPr>
            <a:xfrm>
              <a:off x="-1131628" y="1328644"/>
              <a:ext cx="393245" cy="329756"/>
            </a:xfrm>
            <a:custGeom>
              <a:avLst/>
              <a:gdLst/>
              <a:ahLst/>
              <a:cxnLst/>
              <a:rect l="l" t="t" r="r" b="b"/>
              <a:pathLst>
                <a:path w="11242" h="9427" extrusionOk="0">
                  <a:moveTo>
                    <a:pt x="8673" y="0"/>
                  </a:moveTo>
                  <a:lnTo>
                    <a:pt x="3036" y="2035"/>
                  </a:lnTo>
                  <a:cubicBezTo>
                    <a:pt x="1034" y="2735"/>
                    <a:pt x="0" y="4904"/>
                    <a:pt x="701" y="6905"/>
                  </a:cubicBezTo>
                  <a:cubicBezTo>
                    <a:pt x="1252" y="8455"/>
                    <a:pt x="2735" y="9426"/>
                    <a:pt x="4318" y="9426"/>
                  </a:cubicBezTo>
                  <a:cubicBezTo>
                    <a:pt x="4745" y="9426"/>
                    <a:pt x="5179" y="9355"/>
                    <a:pt x="5604" y="9207"/>
                  </a:cubicBezTo>
                  <a:lnTo>
                    <a:pt x="11241" y="7205"/>
                  </a:lnTo>
                  <a:lnTo>
                    <a:pt x="86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28"/>
            <p:cNvSpPr/>
            <p:nvPr/>
          </p:nvSpPr>
          <p:spPr>
            <a:xfrm>
              <a:off x="-1033614" y="1304858"/>
              <a:ext cx="460931" cy="190956"/>
            </a:xfrm>
            <a:custGeom>
              <a:avLst/>
              <a:gdLst/>
              <a:ahLst/>
              <a:cxnLst/>
              <a:rect l="l" t="t" r="r" b="b"/>
              <a:pathLst>
                <a:path w="13177" h="5459" extrusionOk="0">
                  <a:moveTo>
                    <a:pt x="12479" y="0"/>
                  </a:moveTo>
                  <a:cubicBezTo>
                    <a:pt x="12400" y="0"/>
                    <a:pt x="12320" y="15"/>
                    <a:pt x="12242" y="46"/>
                  </a:cubicBezTo>
                  <a:lnTo>
                    <a:pt x="500" y="4216"/>
                  </a:lnTo>
                  <a:cubicBezTo>
                    <a:pt x="167" y="4349"/>
                    <a:pt x="0" y="4716"/>
                    <a:pt x="100" y="5050"/>
                  </a:cubicBezTo>
                  <a:cubicBezTo>
                    <a:pt x="205" y="5285"/>
                    <a:pt x="453" y="5459"/>
                    <a:pt x="716" y="5459"/>
                  </a:cubicBezTo>
                  <a:cubicBezTo>
                    <a:pt x="788" y="5459"/>
                    <a:pt x="862" y="5446"/>
                    <a:pt x="934" y="5417"/>
                  </a:cubicBezTo>
                  <a:lnTo>
                    <a:pt x="12676" y="1214"/>
                  </a:lnTo>
                  <a:cubicBezTo>
                    <a:pt x="13009" y="1114"/>
                    <a:pt x="13176" y="747"/>
                    <a:pt x="13076" y="413"/>
                  </a:cubicBezTo>
                  <a:cubicBezTo>
                    <a:pt x="12974" y="158"/>
                    <a:pt x="12735" y="0"/>
                    <a:pt x="12479" y="0"/>
                  </a:cubicBezTo>
                  <a:close/>
                </a:path>
              </a:pathLst>
            </a:custGeom>
            <a:solidFill>
              <a:srgbClr val="FAE9CD">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8" name="Google Shape;378;p28"/>
          <p:cNvSpPr/>
          <p:nvPr/>
        </p:nvSpPr>
        <p:spPr>
          <a:xfrm rot="10800000">
            <a:off x="250175" y="3924104"/>
            <a:ext cx="230146" cy="230146"/>
          </a:xfrm>
          <a:custGeom>
            <a:avLst/>
            <a:gdLst/>
            <a:ahLst/>
            <a:cxnLst/>
            <a:rect l="l" t="t" r="r" b="b"/>
            <a:pathLst>
              <a:path w="7239" h="7239" extrusionOk="0">
                <a:moveTo>
                  <a:pt x="2835" y="0"/>
                </a:moveTo>
                <a:cubicBezTo>
                  <a:pt x="2535" y="0"/>
                  <a:pt x="2402" y="134"/>
                  <a:pt x="2402" y="434"/>
                </a:cubicBezTo>
                <a:lnTo>
                  <a:pt x="2402" y="2469"/>
                </a:lnTo>
                <a:lnTo>
                  <a:pt x="434" y="2469"/>
                </a:lnTo>
                <a:cubicBezTo>
                  <a:pt x="133" y="2469"/>
                  <a:pt x="0" y="2602"/>
                  <a:pt x="0" y="2902"/>
                </a:cubicBezTo>
                <a:lnTo>
                  <a:pt x="0" y="4303"/>
                </a:lnTo>
                <a:cubicBezTo>
                  <a:pt x="0" y="4604"/>
                  <a:pt x="133" y="4737"/>
                  <a:pt x="434" y="4737"/>
                </a:cubicBezTo>
                <a:lnTo>
                  <a:pt x="2402" y="4737"/>
                </a:lnTo>
                <a:lnTo>
                  <a:pt x="2402" y="6772"/>
                </a:lnTo>
                <a:cubicBezTo>
                  <a:pt x="2402" y="7105"/>
                  <a:pt x="2535" y="7239"/>
                  <a:pt x="2835" y="7239"/>
                </a:cubicBezTo>
                <a:lnTo>
                  <a:pt x="4370" y="7239"/>
                </a:lnTo>
                <a:cubicBezTo>
                  <a:pt x="4670" y="7239"/>
                  <a:pt x="4803" y="7105"/>
                  <a:pt x="4803" y="6772"/>
                </a:cubicBezTo>
                <a:lnTo>
                  <a:pt x="4803" y="4737"/>
                </a:lnTo>
                <a:lnTo>
                  <a:pt x="6805" y="4737"/>
                </a:lnTo>
                <a:cubicBezTo>
                  <a:pt x="7105" y="4737"/>
                  <a:pt x="7239" y="4604"/>
                  <a:pt x="7239" y="4303"/>
                </a:cubicBezTo>
                <a:lnTo>
                  <a:pt x="7239" y="2902"/>
                </a:lnTo>
                <a:cubicBezTo>
                  <a:pt x="7239" y="2602"/>
                  <a:pt x="7105" y="2469"/>
                  <a:pt x="6805" y="2469"/>
                </a:cubicBezTo>
                <a:lnTo>
                  <a:pt x="4803" y="2469"/>
                </a:lnTo>
                <a:lnTo>
                  <a:pt x="4803" y="434"/>
                </a:lnTo>
                <a:cubicBezTo>
                  <a:pt x="4803" y="134"/>
                  <a:pt x="4670" y="0"/>
                  <a:pt x="43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9" name="Google Shape;379;p28"/>
          <p:cNvGrpSpPr/>
          <p:nvPr/>
        </p:nvGrpSpPr>
        <p:grpSpPr>
          <a:xfrm rot="-5032634">
            <a:off x="-47733" y="1463670"/>
            <a:ext cx="643543" cy="377043"/>
            <a:chOff x="-1131628" y="1250953"/>
            <a:chExt cx="695437" cy="407447"/>
          </a:xfrm>
        </p:grpSpPr>
        <p:sp>
          <p:nvSpPr>
            <p:cNvPr id="380" name="Google Shape;380;p28"/>
            <p:cNvSpPr/>
            <p:nvPr/>
          </p:nvSpPr>
          <p:spPr>
            <a:xfrm>
              <a:off x="-1131628" y="1250953"/>
              <a:ext cx="695437" cy="407447"/>
            </a:xfrm>
            <a:custGeom>
              <a:avLst/>
              <a:gdLst/>
              <a:ahLst/>
              <a:cxnLst/>
              <a:rect l="l" t="t" r="r" b="b"/>
              <a:pathLst>
                <a:path w="19881" h="11648" extrusionOk="0">
                  <a:moveTo>
                    <a:pt x="15592" y="0"/>
                  </a:moveTo>
                  <a:cubicBezTo>
                    <a:pt x="15168" y="0"/>
                    <a:pt x="14735" y="71"/>
                    <a:pt x="14310" y="220"/>
                  </a:cubicBezTo>
                  <a:lnTo>
                    <a:pt x="3036" y="4256"/>
                  </a:lnTo>
                  <a:cubicBezTo>
                    <a:pt x="1034" y="4956"/>
                    <a:pt x="0" y="7125"/>
                    <a:pt x="701" y="9126"/>
                  </a:cubicBezTo>
                  <a:cubicBezTo>
                    <a:pt x="1252" y="10676"/>
                    <a:pt x="2735" y="11647"/>
                    <a:pt x="4318" y="11647"/>
                  </a:cubicBezTo>
                  <a:cubicBezTo>
                    <a:pt x="4745" y="11647"/>
                    <a:pt x="5179" y="11576"/>
                    <a:pt x="5604" y="11428"/>
                  </a:cubicBezTo>
                  <a:lnTo>
                    <a:pt x="16879" y="7425"/>
                  </a:lnTo>
                  <a:cubicBezTo>
                    <a:pt x="18847" y="6691"/>
                    <a:pt x="19881" y="4523"/>
                    <a:pt x="19180" y="2521"/>
                  </a:cubicBezTo>
                  <a:cubicBezTo>
                    <a:pt x="18629" y="971"/>
                    <a:pt x="17166" y="0"/>
                    <a:pt x="155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28"/>
            <p:cNvSpPr/>
            <p:nvPr/>
          </p:nvSpPr>
          <p:spPr>
            <a:xfrm>
              <a:off x="-1131628" y="1328644"/>
              <a:ext cx="393245" cy="329756"/>
            </a:xfrm>
            <a:custGeom>
              <a:avLst/>
              <a:gdLst/>
              <a:ahLst/>
              <a:cxnLst/>
              <a:rect l="l" t="t" r="r" b="b"/>
              <a:pathLst>
                <a:path w="11242" h="9427" extrusionOk="0">
                  <a:moveTo>
                    <a:pt x="8673" y="0"/>
                  </a:moveTo>
                  <a:lnTo>
                    <a:pt x="3036" y="2035"/>
                  </a:lnTo>
                  <a:cubicBezTo>
                    <a:pt x="1034" y="2735"/>
                    <a:pt x="0" y="4904"/>
                    <a:pt x="701" y="6905"/>
                  </a:cubicBezTo>
                  <a:cubicBezTo>
                    <a:pt x="1252" y="8455"/>
                    <a:pt x="2735" y="9426"/>
                    <a:pt x="4318" y="9426"/>
                  </a:cubicBezTo>
                  <a:cubicBezTo>
                    <a:pt x="4745" y="9426"/>
                    <a:pt x="5179" y="9355"/>
                    <a:pt x="5604" y="9207"/>
                  </a:cubicBezTo>
                  <a:lnTo>
                    <a:pt x="11241" y="7205"/>
                  </a:lnTo>
                  <a:lnTo>
                    <a:pt x="86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28"/>
            <p:cNvSpPr/>
            <p:nvPr/>
          </p:nvSpPr>
          <p:spPr>
            <a:xfrm>
              <a:off x="-1033614" y="1304858"/>
              <a:ext cx="460931" cy="190956"/>
            </a:xfrm>
            <a:custGeom>
              <a:avLst/>
              <a:gdLst/>
              <a:ahLst/>
              <a:cxnLst/>
              <a:rect l="l" t="t" r="r" b="b"/>
              <a:pathLst>
                <a:path w="13177" h="5459" extrusionOk="0">
                  <a:moveTo>
                    <a:pt x="12479" y="0"/>
                  </a:moveTo>
                  <a:cubicBezTo>
                    <a:pt x="12400" y="0"/>
                    <a:pt x="12320" y="15"/>
                    <a:pt x="12242" y="46"/>
                  </a:cubicBezTo>
                  <a:lnTo>
                    <a:pt x="500" y="4216"/>
                  </a:lnTo>
                  <a:cubicBezTo>
                    <a:pt x="167" y="4349"/>
                    <a:pt x="0" y="4716"/>
                    <a:pt x="100" y="5050"/>
                  </a:cubicBezTo>
                  <a:cubicBezTo>
                    <a:pt x="205" y="5285"/>
                    <a:pt x="453" y="5459"/>
                    <a:pt x="716" y="5459"/>
                  </a:cubicBezTo>
                  <a:cubicBezTo>
                    <a:pt x="788" y="5459"/>
                    <a:pt x="862" y="5446"/>
                    <a:pt x="934" y="5417"/>
                  </a:cubicBezTo>
                  <a:lnTo>
                    <a:pt x="12676" y="1214"/>
                  </a:lnTo>
                  <a:cubicBezTo>
                    <a:pt x="13009" y="1114"/>
                    <a:pt x="13176" y="747"/>
                    <a:pt x="13076" y="413"/>
                  </a:cubicBezTo>
                  <a:cubicBezTo>
                    <a:pt x="12974" y="158"/>
                    <a:pt x="12735" y="0"/>
                    <a:pt x="12479" y="0"/>
                  </a:cubicBezTo>
                  <a:close/>
                </a:path>
              </a:pathLst>
            </a:custGeom>
            <a:solidFill>
              <a:srgbClr val="FAE9CD">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3" name="Google Shape;383;p28"/>
          <p:cNvSpPr/>
          <p:nvPr/>
        </p:nvSpPr>
        <p:spPr>
          <a:xfrm rot="10800000">
            <a:off x="250175" y="190304"/>
            <a:ext cx="230146" cy="230146"/>
          </a:xfrm>
          <a:custGeom>
            <a:avLst/>
            <a:gdLst/>
            <a:ahLst/>
            <a:cxnLst/>
            <a:rect l="l" t="t" r="r" b="b"/>
            <a:pathLst>
              <a:path w="7239" h="7239" extrusionOk="0">
                <a:moveTo>
                  <a:pt x="2835" y="0"/>
                </a:moveTo>
                <a:cubicBezTo>
                  <a:pt x="2535" y="0"/>
                  <a:pt x="2402" y="134"/>
                  <a:pt x="2402" y="434"/>
                </a:cubicBezTo>
                <a:lnTo>
                  <a:pt x="2402" y="2469"/>
                </a:lnTo>
                <a:lnTo>
                  <a:pt x="434" y="2469"/>
                </a:lnTo>
                <a:cubicBezTo>
                  <a:pt x="133" y="2469"/>
                  <a:pt x="0" y="2602"/>
                  <a:pt x="0" y="2902"/>
                </a:cubicBezTo>
                <a:lnTo>
                  <a:pt x="0" y="4303"/>
                </a:lnTo>
                <a:cubicBezTo>
                  <a:pt x="0" y="4604"/>
                  <a:pt x="133" y="4737"/>
                  <a:pt x="434" y="4737"/>
                </a:cubicBezTo>
                <a:lnTo>
                  <a:pt x="2402" y="4737"/>
                </a:lnTo>
                <a:lnTo>
                  <a:pt x="2402" y="6772"/>
                </a:lnTo>
                <a:cubicBezTo>
                  <a:pt x="2402" y="7105"/>
                  <a:pt x="2535" y="7239"/>
                  <a:pt x="2835" y="7239"/>
                </a:cubicBezTo>
                <a:lnTo>
                  <a:pt x="4370" y="7239"/>
                </a:lnTo>
                <a:cubicBezTo>
                  <a:pt x="4670" y="7239"/>
                  <a:pt x="4803" y="7105"/>
                  <a:pt x="4803" y="6772"/>
                </a:cubicBezTo>
                <a:lnTo>
                  <a:pt x="4803" y="4737"/>
                </a:lnTo>
                <a:lnTo>
                  <a:pt x="6805" y="4737"/>
                </a:lnTo>
                <a:cubicBezTo>
                  <a:pt x="7105" y="4737"/>
                  <a:pt x="7239" y="4604"/>
                  <a:pt x="7239" y="4303"/>
                </a:cubicBezTo>
                <a:lnTo>
                  <a:pt x="7239" y="2902"/>
                </a:lnTo>
                <a:cubicBezTo>
                  <a:pt x="7239" y="2602"/>
                  <a:pt x="7105" y="2469"/>
                  <a:pt x="6805" y="2469"/>
                </a:cubicBezTo>
                <a:lnTo>
                  <a:pt x="4803" y="2469"/>
                </a:lnTo>
                <a:lnTo>
                  <a:pt x="4803" y="434"/>
                </a:lnTo>
                <a:cubicBezTo>
                  <a:pt x="4803" y="134"/>
                  <a:pt x="4670" y="0"/>
                  <a:pt x="43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ext">
  <p:cSld name="CUSTOM_2">
    <p:spTree>
      <p:nvGrpSpPr>
        <p:cNvPr id="1" name="Shape 398"/>
        <p:cNvGrpSpPr/>
        <p:nvPr/>
      </p:nvGrpSpPr>
      <p:grpSpPr>
        <a:xfrm>
          <a:off x="0" y="0"/>
          <a:ext cx="0" cy="0"/>
          <a:chOff x="0" y="0"/>
          <a:chExt cx="0" cy="0"/>
        </a:xfrm>
      </p:grpSpPr>
      <p:sp>
        <p:nvSpPr>
          <p:cNvPr id="399" name="Google Shape;399;p31"/>
          <p:cNvSpPr txBox="1">
            <a:spLocks noGrp="1"/>
          </p:cNvSpPr>
          <p:nvPr>
            <p:ph type="title"/>
          </p:nvPr>
        </p:nvSpPr>
        <p:spPr>
          <a:xfrm>
            <a:off x="2076450" y="1189100"/>
            <a:ext cx="6362700" cy="19644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500"/>
              <a:buNone/>
              <a:defRPr sz="110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400" name="Google Shape;400;p31"/>
          <p:cNvSpPr txBox="1">
            <a:spLocks noGrp="1"/>
          </p:cNvSpPr>
          <p:nvPr>
            <p:ph type="subTitle" idx="1"/>
          </p:nvPr>
        </p:nvSpPr>
        <p:spPr>
          <a:xfrm>
            <a:off x="3621450" y="3153500"/>
            <a:ext cx="4817700" cy="8010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8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01" name="Google Shape;401;p31"/>
          <p:cNvSpPr/>
          <p:nvPr/>
        </p:nvSpPr>
        <p:spPr>
          <a:xfrm>
            <a:off x="2607696" y="286550"/>
            <a:ext cx="207053" cy="207082"/>
          </a:xfrm>
          <a:custGeom>
            <a:avLst/>
            <a:gdLst/>
            <a:ahLst/>
            <a:cxnLst/>
            <a:rect l="l" t="t" r="r" b="b"/>
            <a:pathLst>
              <a:path w="7239" h="7240" extrusionOk="0">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1"/>
          <p:cNvSpPr/>
          <p:nvPr/>
        </p:nvSpPr>
        <p:spPr>
          <a:xfrm>
            <a:off x="8305726" y="601184"/>
            <a:ext cx="230146" cy="230146"/>
          </a:xfrm>
          <a:custGeom>
            <a:avLst/>
            <a:gdLst/>
            <a:ahLst/>
            <a:cxnLst/>
            <a:rect l="l" t="t" r="r" b="b"/>
            <a:pathLst>
              <a:path w="7239" h="7239" extrusionOk="0">
                <a:moveTo>
                  <a:pt x="2835" y="0"/>
                </a:moveTo>
                <a:cubicBezTo>
                  <a:pt x="2535" y="0"/>
                  <a:pt x="2402" y="134"/>
                  <a:pt x="2402" y="434"/>
                </a:cubicBezTo>
                <a:lnTo>
                  <a:pt x="2402" y="2469"/>
                </a:lnTo>
                <a:lnTo>
                  <a:pt x="434" y="2469"/>
                </a:lnTo>
                <a:cubicBezTo>
                  <a:pt x="133" y="2469"/>
                  <a:pt x="0" y="2602"/>
                  <a:pt x="0" y="2902"/>
                </a:cubicBezTo>
                <a:lnTo>
                  <a:pt x="0" y="4303"/>
                </a:lnTo>
                <a:cubicBezTo>
                  <a:pt x="0" y="4604"/>
                  <a:pt x="133" y="4737"/>
                  <a:pt x="434" y="4737"/>
                </a:cubicBezTo>
                <a:lnTo>
                  <a:pt x="2402" y="4737"/>
                </a:lnTo>
                <a:lnTo>
                  <a:pt x="2402" y="6772"/>
                </a:lnTo>
                <a:cubicBezTo>
                  <a:pt x="2402" y="7105"/>
                  <a:pt x="2535" y="7239"/>
                  <a:pt x="2835" y="7239"/>
                </a:cubicBezTo>
                <a:lnTo>
                  <a:pt x="4370" y="7239"/>
                </a:lnTo>
                <a:cubicBezTo>
                  <a:pt x="4670" y="7239"/>
                  <a:pt x="4803" y="7105"/>
                  <a:pt x="4803" y="6772"/>
                </a:cubicBezTo>
                <a:lnTo>
                  <a:pt x="4803" y="4737"/>
                </a:lnTo>
                <a:lnTo>
                  <a:pt x="6805" y="4737"/>
                </a:lnTo>
                <a:cubicBezTo>
                  <a:pt x="7105" y="4737"/>
                  <a:pt x="7239" y="4604"/>
                  <a:pt x="7239" y="4303"/>
                </a:cubicBezTo>
                <a:lnTo>
                  <a:pt x="7239" y="2902"/>
                </a:lnTo>
                <a:cubicBezTo>
                  <a:pt x="7239" y="2602"/>
                  <a:pt x="7105" y="2469"/>
                  <a:pt x="6805" y="2469"/>
                </a:cubicBezTo>
                <a:lnTo>
                  <a:pt x="4803" y="2469"/>
                </a:lnTo>
                <a:lnTo>
                  <a:pt x="4803" y="434"/>
                </a:lnTo>
                <a:cubicBezTo>
                  <a:pt x="4803" y="134"/>
                  <a:pt x="4670" y="0"/>
                  <a:pt x="43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1"/>
          <p:cNvSpPr/>
          <p:nvPr/>
        </p:nvSpPr>
        <p:spPr>
          <a:xfrm>
            <a:off x="8439149" y="4525428"/>
            <a:ext cx="231227" cy="230146"/>
          </a:xfrm>
          <a:custGeom>
            <a:avLst/>
            <a:gdLst/>
            <a:ahLst/>
            <a:cxnLst/>
            <a:rect l="l" t="t" r="r" b="b"/>
            <a:pathLst>
              <a:path w="7273" h="7239" extrusionOk="0">
                <a:moveTo>
                  <a:pt x="2902" y="0"/>
                </a:moveTo>
                <a:cubicBezTo>
                  <a:pt x="2569" y="0"/>
                  <a:pt x="2469" y="134"/>
                  <a:pt x="2469" y="434"/>
                </a:cubicBezTo>
                <a:lnTo>
                  <a:pt x="2469" y="2502"/>
                </a:lnTo>
                <a:lnTo>
                  <a:pt x="434" y="2502"/>
                </a:lnTo>
                <a:cubicBezTo>
                  <a:pt x="134" y="2502"/>
                  <a:pt x="0" y="2636"/>
                  <a:pt x="0" y="2936"/>
                </a:cubicBezTo>
                <a:lnTo>
                  <a:pt x="0" y="4303"/>
                </a:lnTo>
                <a:cubicBezTo>
                  <a:pt x="0" y="4637"/>
                  <a:pt x="134" y="4770"/>
                  <a:pt x="434" y="4770"/>
                </a:cubicBezTo>
                <a:lnTo>
                  <a:pt x="2435" y="4770"/>
                </a:lnTo>
                <a:lnTo>
                  <a:pt x="2435" y="6805"/>
                </a:lnTo>
                <a:cubicBezTo>
                  <a:pt x="2435" y="7106"/>
                  <a:pt x="2569" y="7239"/>
                  <a:pt x="2869" y="7239"/>
                </a:cubicBezTo>
                <a:lnTo>
                  <a:pt x="4404" y="7239"/>
                </a:lnTo>
                <a:cubicBezTo>
                  <a:pt x="4704" y="7239"/>
                  <a:pt x="4837" y="7106"/>
                  <a:pt x="4837" y="6805"/>
                </a:cubicBezTo>
                <a:lnTo>
                  <a:pt x="4837" y="4770"/>
                </a:lnTo>
                <a:lnTo>
                  <a:pt x="6839" y="4770"/>
                </a:lnTo>
                <a:cubicBezTo>
                  <a:pt x="7139" y="4770"/>
                  <a:pt x="7272" y="4637"/>
                  <a:pt x="7272" y="4303"/>
                </a:cubicBezTo>
                <a:lnTo>
                  <a:pt x="7272" y="2936"/>
                </a:lnTo>
                <a:cubicBezTo>
                  <a:pt x="7272" y="2602"/>
                  <a:pt x="7139" y="2502"/>
                  <a:pt x="6839" y="2502"/>
                </a:cubicBezTo>
                <a:lnTo>
                  <a:pt x="4837" y="2502"/>
                </a:lnTo>
                <a:lnTo>
                  <a:pt x="4837" y="434"/>
                </a:lnTo>
                <a:cubicBezTo>
                  <a:pt x="4837" y="134"/>
                  <a:pt x="4704" y="0"/>
                  <a:pt x="44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4" name="Google Shape;404;p31"/>
          <p:cNvGrpSpPr/>
          <p:nvPr/>
        </p:nvGrpSpPr>
        <p:grpSpPr>
          <a:xfrm>
            <a:off x="355460" y="1460025"/>
            <a:ext cx="357775" cy="295791"/>
            <a:chOff x="-783927" y="2108838"/>
            <a:chExt cx="357775" cy="295791"/>
          </a:xfrm>
        </p:grpSpPr>
        <p:sp>
          <p:nvSpPr>
            <p:cNvPr id="405" name="Google Shape;405;p31"/>
            <p:cNvSpPr/>
            <p:nvPr/>
          </p:nvSpPr>
          <p:spPr>
            <a:xfrm>
              <a:off x="-783927" y="2108838"/>
              <a:ext cx="357775" cy="295791"/>
            </a:xfrm>
            <a:custGeom>
              <a:avLst/>
              <a:gdLst/>
              <a:ahLst/>
              <a:cxnLst/>
              <a:rect l="l" t="t" r="r" b="b"/>
              <a:pathLst>
                <a:path w="10228" h="8456" extrusionOk="0">
                  <a:moveTo>
                    <a:pt x="4674" y="1"/>
                  </a:moveTo>
                  <a:cubicBezTo>
                    <a:pt x="3660" y="1"/>
                    <a:pt x="2642" y="369"/>
                    <a:pt x="1835" y="1113"/>
                  </a:cubicBezTo>
                  <a:cubicBezTo>
                    <a:pt x="134" y="2681"/>
                    <a:pt x="1" y="5316"/>
                    <a:pt x="1568" y="7017"/>
                  </a:cubicBezTo>
                  <a:cubicBezTo>
                    <a:pt x="1735" y="7217"/>
                    <a:pt x="1935" y="7384"/>
                    <a:pt x="2135" y="7518"/>
                  </a:cubicBezTo>
                  <a:cubicBezTo>
                    <a:pt x="2962" y="8173"/>
                    <a:pt x="3852" y="8456"/>
                    <a:pt x="4706" y="8456"/>
                  </a:cubicBezTo>
                  <a:cubicBezTo>
                    <a:pt x="7680" y="8456"/>
                    <a:pt x="10227" y="5030"/>
                    <a:pt x="8206" y="1947"/>
                  </a:cubicBezTo>
                  <a:cubicBezTo>
                    <a:pt x="8073" y="1747"/>
                    <a:pt x="7906" y="1547"/>
                    <a:pt x="7739" y="1346"/>
                  </a:cubicBezTo>
                  <a:cubicBezTo>
                    <a:pt x="6916" y="452"/>
                    <a:pt x="5797" y="1"/>
                    <a:pt x="46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1"/>
            <p:cNvSpPr/>
            <p:nvPr/>
          </p:nvSpPr>
          <p:spPr>
            <a:xfrm>
              <a:off x="-745414" y="2137242"/>
              <a:ext cx="248568" cy="234576"/>
            </a:xfrm>
            <a:custGeom>
              <a:avLst/>
              <a:gdLst/>
              <a:ahLst/>
              <a:cxnLst/>
              <a:rect l="l" t="t" r="r" b="b"/>
              <a:pathLst>
                <a:path w="7106" h="6706" extrusionOk="0">
                  <a:moveTo>
                    <a:pt x="6038" y="1"/>
                  </a:moveTo>
                  <a:lnTo>
                    <a:pt x="0" y="5571"/>
                  </a:lnTo>
                  <a:cubicBezTo>
                    <a:pt x="134" y="5805"/>
                    <a:pt x="301" y="6005"/>
                    <a:pt x="467" y="6205"/>
                  </a:cubicBezTo>
                  <a:cubicBezTo>
                    <a:pt x="634" y="6405"/>
                    <a:pt x="834" y="6572"/>
                    <a:pt x="1034" y="6706"/>
                  </a:cubicBezTo>
                  <a:lnTo>
                    <a:pt x="7105" y="1135"/>
                  </a:lnTo>
                  <a:cubicBezTo>
                    <a:pt x="6972" y="935"/>
                    <a:pt x="6805" y="735"/>
                    <a:pt x="6638" y="534"/>
                  </a:cubicBezTo>
                  <a:cubicBezTo>
                    <a:pt x="6472" y="334"/>
                    <a:pt x="6271" y="167"/>
                    <a:pt x="603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500"/>
              <a:buFont typeface="Bungee"/>
              <a:buNone/>
              <a:defRPr sz="3500">
                <a:solidFill>
                  <a:schemeClr val="dk1"/>
                </a:solidFill>
                <a:latin typeface="Bungee"/>
                <a:ea typeface="Bungee"/>
                <a:cs typeface="Bungee"/>
                <a:sym typeface="Bungee"/>
              </a:defRPr>
            </a:lvl1pPr>
            <a:lvl2pPr lvl="1">
              <a:spcBef>
                <a:spcPts val="0"/>
              </a:spcBef>
              <a:spcAft>
                <a:spcPts val="0"/>
              </a:spcAft>
              <a:buClr>
                <a:schemeClr val="dk1"/>
              </a:buClr>
              <a:buSzPts val="3500"/>
              <a:buNone/>
              <a:defRPr sz="3500">
                <a:solidFill>
                  <a:schemeClr val="dk1"/>
                </a:solidFill>
              </a:defRPr>
            </a:lvl2pPr>
            <a:lvl3pPr lvl="2">
              <a:spcBef>
                <a:spcPts val="0"/>
              </a:spcBef>
              <a:spcAft>
                <a:spcPts val="0"/>
              </a:spcAft>
              <a:buClr>
                <a:schemeClr val="dk1"/>
              </a:buClr>
              <a:buSzPts val="3500"/>
              <a:buNone/>
              <a:defRPr sz="3500">
                <a:solidFill>
                  <a:schemeClr val="dk1"/>
                </a:solidFill>
              </a:defRPr>
            </a:lvl3pPr>
            <a:lvl4pPr lvl="3">
              <a:spcBef>
                <a:spcPts val="0"/>
              </a:spcBef>
              <a:spcAft>
                <a:spcPts val="0"/>
              </a:spcAft>
              <a:buClr>
                <a:schemeClr val="dk1"/>
              </a:buClr>
              <a:buSzPts val="3500"/>
              <a:buNone/>
              <a:defRPr sz="3500">
                <a:solidFill>
                  <a:schemeClr val="dk1"/>
                </a:solidFill>
              </a:defRPr>
            </a:lvl4pPr>
            <a:lvl5pPr lvl="4">
              <a:spcBef>
                <a:spcPts val="0"/>
              </a:spcBef>
              <a:spcAft>
                <a:spcPts val="0"/>
              </a:spcAft>
              <a:buClr>
                <a:schemeClr val="dk1"/>
              </a:buClr>
              <a:buSzPts val="3500"/>
              <a:buNone/>
              <a:defRPr sz="3500">
                <a:solidFill>
                  <a:schemeClr val="dk1"/>
                </a:solidFill>
              </a:defRPr>
            </a:lvl5pPr>
            <a:lvl6pPr lvl="5">
              <a:spcBef>
                <a:spcPts val="0"/>
              </a:spcBef>
              <a:spcAft>
                <a:spcPts val="0"/>
              </a:spcAft>
              <a:buClr>
                <a:schemeClr val="dk1"/>
              </a:buClr>
              <a:buSzPts val="3500"/>
              <a:buNone/>
              <a:defRPr sz="3500">
                <a:solidFill>
                  <a:schemeClr val="dk1"/>
                </a:solidFill>
              </a:defRPr>
            </a:lvl6pPr>
            <a:lvl7pPr lvl="6">
              <a:spcBef>
                <a:spcPts val="0"/>
              </a:spcBef>
              <a:spcAft>
                <a:spcPts val="0"/>
              </a:spcAft>
              <a:buClr>
                <a:schemeClr val="dk1"/>
              </a:buClr>
              <a:buSzPts val="3500"/>
              <a:buNone/>
              <a:defRPr sz="3500">
                <a:solidFill>
                  <a:schemeClr val="dk1"/>
                </a:solidFill>
              </a:defRPr>
            </a:lvl7pPr>
            <a:lvl8pPr lvl="7">
              <a:spcBef>
                <a:spcPts val="0"/>
              </a:spcBef>
              <a:spcAft>
                <a:spcPts val="0"/>
              </a:spcAft>
              <a:buClr>
                <a:schemeClr val="dk1"/>
              </a:buClr>
              <a:buSzPts val="3500"/>
              <a:buNone/>
              <a:defRPr sz="3500">
                <a:solidFill>
                  <a:schemeClr val="dk1"/>
                </a:solidFill>
              </a:defRPr>
            </a:lvl8pPr>
            <a:lvl9pPr lvl="8">
              <a:spcBef>
                <a:spcPts val="0"/>
              </a:spcBef>
              <a:spcAft>
                <a:spcPts val="0"/>
              </a:spcAft>
              <a:buClr>
                <a:schemeClr val="dk1"/>
              </a:buClr>
              <a:buSzPts val="3500"/>
              <a:buNone/>
              <a:defRPr sz="35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Cairo"/>
              <a:buChar char="●"/>
              <a:defRPr sz="1800">
                <a:solidFill>
                  <a:schemeClr val="dk1"/>
                </a:solidFill>
                <a:latin typeface="Cairo"/>
                <a:ea typeface="Cairo"/>
                <a:cs typeface="Cairo"/>
                <a:sym typeface="Cairo"/>
              </a:defRPr>
            </a:lvl1pPr>
            <a:lvl2pPr marL="914400" lvl="1" indent="-317500">
              <a:lnSpc>
                <a:spcPct val="115000"/>
              </a:lnSpc>
              <a:spcBef>
                <a:spcPts val="0"/>
              </a:spcBef>
              <a:spcAft>
                <a:spcPts val="0"/>
              </a:spcAft>
              <a:buClr>
                <a:schemeClr val="dk1"/>
              </a:buClr>
              <a:buSzPts val="1400"/>
              <a:buFont typeface="Cairo"/>
              <a:buChar char="○"/>
              <a:defRPr>
                <a:solidFill>
                  <a:schemeClr val="dk1"/>
                </a:solidFill>
                <a:latin typeface="Cairo"/>
                <a:ea typeface="Cairo"/>
                <a:cs typeface="Cairo"/>
                <a:sym typeface="Cairo"/>
              </a:defRPr>
            </a:lvl2pPr>
            <a:lvl3pPr marL="1371600" lvl="2" indent="-317500">
              <a:lnSpc>
                <a:spcPct val="115000"/>
              </a:lnSpc>
              <a:spcBef>
                <a:spcPts val="0"/>
              </a:spcBef>
              <a:spcAft>
                <a:spcPts val="0"/>
              </a:spcAft>
              <a:buClr>
                <a:schemeClr val="dk1"/>
              </a:buClr>
              <a:buSzPts val="1400"/>
              <a:buFont typeface="Cairo"/>
              <a:buChar char="■"/>
              <a:defRPr>
                <a:solidFill>
                  <a:schemeClr val="dk1"/>
                </a:solidFill>
                <a:latin typeface="Cairo"/>
                <a:ea typeface="Cairo"/>
                <a:cs typeface="Cairo"/>
                <a:sym typeface="Cairo"/>
              </a:defRPr>
            </a:lvl3pPr>
            <a:lvl4pPr marL="1828800" lvl="3" indent="-317500">
              <a:lnSpc>
                <a:spcPct val="115000"/>
              </a:lnSpc>
              <a:spcBef>
                <a:spcPts val="0"/>
              </a:spcBef>
              <a:spcAft>
                <a:spcPts val="0"/>
              </a:spcAft>
              <a:buClr>
                <a:schemeClr val="dk1"/>
              </a:buClr>
              <a:buSzPts val="1400"/>
              <a:buFont typeface="Cairo"/>
              <a:buChar char="●"/>
              <a:defRPr>
                <a:solidFill>
                  <a:schemeClr val="dk1"/>
                </a:solidFill>
                <a:latin typeface="Cairo"/>
                <a:ea typeface="Cairo"/>
                <a:cs typeface="Cairo"/>
                <a:sym typeface="Cairo"/>
              </a:defRPr>
            </a:lvl4pPr>
            <a:lvl5pPr marL="2286000" lvl="4" indent="-317500">
              <a:lnSpc>
                <a:spcPct val="115000"/>
              </a:lnSpc>
              <a:spcBef>
                <a:spcPts val="0"/>
              </a:spcBef>
              <a:spcAft>
                <a:spcPts val="0"/>
              </a:spcAft>
              <a:buClr>
                <a:schemeClr val="dk1"/>
              </a:buClr>
              <a:buSzPts val="1400"/>
              <a:buFont typeface="Cairo"/>
              <a:buChar char="○"/>
              <a:defRPr>
                <a:solidFill>
                  <a:schemeClr val="dk1"/>
                </a:solidFill>
                <a:latin typeface="Cairo"/>
                <a:ea typeface="Cairo"/>
                <a:cs typeface="Cairo"/>
                <a:sym typeface="Cairo"/>
              </a:defRPr>
            </a:lvl5pPr>
            <a:lvl6pPr marL="2743200" lvl="5" indent="-317500">
              <a:lnSpc>
                <a:spcPct val="115000"/>
              </a:lnSpc>
              <a:spcBef>
                <a:spcPts val="0"/>
              </a:spcBef>
              <a:spcAft>
                <a:spcPts val="0"/>
              </a:spcAft>
              <a:buClr>
                <a:schemeClr val="dk1"/>
              </a:buClr>
              <a:buSzPts val="1400"/>
              <a:buFont typeface="Cairo"/>
              <a:buChar char="■"/>
              <a:defRPr>
                <a:solidFill>
                  <a:schemeClr val="dk1"/>
                </a:solidFill>
                <a:latin typeface="Cairo"/>
                <a:ea typeface="Cairo"/>
                <a:cs typeface="Cairo"/>
                <a:sym typeface="Cairo"/>
              </a:defRPr>
            </a:lvl6pPr>
            <a:lvl7pPr marL="3200400" lvl="6" indent="-317500">
              <a:lnSpc>
                <a:spcPct val="115000"/>
              </a:lnSpc>
              <a:spcBef>
                <a:spcPts val="0"/>
              </a:spcBef>
              <a:spcAft>
                <a:spcPts val="0"/>
              </a:spcAft>
              <a:buClr>
                <a:schemeClr val="dk1"/>
              </a:buClr>
              <a:buSzPts val="1400"/>
              <a:buFont typeface="Cairo"/>
              <a:buChar char="●"/>
              <a:defRPr>
                <a:solidFill>
                  <a:schemeClr val="dk1"/>
                </a:solidFill>
                <a:latin typeface="Cairo"/>
                <a:ea typeface="Cairo"/>
                <a:cs typeface="Cairo"/>
                <a:sym typeface="Cairo"/>
              </a:defRPr>
            </a:lvl7pPr>
            <a:lvl8pPr marL="3657600" lvl="7" indent="-317500">
              <a:lnSpc>
                <a:spcPct val="115000"/>
              </a:lnSpc>
              <a:spcBef>
                <a:spcPts val="0"/>
              </a:spcBef>
              <a:spcAft>
                <a:spcPts val="0"/>
              </a:spcAft>
              <a:buClr>
                <a:schemeClr val="dk1"/>
              </a:buClr>
              <a:buSzPts val="1400"/>
              <a:buFont typeface="Cairo"/>
              <a:buChar char="○"/>
              <a:defRPr>
                <a:solidFill>
                  <a:schemeClr val="dk1"/>
                </a:solidFill>
                <a:latin typeface="Cairo"/>
                <a:ea typeface="Cairo"/>
                <a:cs typeface="Cairo"/>
                <a:sym typeface="Cairo"/>
              </a:defRPr>
            </a:lvl8pPr>
            <a:lvl9pPr marL="4114800" lvl="8" indent="-317500">
              <a:lnSpc>
                <a:spcPct val="115000"/>
              </a:lnSpc>
              <a:spcBef>
                <a:spcPts val="0"/>
              </a:spcBef>
              <a:spcAft>
                <a:spcPts val="0"/>
              </a:spcAft>
              <a:buClr>
                <a:schemeClr val="dk1"/>
              </a:buClr>
              <a:buSzPts val="1400"/>
              <a:buFont typeface="Cairo"/>
              <a:buChar char="■"/>
              <a:defRPr>
                <a:solidFill>
                  <a:schemeClr val="dk1"/>
                </a:solidFill>
                <a:latin typeface="Cairo"/>
                <a:ea typeface="Cairo"/>
                <a:cs typeface="Cairo"/>
                <a:sym typeface="Cair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5" r:id="rId2"/>
    <p:sldLayoutId id="2147483656" r:id="rId3"/>
    <p:sldLayoutId id="2147483658" r:id="rId4"/>
    <p:sldLayoutId id="2147483667" r:id="rId5"/>
    <p:sldLayoutId id="2147483670" r:id="rId6"/>
    <p:sldLayoutId id="2147483673" r:id="rId7"/>
    <p:sldLayoutId id="2147483674" r:id="rId8"/>
    <p:sldLayoutId id="2147483677" r:id="rId9"/>
    <p:sldLayoutId id="2147483679" r:id="rId10"/>
    <p:sldLayoutId id="2147483685" r:id="rId11"/>
    <p:sldLayoutId id="2147483696" r:id="rId12"/>
    <p:sldLayoutId id="2147483697" r:id="rId13"/>
    <p:sldLayoutId id="2147483698" r:id="rId14"/>
    <p:sldLayoutId id="2147483699" r:id="rId1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778"/>
        <p:cNvGrpSpPr/>
        <p:nvPr/>
      </p:nvGrpSpPr>
      <p:grpSpPr>
        <a:xfrm>
          <a:off x="0" y="0"/>
          <a:ext cx="0" cy="0"/>
          <a:chOff x="0" y="0"/>
          <a:chExt cx="0" cy="0"/>
        </a:xfrm>
      </p:grpSpPr>
      <p:sp>
        <p:nvSpPr>
          <p:cNvPr id="779" name="Google Shape;779;p59"/>
          <p:cNvSpPr txBox="1">
            <a:spLocks noGrp="1"/>
          </p:cNvSpPr>
          <p:nvPr>
            <p:ph type="ctrTitle"/>
          </p:nvPr>
        </p:nvSpPr>
        <p:spPr>
          <a:xfrm>
            <a:off x="541985" y="1376735"/>
            <a:ext cx="5795203" cy="215804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DIABETES </a:t>
            </a:r>
            <a:r>
              <a:rPr lang="en-US" dirty="0">
                <a:solidFill>
                  <a:schemeClr val="dk2"/>
                </a:solidFill>
              </a:rPr>
              <a:t>Prediction</a:t>
            </a:r>
            <a:r>
              <a:rPr lang="en" dirty="0">
                <a:solidFill>
                  <a:schemeClr val="dk2"/>
                </a:solidFill>
              </a:rPr>
              <a:t> system</a:t>
            </a:r>
            <a:endParaRPr dirty="0">
              <a:solidFill>
                <a:schemeClr val="dk2"/>
              </a:solidFill>
            </a:endParaRPr>
          </a:p>
        </p:txBody>
      </p:sp>
      <p:sp>
        <p:nvSpPr>
          <p:cNvPr id="780" name="Google Shape;780;p59"/>
          <p:cNvSpPr txBox="1">
            <a:spLocks noGrp="1"/>
          </p:cNvSpPr>
          <p:nvPr>
            <p:ph type="subTitle" idx="1"/>
          </p:nvPr>
        </p:nvSpPr>
        <p:spPr>
          <a:xfrm>
            <a:off x="596468" y="3523061"/>
            <a:ext cx="4785143" cy="424200"/>
          </a:xfrm>
          <a:prstGeom prst="rect">
            <a:avLst/>
          </a:prstGeom>
        </p:spPr>
        <p:txBody>
          <a:bodyPr spcFirstLastPara="1" wrap="square" lIns="91425" tIns="91425" rIns="91425" bIns="91425" anchor="t" anchorCtr="0">
            <a:noAutofit/>
          </a:bodyPr>
          <a:lstStyle/>
          <a:p>
            <a:pPr marL="0" lvl="0" indent="0"/>
            <a:r>
              <a:rPr lang="en-US" dirty="0"/>
              <a:t>Empowering Women: Predicting Diabetes Risk</a:t>
            </a:r>
            <a:endParaRPr dirty="0"/>
          </a:p>
        </p:txBody>
      </p:sp>
      <p:grpSp>
        <p:nvGrpSpPr>
          <p:cNvPr id="781" name="Google Shape;781;p59"/>
          <p:cNvGrpSpPr/>
          <p:nvPr/>
        </p:nvGrpSpPr>
        <p:grpSpPr>
          <a:xfrm rot="1083497">
            <a:off x="5142418" y="113509"/>
            <a:ext cx="1361691" cy="1675062"/>
            <a:chOff x="-6040512" y="733529"/>
            <a:chExt cx="1401404" cy="1723744"/>
          </a:xfrm>
        </p:grpSpPr>
        <p:sp>
          <p:nvSpPr>
            <p:cNvPr id="782" name="Google Shape;782;p59"/>
            <p:cNvSpPr/>
            <p:nvPr/>
          </p:nvSpPr>
          <p:spPr>
            <a:xfrm>
              <a:off x="-5035046" y="1440650"/>
              <a:ext cx="28404" cy="21198"/>
            </a:xfrm>
            <a:custGeom>
              <a:avLst/>
              <a:gdLst/>
              <a:ahLst/>
              <a:cxnLst/>
              <a:rect l="l" t="t" r="r" b="b"/>
              <a:pathLst>
                <a:path w="812" h="606" extrusionOk="0">
                  <a:moveTo>
                    <a:pt x="444" y="0"/>
                  </a:moveTo>
                  <a:cubicBezTo>
                    <a:pt x="0" y="32"/>
                    <a:pt x="69" y="606"/>
                    <a:pt x="305" y="606"/>
                  </a:cubicBezTo>
                  <a:cubicBezTo>
                    <a:pt x="318" y="606"/>
                    <a:pt x="331" y="604"/>
                    <a:pt x="344" y="601"/>
                  </a:cubicBezTo>
                  <a:cubicBezTo>
                    <a:pt x="511" y="601"/>
                    <a:pt x="811" y="67"/>
                    <a:pt x="511" y="0"/>
                  </a:cubicBezTo>
                  <a:close/>
                </a:path>
              </a:pathLst>
            </a:custGeom>
            <a:solidFill>
              <a:srgbClr val="90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59"/>
            <p:cNvSpPr/>
            <p:nvPr/>
          </p:nvSpPr>
          <p:spPr>
            <a:xfrm>
              <a:off x="-4985690" y="1246966"/>
              <a:ext cx="59536" cy="38513"/>
            </a:xfrm>
            <a:custGeom>
              <a:avLst/>
              <a:gdLst/>
              <a:ahLst/>
              <a:cxnLst/>
              <a:rect l="l" t="t" r="r" b="b"/>
              <a:pathLst>
                <a:path w="1702" h="1101" extrusionOk="0">
                  <a:moveTo>
                    <a:pt x="734" y="0"/>
                  </a:moveTo>
                  <a:cubicBezTo>
                    <a:pt x="467" y="34"/>
                    <a:pt x="0" y="467"/>
                    <a:pt x="267" y="867"/>
                  </a:cubicBezTo>
                  <a:cubicBezTo>
                    <a:pt x="334" y="1001"/>
                    <a:pt x="501" y="1101"/>
                    <a:pt x="668" y="1101"/>
                  </a:cubicBezTo>
                  <a:cubicBezTo>
                    <a:pt x="901" y="1068"/>
                    <a:pt x="1168" y="1001"/>
                    <a:pt x="1401" y="934"/>
                  </a:cubicBezTo>
                  <a:cubicBezTo>
                    <a:pt x="1702" y="867"/>
                    <a:pt x="1635" y="434"/>
                    <a:pt x="1468" y="200"/>
                  </a:cubicBezTo>
                  <a:cubicBezTo>
                    <a:pt x="1368" y="67"/>
                    <a:pt x="1201" y="0"/>
                    <a:pt x="1068" y="0"/>
                  </a:cubicBezTo>
                  <a:close/>
                </a:path>
              </a:pathLst>
            </a:custGeom>
            <a:solidFill>
              <a:srgbClr val="90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59"/>
            <p:cNvSpPr/>
            <p:nvPr/>
          </p:nvSpPr>
          <p:spPr>
            <a:xfrm>
              <a:off x="-5170034" y="1329798"/>
              <a:ext cx="135373" cy="84057"/>
            </a:xfrm>
            <a:custGeom>
              <a:avLst/>
              <a:gdLst/>
              <a:ahLst/>
              <a:cxnLst/>
              <a:rect l="l" t="t" r="r" b="b"/>
              <a:pathLst>
                <a:path w="3870" h="2403" extrusionOk="0">
                  <a:moveTo>
                    <a:pt x="1234" y="1"/>
                  </a:moveTo>
                  <a:cubicBezTo>
                    <a:pt x="934" y="1"/>
                    <a:pt x="701" y="201"/>
                    <a:pt x="701" y="501"/>
                  </a:cubicBezTo>
                  <a:cubicBezTo>
                    <a:pt x="667" y="935"/>
                    <a:pt x="434" y="834"/>
                    <a:pt x="567" y="1235"/>
                  </a:cubicBezTo>
                  <a:cubicBezTo>
                    <a:pt x="667" y="1668"/>
                    <a:pt x="0" y="1768"/>
                    <a:pt x="100" y="1969"/>
                  </a:cubicBezTo>
                  <a:cubicBezTo>
                    <a:pt x="100" y="2035"/>
                    <a:pt x="133" y="2069"/>
                    <a:pt x="200" y="2069"/>
                  </a:cubicBezTo>
                  <a:cubicBezTo>
                    <a:pt x="211" y="2072"/>
                    <a:pt x="224" y="2074"/>
                    <a:pt x="239" y="2074"/>
                  </a:cubicBezTo>
                  <a:cubicBezTo>
                    <a:pt x="359" y="2074"/>
                    <a:pt x="589" y="1969"/>
                    <a:pt x="767" y="1969"/>
                  </a:cubicBezTo>
                  <a:cubicBezTo>
                    <a:pt x="1067" y="1969"/>
                    <a:pt x="701" y="2369"/>
                    <a:pt x="1067" y="2402"/>
                  </a:cubicBezTo>
                  <a:cubicBezTo>
                    <a:pt x="1434" y="2369"/>
                    <a:pt x="1768" y="2169"/>
                    <a:pt x="2001" y="1902"/>
                  </a:cubicBezTo>
                  <a:cubicBezTo>
                    <a:pt x="2068" y="1768"/>
                    <a:pt x="2202" y="1702"/>
                    <a:pt x="2368" y="1702"/>
                  </a:cubicBezTo>
                  <a:cubicBezTo>
                    <a:pt x="2468" y="1735"/>
                    <a:pt x="2602" y="1768"/>
                    <a:pt x="2702" y="1869"/>
                  </a:cubicBezTo>
                  <a:cubicBezTo>
                    <a:pt x="2902" y="2002"/>
                    <a:pt x="3136" y="2069"/>
                    <a:pt x="3369" y="2069"/>
                  </a:cubicBezTo>
                  <a:cubicBezTo>
                    <a:pt x="3603" y="2069"/>
                    <a:pt x="3803" y="2002"/>
                    <a:pt x="3836" y="1902"/>
                  </a:cubicBezTo>
                  <a:cubicBezTo>
                    <a:pt x="3869" y="1635"/>
                    <a:pt x="3036" y="1535"/>
                    <a:pt x="3069" y="1268"/>
                  </a:cubicBezTo>
                  <a:cubicBezTo>
                    <a:pt x="3136" y="1001"/>
                    <a:pt x="2268" y="801"/>
                    <a:pt x="2001" y="634"/>
                  </a:cubicBezTo>
                  <a:cubicBezTo>
                    <a:pt x="1735" y="468"/>
                    <a:pt x="1301" y="401"/>
                    <a:pt x="1301" y="134"/>
                  </a:cubicBezTo>
                  <a:cubicBezTo>
                    <a:pt x="1334" y="67"/>
                    <a:pt x="1268" y="1"/>
                    <a:pt x="1234" y="1"/>
                  </a:cubicBezTo>
                  <a:close/>
                </a:path>
              </a:pathLst>
            </a:custGeom>
            <a:solidFill>
              <a:srgbClr val="90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59"/>
            <p:cNvSpPr/>
            <p:nvPr/>
          </p:nvSpPr>
          <p:spPr>
            <a:xfrm>
              <a:off x="-5111198" y="1419592"/>
              <a:ext cx="48377" cy="24801"/>
            </a:xfrm>
            <a:custGeom>
              <a:avLst/>
              <a:gdLst/>
              <a:ahLst/>
              <a:cxnLst/>
              <a:rect l="l" t="t" r="r" b="b"/>
              <a:pathLst>
                <a:path w="1383" h="709" extrusionOk="0">
                  <a:moveTo>
                    <a:pt x="1218" y="0"/>
                  </a:moveTo>
                  <a:cubicBezTo>
                    <a:pt x="884" y="0"/>
                    <a:pt x="1" y="412"/>
                    <a:pt x="386" y="669"/>
                  </a:cubicBezTo>
                  <a:cubicBezTo>
                    <a:pt x="420" y="703"/>
                    <a:pt x="486" y="703"/>
                    <a:pt x="553" y="703"/>
                  </a:cubicBezTo>
                  <a:cubicBezTo>
                    <a:pt x="574" y="706"/>
                    <a:pt x="596" y="708"/>
                    <a:pt x="618" y="708"/>
                  </a:cubicBezTo>
                  <a:cubicBezTo>
                    <a:pt x="973" y="708"/>
                    <a:pt x="1383" y="226"/>
                    <a:pt x="1320" y="69"/>
                  </a:cubicBezTo>
                  <a:cubicBezTo>
                    <a:pt x="1320" y="35"/>
                    <a:pt x="1287" y="2"/>
                    <a:pt x="1253" y="2"/>
                  </a:cubicBezTo>
                  <a:cubicBezTo>
                    <a:pt x="1242" y="1"/>
                    <a:pt x="1231" y="0"/>
                    <a:pt x="1218" y="0"/>
                  </a:cubicBezTo>
                  <a:close/>
                </a:path>
              </a:pathLst>
            </a:custGeom>
            <a:solidFill>
              <a:srgbClr val="90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59"/>
            <p:cNvSpPr/>
            <p:nvPr/>
          </p:nvSpPr>
          <p:spPr>
            <a:xfrm>
              <a:off x="-6040512" y="972128"/>
              <a:ext cx="1401404" cy="1485146"/>
            </a:xfrm>
            <a:custGeom>
              <a:avLst/>
              <a:gdLst/>
              <a:ahLst/>
              <a:cxnLst/>
              <a:rect l="l" t="t" r="r" b="b"/>
              <a:pathLst>
                <a:path w="40063" h="42457" extrusionOk="0">
                  <a:moveTo>
                    <a:pt x="12136" y="0"/>
                  </a:moveTo>
                  <a:cubicBezTo>
                    <a:pt x="11156" y="0"/>
                    <a:pt x="10239" y="625"/>
                    <a:pt x="9908" y="1619"/>
                  </a:cubicBezTo>
                  <a:lnTo>
                    <a:pt x="368" y="30707"/>
                  </a:lnTo>
                  <a:cubicBezTo>
                    <a:pt x="1" y="31874"/>
                    <a:pt x="568" y="33142"/>
                    <a:pt x="1735" y="33609"/>
                  </a:cubicBezTo>
                  <a:lnTo>
                    <a:pt x="22850" y="42282"/>
                  </a:lnTo>
                  <a:cubicBezTo>
                    <a:pt x="23146" y="42400"/>
                    <a:pt x="23451" y="42456"/>
                    <a:pt x="23749" y="42456"/>
                  </a:cubicBezTo>
                  <a:cubicBezTo>
                    <a:pt x="24628" y="42456"/>
                    <a:pt x="25454" y="41969"/>
                    <a:pt x="25852" y="41148"/>
                  </a:cubicBezTo>
                  <a:lnTo>
                    <a:pt x="39462" y="13728"/>
                  </a:lnTo>
                  <a:cubicBezTo>
                    <a:pt x="40063" y="12494"/>
                    <a:pt x="39495" y="11026"/>
                    <a:pt x="38228" y="10492"/>
                  </a:cubicBezTo>
                  <a:lnTo>
                    <a:pt x="13043" y="185"/>
                  </a:lnTo>
                  <a:cubicBezTo>
                    <a:pt x="12745" y="59"/>
                    <a:pt x="12437" y="0"/>
                    <a:pt x="121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59"/>
            <p:cNvSpPr/>
            <p:nvPr/>
          </p:nvSpPr>
          <p:spPr>
            <a:xfrm>
              <a:off x="-5760462" y="1183232"/>
              <a:ext cx="927670" cy="754169"/>
            </a:xfrm>
            <a:custGeom>
              <a:avLst/>
              <a:gdLst/>
              <a:ahLst/>
              <a:cxnLst/>
              <a:rect l="l" t="t" r="r" b="b"/>
              <a:pathLst>
                <a:path w="26520" h="21560" extrusionOk="0">
                  <a:moveTo>
                    <a:pt x="5634" y="0"/>
                  </a:moveTo>
                  <a:cubicBezTo>
                    <a:pt x="4898" y="0"/>
                    <a:pt x="4203" y="464"/>
                    <a:pt x="3970" y="1188"/>
                  </a:cubicBezTo>
                  <a:lnTo>
                    <a:pt x="301" y="12096"/>
                  </a:lnTo>
                  <a:cubicBezTo>
                    <a:pt x="0" y="12963"/>
                    <a:pt x="434" y="13897"/>
                    <a:pt x="1268" y="14264"/>
                  </a:cubicBezTo>
                  <a:lnTo>
                    <a:pt x="18814" y="21436"/>
                  </a:lnTo>
                  <a:cubicBezTo>
                    <a:pt x="19022" y="21520"/>
                    <a:pt x="19239" y="21559"/>
                    <a:pt x="19453" y="21559"/>
                  </a:cubicBezTo>
                  <a:cubicBezTo>
                    <a:pt x="20096" y="21559"/>
                    <a:pt x="20715" y="21203"/>
                    <a:pt x="21015" y="20602"/>
                  </a:cubicBezTo>
                  <a:lnTo>
                    <a:pt x="26052" y="10262"/>
                  </a:lnTo>
                  <a:cubicBezTo>
                    <a:pt x="26519" y="9328"/>
                    <a:pt x="26086" y="8260"/>
                    <a:pt x="25152" y="7860"/>
                  </a:cubicBezTo>
                  <a:lnTo>
                    <a:pt x="6271" y="121"/>
                  </a:lnTo>
                  <a:cubicBezTo>
                    <a:pt x="6062" y="39"/>
                    <a:pt x="5846" y="0"/>
                    <a:pt x="56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59"/>
            <p:cNvSpPr/>
            <p:nvPr/>
          </p:nvSpPr>
          <p:spPr>
            <a:xfrm>
              <a:off x="-5649610" y="1299471"/>
              <a:ext cx="550760" cy="479611"/>
            </a:xfrm>
            <a:custGeom>
              <a:avLst/>
              <a:gdLst/>
              <a:ahLst/>
              <a:cxnLst/>
              <a:rect l="l" t="t" r="r" b="b"/>
              <a:pathLst>
                <a:path w="15745" h="13711" extrusionOk="0">
                  <a:moveTo>
                    <a:pt x="10875" y="0"/>
                  </a:moveTo>
                  <a:lnTo>
                    <a:pt x="0" y="11709"/>
                  </a:lnTo>
                  <a:lnTo>
                    <a:pt x="4870" y="13710"/>
                  </a:lnTo>
                  <a:lnTo>
                    <a:pt x="15745" y="2002"/>
                  </a:lnTo>
                  <a:lnTo>
                    <a:pt x="1087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59"/>
            <p:cNvSpPr/>
            <p:nvPr/>
          </p:nvSpPr>
          <p:spPr>
            <a:xfrm>
              <a:off x="-5408073" y="1398639"/>
              <a:ext cx="490105" cy="453935"/>
            </a:xfrm>
            <a:custGeom>
              <a:avLst/>
              <a:gdLst/>
              <a:ahLst/>
              <a:cxnLst/>
              <a:rect l="l" t="t" r="r" b="b"/>
              <a:pathLst>
                <a:path w="14011" h="12977" extrusionOk="0">
                  <a:moveTo>
                    <a:pt x="10875" y="1"/>
                  </a:moveTo>
                  <a:lnTo>
                    <a:pt x="0" y="11709"/>
                  </a:lnTo>
                  <a:lnTo>
                    <a:pt x="3136" y="12977"/>
                  </a:lnTo>
                  <a:lnTo>
                    <a:pt x="14010" y="1268"/>
                  </a:lnTo>
                  <a:lnTo>
                    <a:pt x="1087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59"/>
            <p:cNvSpPr/>
            <p:nvPr/>
          </p:nvSpPr>
          <p:spPr>
            <a:xfrm>
              <a:off x="-5632120" y="1905044"/>
              <a:ext cx="262560" cy="252066"/>
            </a:xfrm>
            <a:custGeom>
              <a:avLst/>
              <a:gdLst/>
              <a:ahLst/>
              <a:cxnLst/>
              <a:rect l="l" t="t" r="r" b="b"/>
              <a:pathLst>
                <a:path w="7506" h="7206" extrusionOk="0">
                  <a:moveTo>
                    <a:pt x="2035" y="1"/>
                  </a:moveTo>
                  <a:lnTo>
                    <a:pt x="1" y="4971"/>
                  </a:lnTo>
                  <a:lnTo>
                    <a:pt x="5471" y="7206"/>
                  </a:lnTo>
                  <a:lnTo>
                    <a:pt x="7506" y="2236"/>
                  </a:lnTo>
                  <a:lnTo>
                    <a:pt x="20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59"/>
            <p:cNvSpPr/>
            <p:nvPr/>
          </p:nvSpPr>
          <p:spPr>
            <a:xfrm>
              <a:off x="-5385931" y="2006556"/>
              <a:ext cx="271935" cy="248988"/>
            </a:xfrm>
            <a:custGeom>
              <a:avLst/>
              <a:gdLst/>
              <a:ahLst/>
              <a:cxnLst/>
              <a:rect l="l" t="t" r="r" b="b"/>
              <a:pathLst>
                <a:path w="7774" h="7118" extrusionOk="0">
                  <a:moveTo>
                    <a:pt x="2036" y="1"/>
                  </a:moveTo>
                  <a:lnTo>
                    <a:pt x="1" y="4938"/>
                  </a:lnTo>
                  <a:lnTo>
                    <a:pt x="5171" y="7072"/>
                  </a:lnTo>
                  <a:cubicBezTo>
                    <a:pt x="5255" y="7103"/>
                    <a:pt x="5344" y="7118"/>
                    <a:pt x="5433" y="7118"/>
                  </a:cubicBezTo>
                  <a:cubicBezTo>
                    <a:pt x="5734" y="7118"/>
                    <a:pt x="6036" y="6948"/>
                    <a:pt x="6139" y="6639"/>
                  </a:cubicBezTo>
                  <a:lnTo>
                    <a:pt x="7606" y="3070"/>
                  </a:lnTo>
                  <a:cubicBezTo>
                    <a:pt x="7773" y="2703"/>
                    <a:pt x="7573" y="2269"/>
                    <a:pt x="7206" y="2102"/>
                  </a:cubicBezTo>
                  <a:lnTo>
                    <a:pt x="203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59"/>
            <p:cNvSpPr/>
            <p:nvPr/>
          </p:nvSpPr>
          <p:spPr>
            <a:xfrm>
              <a:off x="-5886495" y="1807135"/>
              <a:ext cx="270745" cy="249652"/>
            </a:xfrm>
            <a:custGeom>
              <a:avLst/>
              <a:gdLst/>
              <a:ahLst/>
              <a:cxnLst/>
              <a:rect l="l" t="t" r="r" b="b"/>
              <a:pathLst>
                <a:path w="7740" h="7137" extrusionOk="0">
                  <a:moveTo>
                    <a:pt x="2289" y="0"/>
                  </a:moveTo>
                  <a:cubicBezTo>
                    <a:pt x="1995" y="0"/>
                    <a:pt x="1725" y="168"/>
                    <a:pt x="1602" y="465"/>
                  </a:cubicBezTo>
                  <a:lnTo>
                    <a:pt x="134" y="4034"/>
                  </a:lnTo>
                  <a:cubicBezTo>
                    <a:pt x="1" y="4401"/>
                    <a:pt x="168" y="4868"/>
                    <a:pt x="568" y="5001"/>
                  </a:cubicBezTo>
                  <a:lnTo>
                    <a:pt x="5738" y="7136"/>
                  </a:lnTo>
                  <a:lnTo>
                    <a:pt x="7740" y="2166"/>
                  </a:lnTo>
                  <a:lnTo>
                    <a:pt x="2603" y="64"/>
                  </a:lnTo>
                  <a:cubicBezTo>
                    <a:pt x="2498" y="21"/>
                    <a:pt x="2392" y="0"/>
                    <a:pt x="228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59"/>
            <p:cNvSpPr/>
            <p:nvPr/>
          </p:nvSpPr>
          <p:spPr>
            <a:xfrm>
              <a:off x="-5305407" y="1103443"/>
              <a:ext cx="297575" cy="175040"/>
            </a:xfrm>
            <a:custGeom>
              <a:avLst/>
              <a:gdLst/>
              <a:ahLst/>
              <a:cxnLst/>
              <a:rect l="l" t="t" r="r" b="b"/>
              <a:pathLst>
                <a:path w="8507" h="5004" extrusionOk="0">
                  <a:moveTo>
                    <a:pt x="734" y="0"/>
                  </a:moveTo>
                  <a:lnTo>
                    <a:pt x="1" y="1802"/>
                  </a:lnTo>
                  <a:lnTo>
                    <a:pt x="7773" y="5004"/>
                  </a:lnTo>
                  <a:lnTo>
                    <a:pt x="8507" y="3203"/>
                  </a:lnTo>
                  <a:lnTo>
                    <a:pt x="73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59"/>
            <p:cNvSpPr/>
            <p:nvPr/>
          </p:nvSpPr>
          <p:spPr>
            <a:xfrm>
              <a:off x="-5238910" y="733529"/>
              <a:ext cx="350115" cy="464464"/>
            </a:xfrm>
            <a:custGeom>
              <a:avLst/>
              <a:gdLst/>
              <a:ahLst/>
              <a:cxnLst/>
              <a:rect l="l" t="t" r="r" b="b"/>
              <a:pathLst>
                <a:path w="10009" h="13278" extrusionOk="0">
                  <a:moveTo>
                    <a:pt x="4538" y="1"/>
                  </a:moveTo>
                  <a:lnTo>
                    <a:pt x="1" y="11042"/>
                  </a:lnTo>
                  <a:lnTo>
                    <a:pt x="5472" y="13277"/>
                  </a:lnTo>
                  <a:lnTo>
                    <a:pt x="10008" y="2236"/>
                  </a:lnTo>
                  <a:lnTo>
                    <a:pt x="453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5" name="Google Shape;795;p59"/>
          <p:cNvGrpSpPr/>
          <p:nvPr/>
        </p:nvGrpSpPr>
        <p:grpSpPr>
          <a:xfrm>
            <a:off x="8255635" y="2423850"/>
            <a:ext cx="357775" cy="295791"/>
            <a:chOff x="-783927" y="2108838"/>
            <a:chExt cx="357775" cy="295791"/>
          </a:xfrm>
        </p:grpSpPr>
        <p:sp>
          <p:nvSpPr>
            <p:cNvPr id="796" name="Google Shape;796;p59"/>
            <p:cNvSpPr/>
            <p:nvPr/>
          </p:nvSpPr>
          <p:spPr>
            <a:xfrm>
              <a:off x="-783927" y="2108838"/>
              <a:ext cx="357775" cy="295791"/>
            </a:xfrm>
            <a:custGeom>
              <a:avLst/>
              <a:gdLst/>
              <a:ahLst/>
              <a:cxnLst/>
              <a:rect l="l" t="t" r="r" b="b"/>
              <a:pathLst>
                <a:path w="10228" h="8456" extrusionOk="0">
                  <a:moveTo>
                    <a:pt x="4674" y="1"/>
                  </a:moveTo>
                  <a:cubicBezTo>
                    <a:pt x="3660" y="1"/>
                    <a:pt x="2642" y="369"/>
                    <a:pt x="1835" y="1113"/>
                  </a:cubicBezTo>
                  <a:cubicBezTo>
                    <a:pt x="134" y="2681"/>
                    <a:pt x="1" y="5316"/>
                    <a:pt x="1568" y="7017"/>
                  </a:cubicBezTo>
                  <a:cubicBezTo>
                    <a:pt x="1735" y="7217"/>
                    <a:pt x="1935" y="7384"/>
                    <a:pt x="2135" y="7518"/>
                  </a:cubicBezTo>
                  <a:cubicBezTo>
                    <a:pt x="2962" y="8173"/>
                    <a:pt x="3852" y="8456"/>
                    <a:pt x="4706" y="8456"/>
                  </a:cubicBezTo>
                  <a:cubicBezTo>
                    <a:pt x="7680" y="8456"/>
                    <a:pt x="10227" y="5030"/>
                    <a:pt x="8206" y="1947"/>
                  </a:cubicBezTo>
                  <a:cubicBezTo>
                    <a:pt x="8073" y="1747"/>
                    <a:pt x="7906" y="1547"/>
                    <a:pt x="7739" y="1346"/>
                  </a:cubicBezTo>
                  <a:cubicBezTo>
                    <a:pt x="6916" y="452"/>
                    <a:pt x="5797" y="1"/>
                    <a:pt x="46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59"/>
            <p:cNvSpPr/>
            <p:nvPr/>
          </p:nvSpPr>
          <p:spPr>
            <a:xfrm>
              <a:off x="-745414" y="2137242"/>
              <a:ext cx="248568" cy="234576"/>
            </a:xfrm>
            <a:custGeom>
              <a:avLst/>
              <a:gdLst/>
              <a:ahLst/>
              <a:cxnLst/>
              <a:rect l="l" t="t" r="r" b="b"/>
              <a:pathLst>
                <a:path w="7106" h="6706" extrusionOk="0">
                  <a:moveTo>
                    <a:pt x="6038" y="1"/>
                  </a:moveTo>
                  <a:lnTo>
                    <a:pt x="0" y="5571"/>
                  </a:lnTo>
                  <a:cubicBezTo>
                    <a:pt x="134" y="5805"/>
                    <a:pt x="301" y="6005"/>
                    <a:pt x="467" y="6205"/>
                  </a:cubicBezTo>
                  <a:cubicBezTo>
                    <a:pt x="634" y="6405"/>
                    <a:pt x="834" y="6572"/>
                    <a:pt x="1034" y="6706"/>
                  </a:cubicBezTo>
                  <a:lnTo>
                    <a:pt x="7105" y="1135"/>
                  </a:lnTo>
                  <a:cubicBezTo>
                    <a:pt x="6972" y="935"/>
                    <a:pt x="6805" y="735"/>
                    <a:pt x="6638" y="534"/>
                  </a:cubicBezTo>
                  <a:cubicBezTo>
                    <a:pt x="6472" y="334"/>
                    <a:pt x="6271" y="167"/>
                    <a:pt x="603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98" name="Google Shape;798;p59"/>
          <p:cNvSpPr/>
          <p:nvPr/>
        </p:nvSpPr>
        <p:spPr>
          <a:xfrm>
            <a:off x="4350883" y="946171"/>
            <a:ext cx="230146" cy="230178"/>
          </a:xfrm>
          <a:custGeom>
            <a:avLst/>
            <a:gdLst/>
            <a:ahLst/>
            <a:cxnLst/>
            <a:rect l="l" t="t" r="r" b="b"/>
            <a:pathLst>
              <a:path w="7239" h="7240" extrusionOk="0">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99" name="Google Shape;799;p59"/>
          <p:cNvGrpSpPr/>
          <p:nvPr/>
        </p:nvGrpSpPr>
        <p:grpSpPr>
          <a:xfrm rot="9651258">
            <a:off x="1049652" y="4433144"/>
            <a:ext cx="643548" cy="377045"/>
            <a:chOff x="-1131628" y="1250953"/>
            <a:chExt cx="695437" cy="407447"/>
          </a:xfrm>
        </p:grpSpPr>
        <p:sp>
          <p:nvSpPr>
            <p:cNvPr id="800" name="Google Shape;800;p59"/>
            <p:cNvSpPr/>
            <p:nvPr/>
          </p:nvSpPr>
          <p:spPr>
            <a:xfrm>
              <a:off x="-1131628" y="1250953"/>
              <a:ext cx="695437" cy="407447"/>
            </a:xfrm>
            <a:custGeom>
              <a:avLst/>
              <a:gdLst/>
              <a:ahLst/>
              <a:cxnLst/>
              <a:rect l="l" t="t" r="r" b="b"/>
              <a:pathLst>
                <a:path w="19881" h="11648" extrusionOk="0">
                  <a:moveTo>
                    <a:pt x="15592" y="0"/>
                  </a:moveTo>
                  <a:cubicBezTo>
                    <a:pt x="15168" y="0"/>
                    <a:pt x="14735" y="71"/>
                    <a:pt x="14310" y="220"/>
                  </a:cubicBezTo>
                  <a:lnTo>
                    <a:pt x="3036" y="4256"/>
                  </a:lnTo>
                  <a:cubicBezTo>
                    <a:pt x="1034" y="4956"/>
                    <a:pt x="0" y="7125"/>
                    <a:pt x="701" y="9126"/>
                  </a:cubicBezTo>
                  <a:cubicBezTo>
                    <a:pt x="1252" y="10676"/>
                    <a:pt x="2735" y="11647"/>
                    <a:pt x="4318" y="11647"/>
                  </a:cubicBezTo>
                  <a:cubicBezTo>
                    <a:pt x="4745" y="11647"/>
                    <a:pt x="5179" y="11576"/>
                    <a:pt x="5604" y="11428"/>
                  </a:cubicBezTo>
                  <a:lnTo>
                    <a:pt x="16879" y="7425"/>
                  </a:lnTo>
                  <a:cubicBezTo>
                    <a:pt x="18847" y="6691"/>
                    <a:pt x="19881" y="4523"/>
                    <a:pt x="19180" y="2521"/>
                  </a:cubicBezTo>
                  <a:cubicBezTo>
                    <a:pt x="18629" y="971"/>
                    <a:pt x="17166" y="0"/>
                    <a:pt x="155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59"/>
            <p:cNvSpPr/>
            <p:nvPr/>
          </p:nvSpPr>
          <p:spPr>
            <a:xfrm>
              <a:off x="-1131628" y="1328644"/>
              <a:ext cx="393245" cy="329756"/>
            </a:xfrm>
            <a:custGeom>
              <a:avLst/>
              <a:gdLst/>
              <a:ahLst/>
              <a:cxnLst/>
              <a:rect l="l" t="t" r="r" b="b"/>
              <a:pathLst>
                <a:path w="11242" h="9427" extrusionOk="0">
                  <a:moveTo>
                    <a:pt x="8673" y="0"/>
                  </a:moveTo>
                  <a:lnTo>
                    <a:pt x="3036" y="2035"/>
                  </a:lnTo>
                  <a:cubicBezTo>
                    <a:pt x="1034" y="2735"/>
                    <a:pt x="0" y="4904"/>
                    <a:pt x="701" y="6905"/>
                  </a:cubicBezTo>
                  <a:cubicBezTo>
                    <a:pt x="1252" y="8455"/>
                    <a:pt x="2735" y="9426"/>
                    <a:pt x="4318" y="9426"/>
                  </a:cubicBezTo>
                  <a:cubicBezTo>
                    <a:pt x="4745" y="9426"/>
                    <a:pt x="5179" y="9355"/>
                    <a:pt x="5604" y="9207"/>
                  </a:cubicBezTo>
                  <a:lnTo>
                    <a:pt x="11241" y="7205"/>
                  </a:lnTo>
                  <a:lnTo>
                    <a:pt x="86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59"/>
            <p:cNvSpPr/>
            <p:nvPr/>
          </p:nvSpPr>
          <p:spPr>
            <a:xfrm>
              <a:off x="-1033614" y="1304858"/>
              <a:ext cx="460931" cy="190956"/>
            </a:xfrm>
            <a:custGeom>
              <a:avLst/>
              <a:gdLst/>
              <a:ahLst/>
              <a:cxnLst/>
              <a:rect l="l" t="t" r="r" b="b"/>
              <a:pathLst>
                <a:path w="13177" h="5459" extrusionOk="0">
                  <a:moveTo>
                    <a:pt x="12479" y="0"/>
                  </a:moveTo>
                  <a:cubicBezTo>
                    <a:pt x="12400" y="0"/>
                    <a:pt x="12320" y="15"/>
                    <a:pt x="12242" y="46"/>
                  </a:cubicBezTo>
                  <a:lnTo>
                    <a:pt x="500" y="4216"/>
                  </a:lnTo>
                  <a:cubicBezTo>
                    <a:pt x="167" y="4349"/>
                    <a:pt x="0" y="4716"/>
                    <a:pt x="100" y="5050"/>
                  </a:cubicBezTo>
                  <a:cubicBezTo>
                    <a:pt x="205" y="5285"/>
                    <a:pt x="453" y="5459"/>
                    <a:pt x="716" y="5459"/>
                  </a:cubicBezTo>
                  <a:cubicBezTo>
                    <a:pt x="788" y="5459"/>
                    <a:pt x="862" y="5446"/>
                    <a:pt x="934" y="5417"/>
                  </a:cubicBezTo>
                  <a:lnTo>
                    <a:pt x="12676" y="1214"/>
                  </a:lnTo>
                  <a:cubicBezTo>
                    <a:pt x="13009" y="1114"/>
                    <a:pt x="13176" y="747"/>
                    <a:pt x="13076" y="413"/>
                  </a:cubicBezTo>
                  <a:cubicBezTo>
                    <a:pt x="12974" y="158"/>
                    <a:pt x="12735" y="0"/>
                    <a:pt x="12479" y="0"/>
                  </a:cubicBezTo>
                  <a:close/>
                </a:path>
              </a:pathLst>
            </a:custGeom>
            <a:solidFill>
              <a:srgbClr val="FAE9CD">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3" name="Google Shape;803;p59"/>
          <p:cNvGrpSpPr/>
          <p:nvPr/>
        </p:nvGrpSpPr>
        <p:grpSpPr>
          <a:xfrm rot="-7140317">
            <a:off x="5380740" y="4075275"/>
            <a:ext cx="643533" cy="377037"/>
            <a:chOff x="-1131628" y="1250953"/>
            <a:chExt cx="695437" cy="407447"/>
          </a:xfrm>
        </p:grpSpPr>
        <p:sp>
          <p:nvSpPr>
            <p:cNvPr id="804" name="Google Shape;804;p59"/>
            <p:cNvSpPr/>
            <p:nvPr/>
          </p:nvSpPr>
          <p:spPr>
            <a:xfrm>
              <a:off x="-1131628" y="1250953"/>
              <a:ext cx="695437" cy="407447"/>
            </a:xfrm>
            <a:custGeom>
              <a:avLst/>
              <a:gdLst/>
              <a:ahLst/>
              <a:cxnLst/>
              <a:rect l="l" t="t" r="r" b="b"/>
              <a:pathLst>
                <a:path w="19881" h="11648" extrusionOk="0">
                  <a:moveTo>
                    <a:pt x="15592" y="0"/>
                  </a:moveTo>
                  <a:cubicBezTo>
                    <a:pt x="15168" y="0"/>
                    <a:pt x="14735" y="71"/>
                    <a:pt x="14310" y="220"/>
                  </a:cubicBezTo>
                  <a:lnTo>
                    <a:pt x="3036" y="4256"/>
                  </a:lnTo>
                  <a:cubicBezTo>
                    <a:pt x="1034" y="4956"/>
                    <a:pt x="0" y="7125"/>
                    <a:pt x="701" y="9126"/>
                  </a:cubicBezTo>
                  <a:cubicBezTo>
                    <a:pt x="1252" y="10676"/>
                    <a:pt x="2735" y="11647"/>
                    <a:pt x="4318" y="11647"/>
                  </a:cubicBezTo>
                  <a:cubicBezTo>
                    <a:pt x="4745" y="11647"/>
                    <a:pt x="5179" y="11576"/>
                    <a:pt x="5604" y="11428"/>
                  </a:cubicBezTo>
                  <a:lnTo>
                    <a:pt x="16879" y="7425"/>
                  </a:lnTo>
                  <a:cubicBezTo>
                    <a:pt x="18847" y="6691"/>
                    <a:pt x="19881" y="4523"/>
                    <a:pt x="19180" y="2521"/>
                  </a:cubicBezTo>
                  <a:cubicBezTo>
                    <a:pt x="18629" y="971"/>
                    <a:pt x="17166" y="0"/>
                    <a:pt x="155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59"/>
            <p:cNvSpPr/>
            <p:nvPr/>
          </p:nvSpPr>
          <p:spPr>
            <a:xfrm>
              <a:off x="-1131628" y="1328644"/>
              <a:ext cx="393245" cy="329756"/>
            </a:xfrm>
            <a:custGeom>
              <a:avLst/>
              <a:gdLst/>
              <a:ahLst/>
              <a:cxnLst/>
              <a:rect l="l" t="t" r="r" b="b"/>
              <a:pathLst>
                <a:path w="11242" h="9427" extrusionOk="0">
                  <a:moveTo>
                    <a:pt x="8673" y="0"/>
                  </a:moveTo>
                  <a:lnTo>
                    <a:pt x="3036" y="2035"/>
                  </a:lnTo>
                  <a:cubicBezTo>
                    <a:pt x="1034" y="2735"/>
                    <a:pt x="0" y="4904"/>
                    <a:pt x="701" y="6905"/>
                  </a:cubicBezTo>
                  <a:cubicBezTo>
                    <a:pt x="1252" y="8455"/>
                    <a:pt x="2735" y="9426"/>
                    <a:pt x="4318" y="9426"/>
                  </a:cubicBezTo>
                  <a:cubicBezTo>
                    <a:pt x="4745" y="9426"/>
                    <a:pt x="5179" y="9355"/>
                    <a:pt x="5604" y="9207"/>
                  </a:cubicBezTo>
                  <a:lnTo>
                    <a:pt x="11241" y="7205"/>
                  </a:lnTo>
                  <a:lnTo>
                    <a:pt x="86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59"/>
            <p:cNvSpPr/>
            <p:nvPr/>
          </p:nvSpPr>
          <p:spPr>
            <a:xfrm>
              <a:off x="-1033614" y="1304858"/>
              <a:ext cx="460931" cy="190956"/>
            </a:xfrm>
            <a:custGeom>
              <a:avLst/>
              <a:gdLst/>
              <a:ahLst/>
              <a:cxnLst/>
              <a:rect l="l" t="t" r="r" b="b"/>
              <a:pathLst>
                <a:path w="13177" h="5459" extrusionOk="0">
                  <a:moveTo>
                    <a:pt x="12479" y="0"/>
                  </a:moveTo>
                  <a:cubicBezTo>
                    <a:pt x="12400" y="0"/>
                    <a:pt x="12320" y="15"/>
                    <a:pt x="12242" y="46"/>
                  </a:cubicBezTo>
                  <a:lnTo>
                    <a:pt x="500" y="4216"/>
                  </a:lnTo>
                  <a:cubicBezTo>
                    <a:pt x="167" y="4349"/>
                    <a:pt x="0" y="4716"/>
                    <a:pt x="100" y="5050"/>
                  </a:cubicBezTo>
                  <a:cubicBezTo>
                    <a:pt x="205" y="5285"/>
                    <a:pt x="453" y="5459"/>
                    <a:pt x="716" y="5459"/>
                  </a:cubicBezTo>
                  <a:cubicBezTo>
                    <a:pt x="788" y="5459"/>
                    <a:pt x="862" y="5446"/>
                    <a:pt x="934" y="5417"/>
                  </a:cubicBezTo>
                  <a:lnTo>
                    <a:pt x="12676" y="1214"/>
                  </a:lnTo>
                  <a:cubicBezTo>
                    <a:pt x="13009" y="1114"/>
                    <a:pt x="13176" y="747"/>
                    <a:pt x="13076" y="413"/>
                  </a:cubicBezTo>
                  <a:cubicBezTo>
                    <a:pt x="12974" y="158"/>
                    <a:pt x="12735" y="0"/>
                    <a:pt x="12479" y="0"/>
                  </a:cubicBezTo>
                  <a:close/>
                </a:path>
              </a:pathLst>
            </a:custGeom>
            <a:solidFill>
              <a:srgbClr val="FAE9CD">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7" name="Google Shape;807;p59"/>
          <p:cNvGrpSpPr/>
          <p:nvPr/>
        </p:nvGrpSpPr>
        <p:grpSpPr>
          <a:xfrm>
            <a:off x="6358316" y="756641"/>
            <a:ext cx="1667923" cy="4618010"/>
            <a:chOff x="6358316" y="756641"/>
            <a:chExt cx="1667923" cy="4618010"/>
          </a:xfrm>
        </p:grpSpPr>
        <p:grpSp>
          <p:nvGrpSpPr>
            <p:cNvPr id="808" name="Google Shape;808;p59"/>
            <p:cNvGrpSpPr/>
            <p:nvPr/>
          </p:nvGrpSpPr>
          <p:grpSpPr>
            <a:xfrm flipH="1">
              <a:off x="6363558" y="756641"/>
              <a:ext cx="1662681" cy="4618010"/>
              <a:chOff x="1183630" y="885542"/>
              <a:chExt cx="1787637" cy="4965068"/>
            </a:xfrm>
          </p:grpSpPr>
          <p:sp>
            <p:nvSpPr>
              <p:cNvPr id="809" name="Google Shape;809;p59"/>
              <p:cNvSpPr/>
              <p:nvPr/>
            </p:nvSpPr>
            <p:spPr>
              <a:xfrm>
                <a:off x="2034070" y="2216492"/>
                <a:ext cx="21870" cy="32758"/>
              </a:xfrm>
              <a:custGeom>
                <a:avLst/>
                <a:gdLst/>
                <a:ahLst/>
                <a:cxnLst/>
                <a:rect l="l" t="t" r="r" b="b"/>
                <a:pathLst>
                  <a:path w="695" h="1041" extrusionOk="0">
                    <a:moveTo>
                      <a:pt x="537" y="1"/>
                    </a:moveTo>
                    <a:cubicBezTo>
                      <a:pt x="459" y="1"/>
                      <a:pt x="441" y="153"/>
                      <a:pt x="228" y="305"/>
                    </a:cubicBezTo>
                    <a:cubicBezTo>
                      <a:pt x="0" y="435"/>
                      <a:pt x="216" y="1040"/>
                      <a:pt x="443" y="1040"/>
                    </a:cubicBezTo>
                    <a:cubicBezTo>
                      <a:pt x="449" y="1040"/>
                      <a:pt x="455" y="1040"/>
                      <a:pt x="461" y="1039"/>
                    </a:cubicBezTo>
                    <a:cubicBezTo>
                      <a:pt x="695" y="972"/>
                      <a:pt x="661" y="5"/>
                      <a:pt x="561" y="5"/>
                    </a:cubicBezTo>
                    <a:cubicBezTo>
                      <a:pt x="552" y="2"/>
                      <a:pt x="545" y="1"/>
                      <a:pt x="537" y="1"/>
                    </a:cubicBezTo>
                    <a:close/>
                  </a:path>
                </a:pathLst>
              </a:custGeom>
              <a:solidFill>
                <a:srgbClr val="90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59"/>
              <p:cNvSpPr/>
              <p:nvPr/>
            </p:nvSpPr>
            <p:spPr>
              <a:xfrm>
                <a:off x="1927616" y="2281850"/>
                <a:ext cx="18755" cy="11423"/>
              </a:xfrm>
              <a:custGeom>
                <a:avLst/>
                <a:gdLst/>
                <a:ahLst/>
                <a:cxnLst/>
                <a:rect l="l" t="t" r="r" b="b"/>
                <a:pathLst>
                  <a:path w="596" h="363" extrusionOk="0">
                    <a:moveTo>
                      <a:pt x="447" y="0"/>
                    </a:moveTo>
                    <a:cubicBezTo>
                      <a:pt x="273" y="0"/>
                      <a:pt x="1" y="214"/>
                      <a:pt x="75" y="263"/>
                    </a:cubicBezTo>
                    <a:cubicBezTo>
                      <a:pt x="179" y="328"/>
                      <a:pt x="284" y="363"/>
                      <a:pt x="370" y="363"/>
                    </a:cubicBezTo>
                    <a:cubicBezTo>
                      <a:pt x="504" y="363"/>
                      <a:pt x="595" y="279"/>
                      <a:pt x="575" y="96"/>
                    </a:cubicBezTo>
                    <a:cubicBezTo>
                      <a:pt x="558" y="27"/>
                      <a:pt x="509" y="0"/>
                      <a:pt x="447" y="0"/>
                    </a:cubicBezTo>
                    <a:close/>
                  </a:path>
                </a:pathLst>
              </a:custGeom>
              <a:solidFill>
                <a:srgbClr val="90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59"/>
              <p:cNvSpPr/>
              <p:nvPr/>
            </p:nvSpPr>
            <p:spPr>
              <a:xfrm>
                <a:off x="2284615" y="2367536"/>
                <a:ext cx="52551" cy="11958"/>
              </a:xfrm>
              <a:custGeom>
                <a:avLst/>
                <a:gdLst/>
                <a:ahLst/>
                <a:cxnLst/>
                <a:rect l="l" t="t" r="r" b="b"/>
                <a:pathLst>
                  <a:path w="1670" h="380" extrusionOk="0">
                    <a:moveTo>
                      <a:pt x="315" y="1"/>
                    </a:moveTo>
                    <a:cubicBezTo>
                      <a:pt x="161" y="1"/>
                      <a:pt x="0" y="149"/>
                      <a:pt x="105" y="175"/>
                    </a:cubicBezTo>
                    <a:cubicBezTo>
                      <a:pt x="371" y="275"/>
                      <a:pt x="638" y="342"/>
                      <a:pt x="905" y="375"/>
                    </a:cubicBezTo>
                    <a:cubicBezTo>
                      <a:pt x="935" y="378"/>
                      <a:pt x="966" y="380"/>
                      <a:pt x="996" y="380"/>
                    </a:cubicBezTo>
                    <a:cubicBezTo>
                      <a:pt x="1312" y="380"/>
                      <a:pt x="1669" y="236"/>
                      <a:pt x="1639" y="175"/>
                    </a:cubicBezTo>
                    <a:cubicBezTo>
                      <a:pt x="1639" y="146"/>
                      <a:pt x="1622" y="136"/>
                      <a:pt x="1594" y="136"/>
                    </a:cubicBezTo>
                    <a:cubicBezTo>
                      <a:pt x="1547" y="136"/>
                      <a:pt x="1472" y="161"/>
                      <a:pt x="1400" y="161"/>
                    </a:cubicBezTo>
                    <a:cubicBezTo>
                      <a:pt x="1367" y="161"/>
                      <a:pt x="1335" y="156"/>
                      <a:pt x="1305" y="142"/>
                    </a:cubicBezTo>
                    <a:cubicBezTo>
                      <a:pt x="1261" y="108"/>
                      <a:pt x="1168" y="101"/>
                      <a:pt x="1058" y="101"/>
                    </a:cubicBezTo>
                    <a:cubicBezTo>
                      <a:pt x="970" y="101"/>
                      <a:pt x="871" y="106"/>
                      <a:pt x="777" y="106"/>
                    </a:cubicBezTo>
                    <a:cubicBezTo>
                      <a:pt x="636" y="106"/>
                      <a:pt x="505" y="95"/>
                      <a:pt x="438" y="42"/>
                    </a:cubicBezTo>
                    <a:cubicBezTo>
                      <a:pt x="402" y="13"/>
                      <a:pt x="359" y="1"/>
                      <a:pt x="315" y="1"/>
                    </a:cubicBezTo>
                    <a:close/>
                  </a:path>
                </a:pathLst>
              </a:custGeom>
              <a:solidFill>
                <a:srgbClr val="90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59"/>
              <p:cNvSpPr/>
              <p:nvPr/>
            </p:nvSpPr>
            <p:spPr>
              <a:xfrm>
                <a:off x="2435879" y="2363508"/>
                <a:ext cx="44652" cy="22814"/>
              </a:xfrm>
              <a:custGeom>
                <a:avLst/>
                <a:gdLst/>
                <a:ahLst/>
                <a:cxnLst/>
                <a:rect l="l" t="t" r="r" b="b"/>
                <a:pathLst>
                  <a:path w="1419" h="725" extrusionOk="0">
                    <a:moveTo>
                      <a:pt x="1355" y="0"/>
                    </a:moveTo>
                    <a:cubicBezTo>
                      <a:pt x="1333" y="0"/>
                      <a:pt x="1303" y="11"/>
                      <a:pt x="1268" y="36"/>
                    </a:cubicBezTo>
                    <a:cubicBezTo>
                      <a:pt x="1035" y="203"/>
                      <a:pt x="768" y="270"/>
                      <a:pt x="501" y="270"/>
                    </a:cubicBezTo>
                    <a:cubicBezTo>
                      <a:pt x="134" y="270"/>
                      <a:pt x="1" y="537"/>
                      <a:pt x="234" y="670"/>
                    </a:cubicBezTo>
                    <a:cubicBezTo>
                      <a:pt x="304" y="709"/>
                      <a:pt x="382" y="724"/>
                      <a:pt x="462" y="724"/>
                    </a:cubicBezTo>
                    <a:cubicBezTo>
                      <a:pt x="726" y="724"/>
                      <a:pt x="1002" y="555"/>
                      <a:pt x="1002" y="503"/>
                    </a:cubicBezTo>
                    <a:cubicBezTo>
                      <a:pt x="1002" y="403"/>
                      <a:pt x="1102" y="203"/>
                      <a:pt x="1268" y="136"/>
                    </a:cubicBezTo>
                    <a:cubicBezTo>
                      <a:pt x="1417" y="87"/>
                      <a:pt x="1419" y="0"/>
                      <a:pt x="1355" y="0"/>
                    </a:cubicBezTo>
                    <a:close/>
                  </a:path>
                </a:pathLst>
              </a:custGeom>
              <a:solidFill>
                <a:srgbClr val="90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59"/>
              <p:cNvSpPr/>
              <p:nvPr/>
            </p:nvSpPr>
            <p:spPr>
              <a:xfrm>
                <a:off x="1704259" y="1937501"/>
                <a:ext cx="88203" cy="90217"/>
              </a:xfrm>
              <a:custGeom>
                <a:avLst/>
                <a:gdLst/>
                <a:ahLst/>
                <a:cxnLst/>
                <a:rect l="l" t="t" r="r" b="b"/>
                <a:pathLst>
                  <a:path w="2803" h="2867" extrusionOk="0">
                    <a:moveTo>
                      <a:pt x="2208" y="1"/>
                    </a:moveTo>
                    <a:cubicBezTo>
                      <a:pt x="2028" y="1"/>
                      <a:pt x="1848" y="198"/>
                      <a:pt x="1669" y="198"/>
                    </a:cubicBezTo>
                    <a:lnTo>
                      <a:pt x="1602" y="198"/>
                    </a:lnTo>
                    <a:cubicBezTo>
                      <a:pt x="1505" y="157"/>
                      <a:pt x="1397" y="132"/>
                      <a:pt x="1301" y="132"/>
                    </a:cubicBezTo>
                    <a:cubicBezTo>
                      <a:pt x="1166" y="132"/>
                      <a:pt x="1055" y="181"/>
                      <a:pt x="1035" y="298"/>
                    </a:cubicBezTo>
                    <a:cubicBezTo>
                      <a:pt x="1035" y="498"/>
                      <a:pt x="1302" y="432"/>
                      <a:pt x="1302" y="565"/>
                    </a:cubicBezTo>
                    <a:cubicBezTo>
                      <a:pt x="1302" y="698"/>
                      <a:pt x="1035" y="665"/>
                      <a:pt x="868" y="798"/>
                    </a:cubicBezTo>
                    <a:cubicBezTo>
                      <a:pt x="821" y="830"/>
                      <a:pt x="775" y="841"/>
                      <a:pt x="728" y="841"/>
                    </a:cubicBezTo>
                    <a:cubicBezTo>
                      <a:pt x="612" y="841"/>
                      <a:pt x="496" y="773"/>
                      <a:pt x="380" y="773"/>
                    </a:cubicBezTo>
                    <a:cubicBezTo>
                      <a:pt x="342" y="773"/>
                      <a:pt x="305" y="780"/>
                      <a:pt x="268" y="798"/>
                    </a:cubicBezTo>
                    <a:cubicBezTo>
                      <a:pt x="68" y="865"/>
                      <a:pt x="468" y="999"/>
                      <a:pt x="335" y="1199"/>
                    </a:cubicBezTo>
                    <a:cubicBezTo>
                      <a:pt x="201" y="1399"/>
                      <a:pt x="335" y="1399"/>
                      <a:pt x="601" y="1599"/>
                    </a:cubicBezTo>
                    <a:cubicBezTo>
                      <a:pt x="835" y="1799"/>
                      <a:pt x="435" y="1833"/>
                      <a:pt x="435" y="2066"/>
                    </a:cubicBezTo>
                    <a:cubicBezTo>
                      <a:pt x="435" y="2300"/>
                      <a:pt x="134" y="2266"/>
                      <a:pt x="68" y="2433"/>
                    </a:cubicBezTo>
                    <a:cubicBezTo>
                      <a:pt x="1" y="2566"/>
                      <a:pt x="335" y="2867"/>
                      <a:pt x="635" y="2867"/>
                    </a:cubicBezTo>
                    <a:cubicBezTo>
                      <a:pt x="968" y="2833"/>
                      <a:pt x="1302" y="2700"/>
                      <a:pt x="1569" y="2466"/>
                    </a:cubicBezTo>
                    <a:cubicBezTo>
                      <a:pt x="1667" y="2368"/>
                      <a:pt x="1752" y="2342"/>
                      <a:pt x="1832" y="2342"/>
                    </a:cubicBezTo>
                    <a:cubicBezTo>
                      <a:pt x="1919" y="2342"/>
                      <a:pt x="2000" y="2373"/>
                      <a:pt x="2086" y="2373"/>
                    </a:cubicBezTo>
                    <a:cubicBezTo>
                      <a:pt x="2134" y="2373"/>
                      <a:pt x="2183" y="2363"/>
                      <a:pt x="2236" y="2333"/>
                    </a:cubicBezTo>
                    <a:cubicBezTo>
                      <a:pt x="2503" y="2199"/>
                      <a:pt x="2336" y="1232"/>
                      <a:pt x="2236" y="1032"/>
                    </a:cubicBezTo>
                    <a:cubicBezTo>
                      <a:pt x="2236" y="1032"/>
                      <a:pt x="2236" y="999"/>
                      <a:pt x="2236" y="965"/>
                    </a:cubicBezTo>
                    <a:cubicBezTo>
                      <a:pt x="2269" y="865"/>
                      <a:pt x="2536" y="832"/>
                      <a:pt x="2670" y="698"/>
                    </a:cubicBezTo>
                    <a:cubicBezTo>
                      <a:pt x="2803" y="565"/>
                      <a:pt x="2569" y="265"/>
                      <a:pt x="2369" y="65"/>
                    </a:cubicBezTo>
                    <a:cubicBezTo>
                      <a:pt x="2315" y="18"/>
                      <a:pt x="2262" y="1"/>
                      <a:pt x="2208" y="1"/>
                    </a:cubicBezTo>
                    <a:close/>
                  </a:path>
                </a:pathLst>
              </a:custGeom>
              <a:solidFill>
                <a:srgbClr val="90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59"/>
              <p:cNvSpPr/>
              <p:nvPr/>
            </p:nvSpPr>
            <p:spPr>
              <a:xfrm>
                <a:off x="1760303" y="1858329"/>
                <a:ext cx="18534" cy="16143"/>
              </a:xfrm>
              <a:custGeom>
                <a:avLst/>
                <a:gdLst/>
                <a:ahLst/>
                <a:cxnLst/>
                <a:rect l="l" t="t" r="r" b="b"/>
                <a:pathLst>
                  <a:path w="589" h="513" extrusionOk="0">
                    <a:moveTo>
                      <a:pt x="486" y="1"/>
                    </a:moveTo>
                    <a:cubicBezTo>
                      <a:pt x="330" y="1"/>
                      <a:pt x="1" y="512"/>
                      <a:pt x="155" y="512"/>
                    </a:cubicBezTo>
                    <a:cubicBezTo>
                      <a:pt x="288" y="512"/>
                      <a:pt x="588" y="112"/>
                      <a:pt x="522" y="12"/>
                    </a:cubicBezTo>
                    <a:cubicBezTo>
                      <a:pt x="511" y="4"/>
                      <a:pt x="500" y="1"/>
                      <a:pt x="486" y="1"/>
                    </a:cubicBezTo>
                    <a:close/>
                  </a:path>
                </a:pathLst>
              </a:custGeom>
              <a:solidFill>
                <a:srgbClr val="90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59"/>
              <p:cNvSpPr/>
              <p:nvPr/>
            </p:nvSpPr>
            <p:spPr>
              <a:xfrm>
                <a:off x="1766219" y="1847410"/>
                <a:ext cx="154065" cy="215710"/>
              </a:xfrm>
              <a:custGeom>
                <a:avLst/>
                <a:gdLst/>
                <a:ahLst/>
                <a:cxnLst/>
                <a:rect l="l" t="t" r="r" b="b"/>
                <a:pathLst>
                  <a:path w="4896" h="6855" extrusionOk="0">
                    <a:moveTo>
                      <a:pt x="2055" y="1"/>
                    </a:moveTo>
                    <a:cubicBezTo>
                      <a:pt x="1988" y="1"/>
                      <a:pt x="1951" y="170"/>
                      <a:pt x="1868" y="226"/>
                    </a:cubicBezTo>
                    <a:cubicBezTo>
                      <a:pt x="1768" y="259"/>
                      <a:pt x="1668" y="276"/>
                      <a:pt x="1568" y="276"/>
                    </a:cubicBezTo>
                    <a:cubicBezTo>
                      <a:pt x="1468" y="276"/>
                      <a:pt x="1368" y="259"/>
                      <a:pt x="1268" y="226"/>
                    </a:cubicBezTo>
                    <a:cubicBezTo>
                      <a:pt x="1256" y="224"/>
                      <a:pt x="1245" y="224"/>
                      <a:pt x="1234" y="224"/>
                    </a:cubicBezTo>
                    <a:cubicBezTo>
                      <a:pt x="992" y="224"/>
                      <a:pt x="902" y="565"/>
                      <a:pt x="934" y="693"/>
                    </a:cubicBezTo>
                    <a:cubicBezTo>
                      <a:pt x="934" y="859"/>
                      <a:pt x="634" y="960"/>
                      <a:pt x="667" y="1093"/>
                    </a:cubicBezTo>
                    <a:cubicBezTo>
                      <a:pt x="719" y="1170"/>
                      <a:pt x="670" y="1248"/>
                      <a:pt x="600" y="1248"/>
                    </a:cubicBezTo>
                    <a:cubicBezTo>
                      <a:pt x="579" y="1248"/>
                      <a:pt x="556" y="1241"/>
                      <a:pt x="534" y="1226"/>
                    </a:cubicBezTo>
                    <a:cubicBezTo>
                      <a:pt x="483" y="1176"/>
                      <a:pt x="394" y="1048"/>
                      <a:pt x="281" y="1048"/>
                    </a:cubicBezTo>
                    <a:cubicBezTo>
                      <a:pt x="245" y="1048"/>
                      <a:pt x="207" y="1061"/>
                      <a:pt x="167" y="1093"/>
                    </a:cubicBezTo>
                    <a:cubicBezTo>
                      <a:pt x="0" y="1226"/>
                      <a:pt x="367" y="1393"/>
                      <a:pt x="600" y="1427"/>
                    </a:cubicBezTo>
                    <a:cubicBezTo>
                      <a:pt x="801" y="1460"/>
                      <a:pt x="434" y="1593"/>
                      <a:pt x="367" y="1860"/>
                    </a:cubicBezTo>
                    <a:cubicBezTo>
                      <a:pt x="334" y="2094"/>
                      <a:pt x="667" y="1960"/>
                      <a:pt x="667" y="2127"/>
                    </a:cubicBezTo>
                    <a:cubicBezTo>
                      <a:pt x="667" y="2294"/>
                      <a:pt x="200" y="2327"/>
                      <a:pt x="200" y="2461"/>
                    </a:cubicBezTo>
                    <a:cubicBezTo>
                      <a:pt x="200" y="2503"/>
                      <a:pt x="217" y="2520"/>
                      <a:pt x="245" y="2520"/>
                    </a:cubicBezTo>
                    <a:cubicBezTo>
                      <a:pt x="327" y="2520"/>
                      <a:pt x="501" y="2377"/>
                      <a:pt x="600" y="2327"/>
                    </a:cubicBezTo>
                    <a:cubicBezTo>
                      <a:pt x="609" y="2323"/>
                      <a:pt x="617" y="2321"/>
                      <a:pt x="623" y="2321"/>
                    </a:cubicBezTo>
                    <a:cubicBezTo>
                      <a:pt x="703" y="2321"/>
                      <a:pt x="575" y="2667"/>
                      <a:pt x="780" y="2667"/>
                    </a:cubicBezTo>
                    <a:cubicBezTo>
                      <a:pt x="796" y="2667"/>
                      <a:pt x="814" y="2665"/>
                      <a:pt x="834" y="2661"/>
                    </a:cubicBezTo>
                    <a:cubicBezTo>
                      <a:pt x="1122" y="2629"/>
                      <a:pt x="1041" y="2258"/>
                      <a:pt x="1123" y="2258"/>
                    </a:cubicBezTo>
                    <a:cubicBezTo>
                      <a:pt x="1127" y="2258"/>
                      <a:pt x="1130" y="2259"/>
                      <a:pt x="1134" y="2260"/>
                    </a:cubicBezTo>
                    <a:cubicBezTo>
                      <a:pt x="1268" y="2294"/>
                      <a:pt x="1101" y="2461"/>
                      <a:pt x="1201" y="2627"/>
                    </a:cubicBezTo>
                    <a:cubicBezTo>
                      <a:pt x="1268" y="2794"/>
                      <a:pt x="967" y="3061"/>
                      <a:pt x="1001" y="3194"/>
                    </a:cubicBezTo>
                    <a:cubicBezTo>
                      <a:pt x="1001" y="3254"/>
                      <a:pt x="1122" y="3287"/>
                      <a:pt x="1274" y="3287"/>
                    </a:cubicBezTo>
                    <a:cubicBezTo>
                      <a:pt x="1460" y="3287"/>
                      <a:pt x="1691" y="3238"/>
                      <a:pt x="1801" y="3128"/>
                    </a:cubicBezTo>
                    <a:cubicBezTo>
                      <a:pt x="1851" y="3068"/>
                      <a:pt x="1895" y="3044"/>
                      <a:pt x="1928" y="3044"/>
                    </a:cubicBezTo>
                    <a:cubicBezTo>
                      <a:pt x="2007" y="3044"/>
                      <a:pt x="2028" y="3177"/>
                      <a:pt x="1935" y="3295"/>
                    </a:cubicBezTo>
                    <a:cubicBezTo>
                      <a:pt x="1801" y="3395"/>
                      <a:pt x="1868" y="3595"/>
                      <a:pt x="2035" y="3628"/>
                    </a:cubicBezTo>
                    <a:cubicBezTo>
                      <a:pt x="2202" y="3695"/>
                      <a:pt x="2235" y="3695"/>
                      <a:pt x="2168" y="3828"/>
                    </a:cubicBezTo>
                    <a:cubicBezTo>
                      <a:pt x="2102" y="3962"/>
                      <a:pt x="2168" y="4195"/>
                      <a:pt x="2135" y="4329"/>
                    </a:cubicBezTo>
                    <a:cubicBezTo>
                      <a:pt x="2098" y="4384"/>
                      <a:pt x="1930" y="4408"/>
                      <a:pt x="1786" y="4408"/>
                    </a:cubicBezTo>
                    <a:cubicBezTo>
                      <a:pt x="1669" y="4408"/>
                      <a:pt x="1568" y="4392"/>
                      <a:pt x="1568" y="4362"/>
                    </a:cubicBezTo>
                    <a:cubicBezTo>
                      <a:pt x="1556" y="4327"/>
                      <a:pt x="1524" y="4312"/>
                      <a:pt x="1491" y="4312"/>
                    </a:cubicBezTo>
                    <a:cubicBezTo>
                      <a:pt x="1427" y="4312"/>
                      <a:pt x="1358" y="4363"/>
                      <a:pt x="1401" y="4429"/>
                    </a:cubicBezTo>
                    <a:cubicBezTo>
                      <a:pt x="1434" y="4562"/>
                      <a:pt x="1201" y="4662"/>
                      <a:pt x="1234" y="4762"/>
                    </a:cubicBezTo>
                    <a:cubicBezTo>
                      <a:pt x="1234" y="4896"/>
                      <a:pt x="1534" y="4862"/>
                      <a:pt x="1534" y="4996"/>
                    </a:cubicBezTo>
                    <a:cubicBezTo>
                      <a:pt x="1568" y="5129"/>
                      <a:pt x="1334" y="5263"/>
                      <a:pt x="1034" y="5363"/>
                    </a:cubicBezTo>
                    <a:cubicBezTo>
                      <a:pt x="757" y="5446"/>
                      <a:pt x="986" y="5621"/>
                      <a:pt x="1148" y="5621"/>
                    </a:cubicBezTo>
                    <a:cubicBezTo>
                      <a:pt x="1181" y="5621"/>
                      <a:pt x="1212" y="5613"/>
                      <a:pt x="1234" y="5596"/>
                    </a:cubicBezTo>
                    <a:cubicBezTo>
                      <a:pt x="1265" y="5573"/>
                      <a:pt x="1287" y="5564"/>
                      <a:pt x="1305" y="5564"/>
                    </a:cubicBezTo>
                    <a:cubicBezTo>
                      <a:pt x="1366" y="5564"/>
                      <a:pt x="1388" y="5663"/>
                      <a:pt x="1568" y="5663"/>
                    </a:cubicBezTo>
                    <a:cubicBezTo>
                      <a:pt x="1735" y="5663"/>
                      <a:pt x="1855" y="5779"/>
                      <a:pt x="2026" y="5779"/>
                    </a:cubicBezTo>
                    <a:cubicBezTo>
                      <a:pt x="2060" y="5779"/>
                      <a:pt x="2096" y="5774"/>
                      <a:pt x="2135" y="5763"/>
                    </a:cubicBezTo>
                    <a:cubicBezTo>
                      <a:pt x="2201" y="5735"/>
                      <a:pt x="2249" y="5722"/>
                      <a:pt x="2279" y="5722"/>
                    </a:cubicBezTo>
                    <a:cubicBezTo>
                      <a:pt x="2355" y="5722"/>
                      <a:pt x="2321" y="5801"/>
                      <a:pt x="2202" y="5896"/>
                    </a:cubicBezTo>
                    <a:cubicBezTo>
                      <a:pt x="2128" y="5946"/>
                      <a:pt x="2045" y="5959"/>
                      <a:pt x="1961" y="5959"/>
                    </a:cubicBezTo>
                    <a:cubicBezTo>
                      <a:pt x="1869" y="5959"/>
                      <a:pt x="1777" y="5943"/>
                      <a:pt x="1695" y="5943"/>
                    </a:cubicBezTo>
                    <a:cubicBezTo>
                      <a:pt x="1649" y="5943"/>
                      <a:pt x="1606" y="5948"/>
                      <a:pt x="1568" y="5963"/>
                    </a:cubicBezTo>
                    <a:cubicBezTo>
                      <a:pt x="1401" y="6063"/>
                      <a:pt x="734" y="6697"/>
                      <a:pt x="867" y="6830"/>
                    </a:cubicBezTo>
                    <a:cubicBezTo>
                      <a:pt x="879" y="6847"/>
                      <a:pt x="891" y="6855"/>
                      <a:pt x="905" y="6855"/>
                    </a:cubicBezTo>
                    <a:cubicBezTo>
                      <a:pt x="973" y="6855"/>
                      <a:pt x="1080" y="6680"/>
                      <a:pt x="1301" y="6597"/>
                    </a:cubicBezTo>
                    <a:cubicBezTo>
                      <a:pt x="1354" y="6574"/>
                      <a:pt x="1396" y="6565"/>
                      <a:pt x="1432" y="6565"/>
                    </a:cubicBezTo>
                    <a:cubicBezTo>
                      <a:pt x="1555" y="6565"/>
                      <a:pt x="1598" y="6671"/>
                      <a:pt x="1701" y="6697"/>
                    </a:cubicBezTo>
                    <a:cubicBezTo>
                      <a:pt x="1827" y="6697"/>
                      <a:pt x="1834" y="6461"/>
                      <a:pt x="1946" y="6461"/>
                    </a:cubicBezTo>
                    <a:cubicBezTo>
                      <a:pt x="1953" y="6461"/>
                      <a:pt x="1960" y="6462"/>
                      <a:pt x="1968" y="6463"/>
                    </a:cubicBezTo>
                    <a:cubicBezTo>
                      <a:pt x="2054" y="6463"/>
                      <a:pt x="2140" y="6390"/>
                      <a:pt x="2288" y="6390"/>
                    </a:cubicBezTo>
                    <a:cubicBezTo>
                      <a:pt x="2313" y="6390"/>
                      <a:pt x="2340" y="6392"/>
                      <a:pt x="2368" y="6397"/>
                    </a:cubicBezTo>
                    <a:cubicBezTo>
                      <a:pt x="2398" y="6403"/>
                      <a:pt x="2426" y="6405"/>
                      <a:pt x="2454" y="6405"/>
                    </a:cubicBezTo>
                    <a:cubicBezTo>
                      <a:pt x="2582" y="6405"/>
                      <a:pt x="2692" y="6346"/>
                      <a:pt x="2802" y="6263"/>
                    </a:cubicBezTo>
                    <a:cubicBezTo>
                      <a:pt x="2815" y="6255"/>
                      <a:pt x="2830" y="6251"/>
                      <a:pt x="2846" y="6251"/>
                    </a:cubicBezTo>
                    <a:cubicBezTo>
                      <a:pt x="2943" y="6251"/>
                      <a:pt x="3095" y="6376"/>
                      <a:pt x="3192" y="6376"/>
                    </a:cubicBezTo>
                    <a:cubicBezTo>
                      <a:pt x="3208" y="6376"/>
                      <a:pt x="3223" y="6372"/>
                      <a:pt x="3236" y="6363"/>
                    </a:cubicBezTo>
                    <a:cubicBezTo>
                      <a:pt x="3436" y="6297"/>
                      <a:pt x="3636" y="6263"/>
                      <a:pt x="3836" y="6263"/>
                    </a:cubicBezTo>
                    <a:cubicBezTo>
                      <a:pt x="4136" y="6230"/>
                      <a:pt x="4403" y="6097"/>
                      <a:pt x="4603" y="5930"/>
                    </a:cubicBezTo>
                    <a:cubicBezTo>
                      <a:pt x="4703" y="5855"/>
                      <a:pt x="4616" y="5817"/>
                      <a:pt x="4495" y="5817"/>
                    </a:cubicBezTo>
                    <a:cubicBezTo>
                      <a:pt x="4455" y="5817"/>
                      <a:pt x="4412" y="5821"/>
                      <a:pt x="4370" y="5830"/>
                    </a:cubicBezTo>
                    <a:cubicBezTo>
                      <a:pt x="4360" y="5832"/>
                      <a:pt x="4351" y="5833"/>
                      <a:pt x="4342" y="5833"/>
                    </a:cubicBezTo>
                    <a:cubicBezTo>
                      <a:pt x="4238" y="5833"/>
                      <a:pt x="4251" y="5650"/>
                      <a:pt x="4437" y="5496"/>
                    </a:cubicBezTo>
                    <a:cubicBezTo>
                      <a:pt x="4603" y="5329"/>
                      <a:pt x="4870" y="5229"/>
                      <a:pt x="4870" y="4962"/>
                    </a:cubicBezTo>
                    <a:cubicBezTo>
                      <a:pt x="4895" y="4786"/>
                      <a:pt x="4598" y="4648"/>
                      <a:pt x="4422" y="4648"/>
                    </a:cubicBezTo>
                    <a:cubicBezTo>
                      <a:pt x="4364" y="4648"/>
                      <a:pt x="4320" y="4663"/>
                      <a:pt x="4303" y="4696"/>
                    </a:cubicBezTo>
                    <a:cubicBezTo>
                      <a:pt x="4274" y="4754"/>
                      <a:pt x="4238" y="4780"/>
                      <a:pt x="4199" y="4780"/>
                    </a:cubicBezTo>
                    <a:cubicBezTo>
                      <a:pt x="4149" y="4780"/>
                      <a:pt x="4092" y="4737"/>
                      <a:pt x="4036" y="4662"/>
                    </a:cubicBezTo>
                    <a:cubicBezTo>
                      <a:pt x="3936" y="4495"/>
                      <a:pt x="4103" y="4362"/>
                      <a:pt x="4036" y="4362"/>
                    </a:cubicBezTo>
                    <a:cubicBezTo>
                      <a:pt x="3936" y="4295"/>
                      <a:pt x="3836" y="4195"/>
                      <a:pt x="3836" y="4062"/>
                    </a:cubicBezTo>
                    <a:cubicBezTo>
                      <a:pt x="3869" y="3962"/>
                      <a:pt x="3703" y="3461"/>
                      <a:pt x="3436" y="3395"/>
                    </a:cubicBezTo>
                    <a:cubicBezTo>
                      <a:pt x="3169" y="3328"/>
                      <a:pt x="3102" y="2928"/>
                      <a:pt x="3069" y="2727"/>
                    </a:cubicBezTo>
                    <a:cubicBezTo>
                      <a:pt x="3002" y="2494"/>
                      <a:pt x="2835" y="2627"/>
                      <a:pt x="2702" y="2427"/>
                    </a:cubicBezTo>
                    <a:cubicBezTo>
                      <a:pt x="2635" y="2344"/>
                      <a:pt x="2544" y="2319"/>
                      <a:pt x="2452" y="2319"/>
                    </a:cubicBezTo>
                    <a:cubicBezTo>
                      <a:pt x="2360" y="2319"/>
                      <a:pt x="2268" y="2344"/>
                      <a:pt x="2202" y="2361"/>
                    </a:cubicBezTo>
                    <a:cubicBezTo>
                      <a:pt x="2068" y="2361"/>
                      <a:pt x="2202" y="2127"/>
                      <a:pt x="2402" y="1994"/>
                    </a:cubicBezTo>
                    <a:cubicBezTo>
                      <a:pt x="2635" y="1727"/>
                      <a:pt x="2769" y="1393"/>
                      <a:pt x="2802" y="1026"/>
                    </a:cubicBezTo>
                    <a:cubicBezTo>
                      <a:pt x="2802" y="955"/>
                      <a:pt x="2563" y="922"/>
                      <a:pt x="2315" y="922"/>
                    </a:cubicBezTo>
                    <a:cubicBezTo>
                      <a:pt x="2100" y="922"/>
                      <a:pt x="1879" y="946"/>
                      <a:pt x="1801" y="993"/>
                    </a:cubicBezTo>
                    <a:cubicBezTo>
                      <a:pt x="1778" y="1002"/>
                      <a:pt x="1755" y="1006"/>
                      <a:pt x="1732" y="1006"/>
                    </a:cubicBezTo>
                    <a:cubicBezTo>
                      <a:pt x="1594" y="1006"/>
                      <a:pt x="1486" y="850"/>
                      <a:pt x="1601" y="793"/>
                    </a:cubicBezTo>
                    <a:cubicBezTo>
                      <a:pt x="1735" y="726"/>
                      <a:pt x="2035" y="459"/>
                      <a:pt x="2035" y="326"/>
                    </a:cubicBezTo>
                    <a:cubicBezTo>
                      <a:pt x="2035" y="226"/>
                      <a:pt x="2235" y="126"/>
                      <a:pt x="2102" y="26"/>
                    </a:cubicBezTo>
                    <a:cubicBezTo>
                      <a:pt x="2084" y="8"/>
                      <a:pt x="2069" y="1"/>
                      <a:pt x="2055" y="1"/>
                    </a:cubicBezTo>
                    <a:close/>
                  </a:path>
                </a:pathLst>
              </a:custGeom>
              <a:solidFill>
                <a:srgbClr val="90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59"/>
              <p:cNvSpPr/>
              <p:nvPr/>
            </p:nvSpPr>
            <p:spPr>
              <a:xfrm>
                <a:off x="2621694" y="3229682"/>
                <a:ext cx="130181" cy="246422"/>
              </a:xfrm>
              <a:custGeom>
                <a:avLst/>
                <a:gdLst/>
                <a:ahLst/>
                <a:cxnLst/>
                <a:rect l="l" t="t" r="r" b="b"/>
                <a:pathLst>
                  <a:path w="4137" h="7831" extrusionOk="0">
                    <a:moveTo>
                      <a:pt x="3417" y="1"/>
                    </a:moveTo>
                    <a:cubicBezTo>
                      <a:pt x="3368" y="1"/>
                      <a:pt x="3318" y="214"/>
                      <a:pt x="3269" y="263"/>
                    </a:cubicBezTo>
                    <a:cubicBezTo>
                      <a:pt x="3202" y="364"/>
                      <a:pt x="3169" y="497"/>
                      <a:pt x="3202" y="664"/>
                    </a:cubicBezTo>
                    <a:cubicBezTo>
                      <a:pt x="3202" y="764"/>
                      <a:pt x="3002" y="897"/>
                      <a:pt x="2869" y="897"/>
                    </a:cubicBezTo>
                    <a:cubicBezTo>
                      <a:pt x="2852" y="893"/>
                      <a:pt x="2833" y="891"/>
                      <a:pt x="2815" y="891"/>
                    </a:cubicBezTo>
                    <a:cubicBezTo>
                      <a:pt x="2688" y="891"/>
                      <a:pt x="2544" y="986"/>
                      <a:pt x="2602" y="1131"/>
                    </a:cubicBezTo>
                    <a:cubicBezTo>
                      <a:pt x="2669" y="1331"/>
                      <a:pt x="2502" y="1298"/>
                      <a:pt x="2602" y="1431"/>
                    </a:cubicBezTo>
                    <a:cubicBezTo>
                      <a:pt x="2702" y="1564"/>
                      <a:pt x="2402" y="1765"/>
                      <a:pt x="2168" y="1765"/>
                    </a:cubicBezTo>
                    <a:cubicBezTo>
                      <a:pt x="1944" y="1797"/>
                      <a:pt x="1689" y="2167"/>
                      <a:pt x="1433" y="2167"/>
                    </a:cubicBezTo>
                    <a:cubicBezTo>
                      <a:pt x="1422" y="2167"/>
                      <a:pt x="1412" y="2166"/>
                      <a:pt x="1401" y="2165"/>
                    </a:cubicBezTo>
                    <a:cubicBezTo>
                      <a:pt x="1383" y="2162"/>
                      <a:pt x="1365" y="2161"/>
                      <a:pt x="1347" y="2161"/>
                    </a:cubicBezTo>
                    <a:cubicBezTo>
                      <a:pt x="1150" y="2161"/>
                      <a:pt x="952" y="2302"/>
                      <a:pt x="755" y="2302"/>
                    </a:cubicBezTo>
                    <a:cubicBezTo>
                      <a:pt x="737" y="2302"/>
                      <a:pt x="719" y="2301"/>
                      <a:pt x="701" y="2298"/>
                    </a:cubicBezTo>
                    <a:cubicBezTo>
                      <a:pt x="694" y="2297"/>
                      <a:pt x="687" y="2297"/>
                      <a:pt x="681" y="2297"/>
                    </a:cubicBezTo>
                    <a:cubicBezTo>
                      <a:pt x="509" y="2297"/>
                      <a:pt x="628" y="2742"/>
                      <a:pt x="467" y="3032"/>
                    </a:cubicBezTo>
                    <a:cubicBezTo>
                      <a:pt x="334" y="3366"/>
                      <a:pt x="367" y="3733"/>
                      <a:pt x="534" y="4033"/>
                    </a:cubicBezTo>
                    <a:cubicBezTo>
                      <a:pt x="767" y="4400"/>
                      <a:pt x="734" y="4867"/>
                      <a:pt x="434" y="5134"/>
                    </a:cubicBezTo>
                    <a:cubicBezTo>
                      <a:pt x="100" y="5501"/>
                      <a:pt x="0" y="6034"/>
                      <a:pt x="200" y="6468"/>
                    </a:cubicBezTo>
                    <a:cubicBezTo>
                      <a:pt x="367" y="6801"/>
                      <a:pt x="367" y="7302"/>
                      <a:pt x="567" y="7502"/>
                    </a:cubicBezTo>
                    <a:cubicBezTo>
                      <a:pt x="716" y="7675"/>
                      <a:pt x="1085" y="7830"/>
                      <a:pt x="1334" y="7830"/>
                    </a:cubicBezTo>
                    <a:cubicBezTo>
                      <a:pt x="1420" y="7830"/>
                      <a:pt x="1492" y="7812"/>
                      <a:pt x="1535" y="7769"/>
                    </a:cubicBezTo>
                    <a:cubicBezTo>
                      <a:pt x="1735" y="7602"/>
                      <a:pt x="1901" y="7802"/>
                      <a:pt x="2102" y="7535"/>
                    </a:cubicBezTo>
                    <a:cubicBezTo>
                      <a:pt x="2335" y="7302"/>
                      <a:pt x="2635" y="6068"/>
                      <a:pt x="2902" y="5234"/>
                    </a:cubicBezTo>
                    <a:cubicBezTo>
                      <a:pt x="3169" y="4533"/>
                      <a:pt x="3403" y="3799"/>
                      <a:pt x="3536" y="3065"/>
                    </a:cubicBezTo>
                    <a:cubicBezTo>
                      <a:pt x="3503" y="2832"/>
                      <a:pt x="3703" y="2699"/>
                      <a:pt x="3636" y="2465"/>
                    </a:cubicBezTo>
                    <a:cubicBezTo>
                      <a:pt x="3558" y="2256"/>
                      <a:pt x="3623" y="2046"/>
                      <a:pt x="3703" y="2046"/>
                    </a:cubicBezTo>
                    <a:cubicBezTo>
                      <a:pt x="3725" y="2046"/>
                      <a:pt x="3748" y="2062"/>
                      <a:pt x="3769" y="2098"/>
                    </a:cubicBezTo>
                    <a:cubicBezTo>
                      <a:pt x="3816" y="2191"/>
                      <a:pt x="3877" y="2241"/>
                      <a:pt x="3935" y="2241"/>
                    </a:cubicBezTo>
                    <a:cubicBezTo>
                      <a:pt x="4003" y="2241"/>
                      <a:pt x="4067" y="2174"/>
                      <a:pt x="4103" y="2031"/>
                    </a:cubicBezTo>
                    <a:cubicBezTo>
                      <a:pt x="4136" y="1798"/>
                      <a:pt x="3903" y="1364"/>
                      <a:pt x="3870" y="997"/>
                    </a:cubicBezTo>
                    <a:cubicBezTo>
                      <a:pt x="3870" y="630"/>
                      <a:pt x="3536" y="263"/>
                      <a:pt x="3469" y="97"/>
                    </a:cubicBezTo>
                    <a:cubicBezTo>
                      <a:pt x="3452" y="27"/>
                      <a:pt x="3435" y="1"/>
                      <a:pt x="3417" y="1"/>
                    </a:cubicBezTo>
                    <a:close/>
                  </a:path>
                </a:pathLst>
              </a:custGeom>
              <a:solidFill>
                <a:srgbClr val="90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59"/>
              <p:cNvSpPr/>
              <p:nvPr/>
            </p:nvSpPr>
            <p:spPr>
              <a:xfrm>
                <a:off x="2026518" y="2256518"/>
                <a:ext cx="32569" cy="46289"/>
              </a:xfrm>
              <a:custGeom>
                <a:avLst/>
                <a:gdLst/>
                <a:ahLst/>
                <a:cxnLst/>
                <a:rect l="l" t="t" r="r" b="b"/>
                <a:pathLst>
                  <a:path w="1035" h="1471" extrusionOk="0">
                    <a:moveTo>
                      <a:pt x="734" y="0"/>
                    </a:moveTo>
                    <a:cubicBezTo>
                      <a:pt x="668" y="0"/>
                      <a:pt x="568" y="34"/>
                      <a:pt x="501" y="67"/>
                    </a:cubicBezTo>
                    <a:cubicBezTo>
                      <a:pt x="434" y="134"/>
                      <a:pt x="368" y="134"/>
                      <a:pt x="301" y="134"/>
                    </a:cubicBezTo>
                    <a:lnTo>
                      <a:pt x="167" y="134"/>
                    </a:lnTo>
                    <a:cubicBezTo>
                      <a:pt x="134" y="134"/>
                      <a:pt x="101" y="134"/>
                      <a:pt x="101" y="167"/>
                    </a:cubicBezTo>
                    <a:cubicBezTo>
                      <a:pt x="1" y="334"/>
                      <a:pt x="368" y="568"/>
                      <a:pt x="301" y="901"/>
                    </a:cubicBezTo>
                    <a:cubicBezTo>
                      <a:pt x="238" y="1186"/>
                      <a:pt x="294" y="1471"/>
                      <a:pt x="443" y="1471"/>
                    </a:cubicBezTo>
                    <a:cubicBezTo>
                      <a:pt x="451" y="1471"/>
                      <a:pt x="459" y="1470"/>
                      <a:pt x="468" y="1468"/>
                    </a:cubicBezTo>
                    <a:cubicBezTo>
                      <a:pt x="468" y="1435"/>
                      <a:pt x="501" y="1435"/>
                      <a:pt x="534" y="1401"/>
                    </a:cubicBezTo>
                    <a:cubicBezTo>
                      <a:pt x="701" y="1235"/>
                      <a:pt x="801" y="1301"/>
                      <a:pt x="901" y="1168"/>
                    </a:cubicBezTo>
                    <a:cubicBezTo>
                      <a:pt x="1001" y="1035"/>
                      <a:pt x="901" y="534"/>
                      <a:pt x="1001" y="267"/>
                    </a:cubicBezTo>
                    <a:cubicBezTo>
                      <a:pt x="1035" y="134"/>
                      <a:pt x="901" y="34"/>
                      <a:pt x="734" y="0"/>
                    </a:cubicBezTo>
                    <a:close/>
                  </a:path>
                </a:pathLst>
              </a:custGeom>
              <a:solidFill>
                <a:srgbClr val="90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59"/>
              <p:cNvSpPr/>
              <p:nvPr/>
            </p:nvSpPr>
            <p:spPr>
              <a:xfrm>
                <a:off x="2104211" y="2316338"/>
                <a:ext cx="51449" cy="30492"/>
              </a:xfrm>
              <a:custGeom>
                <a:avLst/>
                <a:gdLst/>
                <a:ahLst/>
                <a:cxnLst/>
                <a:rect l="l" t="t" r="r" b="b"/>
                <a:pathLst>
                  <a:path w="1635" h="969" extrusionOk="0">
                    <a:moveTo>
                      <a:pt x="367" y="1"/>
                    </a:moveTo>
                    <a:cubicBezTo>
                      <a:pt x="167" y="1"/>
                      <a:pt x="0" y="168"/>
                      <a:pt x="33" y="268"/>
                    </a:cubicBezTo>
                    <a:cubicBezTo>
                      <a:pt x="100" y="368"/>
                      <a:pt x="200" y="468"/>
                      <a:pt x="634" y="568"/>
                    </a:cubicBezTo>
                    <a:cubicBezTo>
                      <a:pt x="1034" y="668"/>
                      <a:pt x="1067" y="935"/>
                      <a:pt x="1234" y="968"/>
                    </a:cubicBezTo>
                    <a:cubicBezTo>
                      <a:pt x="1434" y="968"/>
                      <a:pt x="1434" y="801"/>
                      <a:pt x="1401" y="568"/>
                    </a:cubicBezTo>
                    <a:cubicBezTo>
                      <a:pt x="1368" y="368"/>
                      <a:pt x="1601" y="101"/>
                      <a:pt x="1635" y="68"/>
                    </a:cubicBezTo>
                    <a:cubicBezTo>
                      <a:pt x="1635" y="34"/>
                      <a:pt x="1601" y="1"/>
                      <a:pt x="1468" y="1"/>
                    </a:cubicBezTo>
                    <a:cubicBezTo>
                      <a:pt x="1368" y="1"/>
                      <a:pt x="1268" y="1"/>
                      <a:pt x="1168" y="34"/>
                    </a:cubicBezTo>
                    <a:cubicBezTo>
                      <a:pt x="1067" y="68"/>
                      <a:pt x="934" y="68"/>
                      <a:pt x="801" y="101"/>
                    </a:cubicBezTo>
                    <a:cubicBezTo>
                      <a:pt x="701" y="101"/>
                      <a:pt x="600" y="68"/>
                      <a:pt x="500" y="34"/>
                    </a:cubicBezTo>
                    <a:cubicBezTo>
                      <a:pt x="467" y="1"/>
                      <a:pt x="400" y="1"/>
                      <a:pt x="367" y="1"/>
                    </a:cubicBezTo>
                    <a:close/>
                  </a:path>
                </a:pathLst>
              </a:custGeom>
              <a:solidFill>
                <a:srgbClr val="90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59"/>
              <p:cNvSpPr/>
              <p:nvPr/>
            </p:nvSpPr>
            <p:spPr>
              <a:xfrm>
                <a:off x="1183630" y="1965759"/>
                <a:ext cx="1787637" cy="3884852"/>
              </a:xfrm>
              <a:custGeom>
                <a:avLst/>
                <a:gdLst/>
                <a:ahLst/>
                <a:cxnLst/>
                <a:rect l="l" t="t" r="r" b="b"/>
                <a:pathLst>
                  <a:path w="56809" h="123456" extrusionOk="0">
                    <a:moveTo>
                      <a:pt x="21916" y="1"/>
                    </a:moveTo>
                    <a:cubicBezTo>
                      <a:pt x="21916" y="1"/>
                      <a:pt x="4738" y="17146"/>
                      <a:pt x="2736" y="20482"/>
                    </a:cubicBezTo>
                    <a:cubicBezTo>
                      <a:pt x="735" y="23818"/>
                      <a:pt x="134" y="48102"/>
                      <a:pt x="134" y="48102"/>
                    </a:cubicBezTo>
                    <a:cubicBezTo>
                      <a:pt x="1" y="52305"/>
                      <a:pt x="8707" y="64914"/>
                      <a:pt x="8707" y="64914"/>
                    </a:cubicBezTo>
                    <a:lnTo>
                      <a:pt x="2002" y="123456"/>
                    </a:lnTo>
                    <a:lnTo>
                      <a:pt x="52605" y="123456"/>
                    </a:lnTo>
                    <a:lnTo>
                      <a:pt x="47802" y="65514"/>
                    </a:lnTo>
                    <a:cubicBezTo>
                      <a:pt x="47802" y="65514"/>
                      <a:pt x="56808" y="44699"/>
                      <a:pt x="56708" y="41430"/>
                    </a:cubicBezTo>
                    <a:cubicBezTo>
                      <a:pt x="56608" y="38161"/>
                      <a:pt x="54306" y="17513"/>
                      <a:pt x="54306" y="17513"/>
                    </a:cubicBezTo>
                    <a:cubicBezTo>
                      <a:pt x="54306" y="17513"/>
                      <a:pt x="55040" y="11342"/>
                      <a:pt x="53873" y="8974"/>
                    </a:cubicBezTo>
                    <a:cubicBezTo>
                      <a:pt x="52778" y="6814"/>
                      <a:pt x="47746" y="5432"/>
                      <a:pt x="46133" y="5432"/>
                    </a:cubicBezTo>
                    <a:cubicBezTo>
                      <a:pt x="45977" y="5432"/>
                      <a:pt x="45852" y="5445"/>
                      <a:pt x="45767" y="5471"/>
                    </a:cubicBezTo>
                    <a:cubicBezTo>
                      <a:pt x="45300" y="5571"/>
                      <a:pt x="44866" y="5771"/>
                      <a:pt x="44499" y="6072"/>
                    </a:cubicBezTo>
                    <a:cubicBezTo>
                      <a:pt x="44499" y="6072"/>
                      <a:pt x="43265" y="2436"/>
                      <a:pt x="42565" y="1835"/>
                    </a:cubicBezTo>
                    <a:cubicBezTo>
                      <a:pt x="41897" y="1235"/>
                      <a:pt x="36193" y="601"/>
                      <a:pt x="35660" y="601"/>
                    </a:cubicBezTo>
                    <a:cubicBezTo>
                      <a:pt x="35159" y="601"/>
                      <a:pt x="32691" y="2436"/>
                      <a:pt x="32691" y="2436"/>
                    </a:cubicBezTo>
                    <a:cubicBezTo>
                      <a:pt x="32691" y="2436"/>
                      <a:pt x="32324" y="1335"/>
                      <a:pt x="31723" y="968"/>
                    </a:cubicBezTo>
                    <a:cubicBezTo>
                      <a:pt x="31209" y="654"/>
                      <a:pt x="27000" y="266"/>
                      <a:pt x="25656" y="266"/>
                    </a:cubicBezTo>
                    <a:cubicBezTo>
                      <a:pt x="25430" y="266"/>
                      <a:pt x="25286" y="277"/>
                      <a:pt x="25252" y="301"/>
                    </a:cubicBezTo>
                    <a:cubicBezTo>
                      <a:pt x="25052" y="468"/>
                      <a:pt x="23718" y="3036"/>
                      <a:pt x="23718" y="3036"/>
                    </a:cubicBezTo>
                    <a:lnTo>
                      <a:pt x="2191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59"/>
              <p:cNvSpPr/>
              <p:nvPr/>
            </p:nvSpPr>
            <p:spPr>
              <a:xfrm>
                <a:off x="1622412" y="2606059"/>
                <a:ext cx="234087" cy="462918"/>
              </a:xfrm>
              <a:custGeom>
                <a:avLst/>
                <a:gdLst/>
                <a:ahLst/>
                <a:cxnLst/>
                <a:rect l="l" t="t" r="r" b="b"/>
                <a:pathLst>
                  <a:path w="7439" h="14711" extrusionOk="0">
                    <a:moveTo>
                      <a:pt x="6471" y="0"/>
                    </a:moveTo>
                    <a:lnTo>
                      <a:pt x="0" y="8406"/>
                    </a:lnTo>
                    <a:cubicBezTo>
                      <a:pt x="2702" y="10208"/>
                      <a:pt x="5204" y="12343"/>
                      <a:pt x="7439" y="14711"/>
                    </a:cubicBezTo>
                    <a:lnTo>
                      <a:pt x="6471" y="0"/>
                    </a:lnTo>
                    <a:close/>
                  </a:path>
                </a:pathLst>
              </a:custGeom>
              <a:solidFill>
                <a:srgbClr val="D32A5A">
                  <a:alpha val="162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59"/>
              <p:cNvSpPr/>
              <p:nvPr/>
            </p:nvSpPr>
            <p:spPr>
              <a:xfrm>
                <a:off x="1971953" y="3124581"/>
                <a:ext cx="684387" cy="574219"/>
              </a:xfrm>
              <a:custGeom>
                <a:avLst/>
                <a:gdLst/>
                <a:ahLst/>
                <a:cxnLst/>
                <a:rect l="l" t="t" r="r" b="b"/>
                <a:pathLst>
                  <a:path w="21749" h="18248" extrusionOk="0">
                    <a:moveTo>
                      <a:pt x="7839" y="1"/>
                    </a:moveTo>
                    <a:cubicBezTo>
                      <a:pt x="7839" y="1"/>
                      <a:pt x="6536" y="4195"/>
                      <a:pt x="2671" y="4195"/>
                    </a:cubicBezTo>
                    <a:cubicBezTo>
                      <a:pt x="1950" y="4195"/>
                      <a:pt x="1140" y="4050"/>
                      <a:pt x="234" y="3704"/>
                    </a:cubicBezTo>
                    <a:lnTo>
                      <a:pt x="0" y="4504"/>
                    </a:lnTo>
                    <a:lnTo>
                      <a:pt x="3136" y="18247"/>
                    </a:lnTo>
                    <a:lnTo>
                      <a:pt x="21749" y="4037"/>
                    </a:lnTo>
                    <a:cubicBezTo>
                      <a:pt x="21749" y="4037"/>
                      <a:pt x="17646" y="3270"/>
                      <a:pt x="16579" y="835"/>
                    </a:cubicBezTo>
                    <a:cubicBezTo>
                      <a:pt x="16579" y="835"/>
                      <a:pt x="14510" y="3904"/>
                      <a:pt x="12742" y="4171"/>
                    </a:cubicBezTo>
                    <a:cubicBezTo>
                      <a:pt x="12627" y="4190"/>
                      <a:pt x="12508" y="4199"/>
                      <a:pt x="12387" y="4199"/>
                    </a:cubicBezTo>
                    <a:cubicBezTo>
                      <a:pt x="10631" y="4199"/>
                      <a:pt x="8432" y="2217"/>
                      <a:pt x="7839" y="1"/>
                    </a:cubicBezTo>
                    <a:close/>
                  </a:path>
                </a:pathLst>
              </a:custGeom>
              <a:solidFill>
                <a:srgbClr val="D32A5A">
                  <a:alpha val="162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59"/>
              <p:cNvSpPr/>
              <p:nvPr/>
            </p:nvSpPr>
            <p:spPr>
              <a:xfrm>
                <a:off x="1457617" y="885542"/>
                <a:ext cx="489162" cy="1561008"/>
              </a:xfrm>
              <a:custGeom>
                <a:avLst/>
                <a:gdLst/>
                <a:ahLst/>
                <a:cxnLst/>
                <a:rect l="l" t="t" r="r" b="b"/>
                <a:pathLst>
                  <a:path w="15545" h="49607" extrusionOk="0">
                    <a:moveTo>
                      <a:pt x="7424" y="1"/>
                    </a:moveTo>
                    <a:cubicBezTo>
                      <a:pt x="6367" y="1"/>
                      <a:pt x="5273" y="480"/>
                      <a:pt x="4403" y="1772"/>
                    </a:cubicBezTo>
                    <a:cubicBezTo>
                      <a:pt x="2035" y="5341"/>
                      <a:pt x="0" y="49606"/>
                      <a:pt x="0" y="49606"/>
                    </a:cubicBezTo>
                    <a:lnTo>
                      <a:pt x="0" y="49606"/>
                    </a:lnTo>
                    <a:lnTo>
                      <a:pt x="15544" y="47104"/>
                    </a:lnTo>
                    <a:cubicBezTo>
                      <a:pt x="15544" y="47104"/>
                      <a:pt x="11909" y="3873"/>
                      <a:pt x="11075" y="2172"/>
                    </a:cubicBezTo>
                    <a:cubicBezTo>
                      <a:pt x="10570" y="1123"/>
                      <a:pt x="9041" y="1"/>
                      <a:pt x="742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59"/>
              <p:cNvSpPr/>
              <p:nvPr/>
            </p:nvSpPr>
            <p:spPr>
              <a:xfrm>
                <a:off x="1570963" y="1098735"/>
                <a:ext cx="246705" cy="403099"/>
              </a:xfrm>
              <a:custGeom>
                <a:avLst/>
                <a:gdLst/>
                <a:ahLst/>
                <a:cxnLst/>
                <a:rect l="l" t="t" r="r" b="b"/>
                <a:pathLst>
                  <a:path w="7840" h="12810" extrusionOk="0">
                    <a:moveTo>
                      <a:pt x="3903" y="0"/>
                    </a:moveTo>
                    <a:cubicBezTo>
                      <a:pt x="3903" y="0"/>
                      <a:pt x="1" y="6739"/>
                      <a:pt x="1" y="8907"/>
                    </a:cubicBezTo>
                    <a:cubicBezTo>
                      <a:pt x="1" y="11075"/>
                      <a:pt x="1735" y="12810"/>
                      <a:pt x="3903" y="12810"/>
                    </a:cubicBezTo>
                    <a:cubicBezTo>
                      <a:pt x="6072" y="12810"/>
                      <a:pt x="7840" y="11075"/>
                      <a:pt x="7840" y="8907"/>
                    </a:cubicBezTo>
                    <a:cubicBezTo>
                      <a:pt x="7840" y="6739"/>
                      <a:pt x="3903" y="0"/>
                      <a:pt x="39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59"/>
              <p:cNvSpPr/>
              <p:nvPr/>
            </p:nvSpPr>
            <p:spPr>
              <a:xfrm>
                <a:off x="1598245" y="1334961"/>
                <a:ext cx="66176" cy="120772"/>
              </a:xfrm>
              <a:custGeom>
                <a:avLst/>
                <a:gdLst/>
                <a:ahLst/>
                <a:cxnLst/>
                <a:rect l="l" t="t" r="r" b="b"/>
                <a:pathLst>
                  <a:path w="2103" h="3838" extrusionOk="0">
                    <a:moveTo>
                      <a:pt x="792" y="1"/>
                    </a:moveTo>
                    <a:cubicBezTo>
                      <a:pt x="587" y="1"/>
                      <a:pt x="384" y="96"/>
                      <a:pt x="268" y="299"/>
                    </a:cubicBezTo>
                    <a:cubicBezTo>
                      <a:pt x="134" y="633"/>
                      <a:pt x="34" y="966"/>
                      <a:pt x="34" y="1300"/>
                    </a:cubicBezTo>
                    <a:cubicBezTo>
                      <a:pt x="1" y="1600"/>
                      <a:pt x="34" y="1900"/>
                      <a:pt x="101" y="2200"/>
                    </a:cubicBezTo>
                    <a:cubicBezTo>
                      <a:pt x="268" y="2834"/>
                      <a:pt x="635" y="3368"/>
                      <a:pt x="1168" y="3768"/>
                    </a:cubicBezTo>
                    <a:cubicBezTo>
                      <a:pt x="1251" y="3809"/>
                      <a:pt x="1359" y="3838"/>
                      <a:pt x="1461" y="3838"/>
                    </a:cubicBezTo>
                    <a:cubicBezTo>
                      <a:pt x="1524" y="3838"/>
                      <a:pt x="1584" y="3827"/>
                      <a:pt x="1635" y="3802"/>
                    </a:cubicBezTo>
                    <a:cubicBezTo>
                      <a:pt x="1802" y="3768"/>
                      <a:pt x="1936" y="3668"/>
                      <a:pt x="2036" y="3535"/>
                    </a:cubicBezTo>
                    <a:cubicBezTo>
                      <a:pt x="2102" y="3401"/>
                      <a:pt x="2102" y="3235"/>
                      <a:pt x="2069" y="3068"/>
                    </a:cubicBezTo>
                    <a:cubicBezTo>
                      <a:pt x="2002" y="2901"/>
                      <a:pt x="1902" y="2768"/>
                      <a:pt x="1769" y="2701"/>
                    </a:cubicBezTo>
                    <a:lnTo>
                      <a:pt x="1769" y="2701"/>
                    </a:lnTo>
                    <a:cubicBezTo>
                      <a:pt x="1807" y="2720"/>
                      <a:pt x="1846" y="2739"/>
                      <a:pt x="1852" y="2739"/>
                    </a:cubicBezTo>
                    <a:cubicBezTo>
                      <a:pt x="1857" y="2739"/>
                      <a:pt x="1844" y="2729"/>
                      <a:pt x="1802" y="2701"/>
                    </a:cubicBezTo>
                    <a:lnTo>
                      <a:pt x="1769" y="2634"/>
                    </a:lnTo>
                    <a:lnTo>
                      <a:pt x="1635" y="2534"/>
                    </a:lnTo>
                    <a:cubicBezTo>
                      <a:pt x="1613" y="2511"/>
                      <a:pt x="1560" y="2428"/>
                      <a:pt x="1559" y="2428"/>
                    </a:cubicBezTo>
                    <a:lnTo>
                      <a:pt x="1559" y="2428"/>
                    </a:lnTo>
                    <a:cubicBezTo>
                      <a:pt x="1558" y="2428"/>
                      <a:pt x="1570" y="2447"/>
                      <a:pt x="1602" y="2501"/>
                    </a:cubicBezTo>
                    <a:lnTo>
                      <a:pt x="1502" y="2367"/>
                    </a:lnTo>
                    <a:cubicBezTo>
                      <a:pt x="1469" y="2267"/>
                      <a:pt x="1402" y="2200"/>
                      <a:pt x="1369" y="2100"/>
                    </a:cubicBezTo>
                    <a:lnTo>
                      <a:pt x="1369" y="2034"/>
                    </a:lnTo>
                    <a:cubicBezTo>
                      <a:pt x="1335" y="2000"/>
                      <a:pt x="1335" y="1934"/>
                      <a:pt x="1302" y="1867"/>
                    </a:cubicBezTo>
                    <a:cubicBezTo>
                      <a:pt x="1302" y="1800"/>
                      <a:pt x="1302" y="1767"/>
                      <a:pt x="1268" y="1700"/>
                    </a:cubicBezTo>
                    <a:lnTo>
                      <a:pt x="1268" y="1667"/>
                    </a:lnTo>
                    <a:cubicBezTo>
                      <a:pt x="1268" y="1567"/>
                      <a:pt x="1268" y="1467"/>
                      <a:pt x="1268" y="1366"/>
                    </a:cubicBezTo>
                    <a:cubicBezTo>
                      <a:pt x="1268" y="1321"/>
                      <a:pt x="1284" y="1213"/>
                      <a:pt x="1283" y="1213"/>
                    </a:cubicBezTo>
                    <a:lnTo>
                      <a:pt x="1283" y="1213"/>
                    </a:lnTo>
                    <a:cubicBezTo>
                      <a:pt x="1283" y="1213"/>
                      <a:pt x="1279" y="1236"/>
                      <a:pt x="1268" y="1300"/>
                    </a:cubicBezTo>
                    <a:cubicBezTo>
                      <a:pt x="1268" y="1266"/>
                      <a:pt x="1268" y="1200"/>
                      <a:pt x="1302" y="1166"/>
                    </a:cubicBezTo>
                    <a:cubicBezTo>
                      <a:pt x="1335" y="1100"/>
                      <a:pt x="1335" y="1066"/>
                      <a:pt x="1335" y="1000"/>
                    </a:cubicBezTo>
                    <a:cubicBezTo>
                      <a:pt x="1359" y="976"/>
                      <a:pt x="1400" y="867"/>
                      <a:pt x="1385" y="867"/>
                    </a:cubicBezTo>
                    <a:cubicBezTo>
                      <a:pt x="1382" y="867"/>
                      <a:pt x="1375" y="873"/>
                      <a:pt x="1365" y="886"/>
                    </a:cubicBezTo>
                    <a:lnTo>
                      <a:pt x="1365" y="886"/>
                    </a:lnTo>
                    <a:cubicBezTo>
                      <a:pt x="1435" y="762"/>
                      <a:pt x="1431" y="614"/>
                      <a:pt x="1402" y="466"/>
                    </a:cubicBezTo>
                    <a:cubicBezTo>
                      <a:pt x="1326" y="164"/>
                      <a:pt x="1058" y="1"/>
                      <a:pt x="792" y="1"/>
                    </a:cubicBezTo>
                    <a:close/>
                  </a:path>
                </a:pathLst>
              </a:custGeom>
              <a:solidFill>
                <a:srgbClr val="FAE9CD">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59"/>
              <p:cNvSpPr/>
              <p:nvPr/>
            </p:nvSpPr>
            <p:spPr>
              <a:xfrm>
                <a:off x="1483830" y="2038071"/>
                <a:ext cx="1377207" cy="1709000"/>
              </a:xfrm>
              <a:custGeom>
                <a:avLst/>
                <a:gdLst/>
                <a:ahLst/>
                <a:cxnLst/>
                <a:rect l="l" t="t" r="r" b="b"/>
                <a:pathLst>
                  <a:path w="43766" h="54310" extrusionOk="0">
                    <a:moveTo>
                      <a:pt x="10408" y="19385"/>
                    </a:moveTo>
                    <a:lnTo>
                      <a:pt x="10408" y="19385"/>
                    </a:lnTo>
                    <a:cubicBezTo>
                      <a:pt x="10375" y="22787"/>
                      <a:pt x="10609" y="26223"/>
                      <a:pt x="11076" y="29592"/>
                    </a:cubicBezTo>
                    <a:cubicBezTo>
                      <a:pt x="11176" y="30259"/>
                      <a:pt x="11276" y="30893"/>
                      <a:pt x="11376" y="31560"/>
                    </a:cubicBezTo>
                    <a:cubicBezTo>
                      <a:pt x="10675" y="30793"/>
                      <a:pt x="9941" y="30059"/>
                      <a:pt x="9141" y="29392"/>
                    </a:cubicBezTo>
                    <a:cubicBezTo>
                      <a:pt x="7873" y="28291"/>
                      <a:pt x="6506" y="27357"/>
                      <a:pt x="5038" y="26557"/>
                    </a:cubicBezTo>
                    <a:cubicBezTo>
                      <a:pt x="6639" y="24555"/>
                      <a:pt x="8173" y="22520"/>
                      <a:pt x="9675" y="20452"/>
                    </a:cubicBezTo>
                    <a:cubicBezTo>
                      <a:pt x="9908" y="20085"/>
                      <a:pt x="10175" y="19752"/>
                      <a:pt x="10408" y="19385"/>
                    </a:cubicBezTo>
                    <a:close/>
                    <a:moveTo>
                      <a:pt x="13940" y="0"/>
                    </a:moveTo>
                    <a:cubicBezTo>
                      <a:pt x="12480" y="0"/>
                      <a:pt x="11138" y="810"/>
                      <a:pt x="10008" y="1672"/>
                    </a:cubicBezTo>
                    <a:cubicBezTo>
                      <a:pt x="8540" y="2806"/>
                      <a:pt x="7139" y="4040"/>
                      <a:pt x="5705" y="5241"/>
                    </a:cubicBezTo>
                    <a:lnTo>
                      <a:pt x="1269" y="8911"/>
                    </a:lnTo>
                    <a:lnTo>
                      <a:pt x="201" y="9845"/>
                    </a:lnTo>
                    <a:cubicBezTo>
                      <a:pt x="1" y="10045"/>
                      <a:pt x="1" y="10345"/>
                      <a:pt x="201" y="10578"/>
                    </a:cubicBezTo>
                    <a:cubicBezTo>
                      <a:pt x="301" y="10678"/>
                      <a:pt x="435" y="10729"/>
                      <a:pt x="568" y="10729"/>
                    </a:cubicBezTo>
                    <a:cubicBezTo>
                      <a:pt x="701" y="10729"/>
                      <a:pt x="835" y="10678"/>
                      <a:pt x="935" y="10578"/>
                    </a:cubicBezTo>
                    <a:lnTo>
                      <a:pt x="9408" y="3507"/>
                    </a:lnTo>
                    <a:cubicBezTo>
                      <a:pt x="10542" y="2539"/>
                      <a:pt x="11776" y="1439"/>
                      <a:pt x="13310" y="1105"/>
                    </a:cubicBezTo>
                    <a:cubicBezTo>
                      <a:pt x="13517" y="1059"/>
                      <a:pt x="13724" y="1037"/>
                      <a:pt x="13928" y="1037"/>
                    </a:cubicBezTo>
                    <a:cubicBezTo>
                      <a:pt x="14909" y="1037"/>
                      <a:pt x="15827" y="1550"/>
                      <a:pt x="16379" y="2406"/>
                    </a:cubicBezTo>
                    <a:cubicBezTo>
                      <a:pt x="18147" y="5008"/>
                      <a:pt x="16579" y="8043"/>
                      <a:pt x="15145" y="10378"/>
                    </a:cubicBezTo>
                    <a:cubicBezTo>
                      <a:pt x="13310" y="13347"/>
                      <a:pt x="11409" y="16216"/>
                      <a:pt x="9408" y="19051"/>
                    </a:cubicBezTo>
                    <a:cubicBezTo>
                      <a:pt x="7373" y="21887"/>
                      <a:pt x="5271" y="24622"/>
                      <a:pt x="3103" y="27290"/>
                    </a:cubicBezTo>
                    <a:lnTo>
                      <a:pt x="2269" y="28324"/>
                    </a:lnTo>
                    <a:cubicBezTo>
                      <a:pt x="2069" y="28525"/>
                      <a:pt x="2069" y="28858"/>
                      <a:pt x="2269" y="29058"/>
                    </a:cubicBezTo>
                    <a:cubicBezTo>
                      <a:pt x="2369" y="29158"/>
                      <a:pt x="2503" y="29208"/>
                      <a:pt x="2636" y="29208"/>
                    </a:cubicBezTo>
                    <a:cubicBezTo>
                      <a:pt x="2770" y="29208"/>
                      <a:pt x="2903" y="29158"/>
                      <a:pt x="3003" y="29058"/>
                    </a:cubicBezTo>
                    <a:cubicBezTo>
                      <a:pt x="3470" y="28491"/>
                      <a:pt x="3937" y="27924"/>
                      <a:pt x="4371" y="27390"/>
                    </a:cubicBezTo>
                    <a:lnTo>
                      <a:pt x="4471" y="27424"/>
                    </a:lnTo>
                    <a:cubicBezTo>
                      <a:pt x="7006" y="28825"/>
                      <a:pt x="9274" y="30659"/>
                      <a:pt x="11142" y="32861"/>
                    </a:cubicBezTo>
                    <a:cubicBezTo>
                      <a:pt x="12977" y="35029"/>
                      <a:pt x="14445" y="37531"/>
                      <a:pt x="15445" y="40200"/>
                    </a:cubicBezTo>
                    <a:cubicBezTo>
                      <a:pt x="16980" y="44469"/>
                      <a:pt x="17714" y="49273"/>
                      <a:pt x="17947" y="53809"/>
                    </a:cubicBezTo>
                    <a:cubicBezTo>
                      <a:pt x="17964" y="54143"/>
                      <a:pt x="18239" y="54310"/>
                      <a:pt x="18506" y="54310"/>
                    </a:cubicBezTo>
                    <a:cubicBezTo>
                      <a:pt x="18773" y="54310"/>
                      <a:pt x="19031" y="54143"/>
                      <a:pt x="19015" y="53809"/>
                    </a:cubicBezTo>
                    <a:cubicBezTo>
                      <a:pt x="18814" y="50340"/>
                      <a:pt x="18314" y="46871"/>
                      <a:pt x="17413" y="43502"/>
                    </a:cubicBezTo>
                    <a:cubicBezTo>
                      <a:pt x="17113" y="41901"/>
                      <a:pt x="16646" y="40366"/>
                      <a:pt x="16012" y="38865"/>
                    </a:cubicBezTo>
                    <a:lnTo>
                      <a:pt x="16012" y="38865"/>
                    </a:lnTo>
                    <a:cubicBezTo>
                      <a:pt x="16750" y="39187"/>
                      <a:pt x="17540" y="39347"/>
                      <a:pt x="18330" y="39347"/>
                    </a:cubicBezTo>
                    <a:cubicBezTo>
                      <a:pt x="18934" y="39347"/>
                      <a:pt x="19537" y="39253"/>
                      <a:pt x="20115" y="39065"/>
                    </a:cubicBezTo>
                    <a:cubicBezTo>
                      <a:pt x="21650" y="38532"/>
                      <a:pt x="22851" y="37364"/>
                      <a:pt x="23418" y="35830"/>
                    </a:cubicBezTo>
                    <a:cubicBezTo>
                      <a:pt x="23918" y="37164"/>
                      <a:pt x="24885" y="38265"/>
                      <a:pt x="26186" y="38865"/>
                    </a:cubicBezTo>
                    <a:cubicBezTo>
                      <a:pt x="26687" y="39106"/>
                      <a:pt x="27235" y="39226"/>
                      <a:pt x="27795" y="39226"/>
                    </a:cubicBezTo>
                    <a:cubicBezTo>
                      <a:pt x="28169" y="39226"/>
                      <a:pt x="28548" y="39172"/>
                      <a:pt x="28922" y="39065"/>
                    </a:cubicBezTo>
                    <a:cubicBezTo>
                      <a:pt x="29822" y="38799"/>
                      <a:pt x="30656" y="38265"/>
                      <a:pt x="31257" y="37531"/>
                    </a:cubicBezTo>
                    <a:cubicBezTo>
                      <a:pt x="31590" y="37131"/>
                      <a:pt x="31857" y="36730"/>
                      <a:pt x="32091" y="36297"/>
                    </a:cubicBezTo>
                    <a:cubicBezTo>
                      <a:pt x="33125" y="37498"/>
                      <a:pt x="34292" y="38665"/>
                      <a:pt x="35893" y="38999"/>
                    </a:cubicBezTo>
                    <a:cubicBezTo>
                      <a:pt x="36159" y="39068"/>
                      <a:pt x="36433" y="39101"/>
                      <a:pt x="36710" y="39101"/>
                    </a:cubicBezTo>
                    <a:cubicBezTo>
                      <a:pt x="37231" y="39101"/>
                      <a:pt x="37760" y="38983"/>
                      <a:pt x="38262" y="38765"/>
                    </a:cubicBezTo>
                    <a:cubicBezTo>
                      <a:pt x="38862" y="38432"/>
                      <a:pt x="39396" y="37998"/>
                      <a:pt x="39796" y="37398"/>
                    </a:cubicBezTo>
                    <a:cubicBezTo>
                      <a:pt x="40663" y="36230"/>
                      <a:pt x="41064" y="34762"/>
                      <a:pt x="41431" y="33361"/>
                    </a:cubicBezTo>
                    <a:cubicBezTo>
                      <a:pt x="41931" y="31527"/>
                      <a:pt x="42365" y="29692"/>
                      <a:pt x="42765" y="27824"/>
                    </a:cubicBezTo>
                    <a:cubicBezTo>
                      <a:pt x="43165" y="25723"/>
                      <a:pt x="43499" y="23588"/>
                      <a:pt x="43766" y="21453"/>
                    </a:cubicBezTo>
                    <a:cubicBezTo>
                      <a:pt x="43766" y="21153"/>
                      <a:pt x="43532" y="20919"/>
                      <a:pt x="43265" y="20919"/>
                    </a:cubicBezTo>
                    <a:cubicBezTo>
                      <a:pt x="42965" y="20919"/>
                      <a:pt x="42731" y="21153"/>
                      <a:pt x="42731" y="21420"/>
                    </a:cubicBezTo>
                    <a:cubicBezTo>
                      <a:pt x="42298" y="24955"/>
                      <a:pt x="41631" y="28425"/>
                      <a:pt x="40763" y="31860"/>
                    </a:cubicBezTo>
                    <a:cubicBezTo>
                      <a:pt x="40396" y="33261"/>
                      <a:pt x="40096" y="34762"/>
                      <a:pt x="39396" y="36063"/>
                    </a:cubicBezTo>
                    <a:cubicBezTo>
                      <a:pt x="38862" y="37131"/>
                      <a:pt x="37995" y="38065"/>
                      <a:pt x="36694" y="38065"/>
                    </a:cubicBezTo>
                    <a:cubicBezTo>
                      <a:pt x="34893" y="38031"/>
                      <a:pt x="33625" y="36497"/>
                      <a:pt x="32591" y="35229"/>
                    </a:cubicBezTo>
                    <a:cubicBezTo>
                      <a:pt x="32958" y="34062"/>
                      <a:pt x="33258" y="32861"/>
                      <a:pt x="33458" y="31627"/>
                    </a:cubicBezTo>
                    <a:cubicBezTo>
                      <a:pt x="33892" y="29258"/>
                      <a:pt x="34292" y="26923"/>
                      <a:pt x="34659" y="24555"/>
                    </a:cubicBezTo>
                    <a:cubicBezTo>
                      <a:pt x="35460" y="19785"/>
                      <a:pt x="36160" y="15015"/>
                      <a:pt x="36761" y="10245"/>
                    </a:cubicBezTo>
                    <a:cubicBezTo>
                      <a:pt x="36827" y="9678"/>
                      <a:pt x="36894" y="9077"/>
                      <a:pt x="36961" y="8510"/>
                    </a:cubicBezTo>
                    <a:cubicBezTo>
                      <a:pt x="36961" y="8210"/>
                      <a:pt x="36727" y="7977"/>
                      <a:pt x="36460" y="7977"/>
                    </a:cubicBezTo>
                    <a:cubicBezTo>
                      <a:pt x="36160" y="7977"/>
                      <a:pt x="35927" y="8210"/>
                      <a:pt x="35927" y="8510"/>
                    </a:cubicBezTo>
                    <a:cubicBezTo>
                      <a:pt x="35360" y="13114"/>
                      <a:pt x="34692" y="17684"/>
                      <a:pt x="33959" y="22253"/>
                    </a:cubicBezTo>
                    <a:cubicBezTo>
                      <a:pt x="33592" y="24555"/>
                      <a:pt x="33225" y="26823"/>
                      <a:pt x="32824" y="29092"/>
                    </a:cubicBezTo>
                    <a:cubicBezTo>
                      <a:pt x="32624" y="30226"/>
                      <a:pt x="32424" y="31327"/>
                      <a:pt x="32224" y="32461"/>
                    </a:cubicBezTo>
                    <a:cubicBezTo>
                      <a:pt x="32057" y="33428"/>
                      <a:pt x="31757" y="34395"/>
                      <a:pt x="31390" y="35329"/>
                    </a:cubicBezTo>
                    <a:cubicBezTo>
                      <a:pt x="30732" y="36739"/>
                      <a:pt x="29427" y="38150"/>
                      <a:pt x="27778" y="38150"/>
                    </a:cubicBezTo>
                    <a:cubicBezTo>
                      <a:pt x="27671" y="38150"/>
                      <a:pt x="27563" y="38144"/>
                      <a:pt x="27454" y="38131"/>
                    </a:cubicBezTo>
                    <a:cubicBezTo>
                      <a:pt x="25786" y="37931"/>
                      <a:pt x="24619" y="36397"/>
                      <a:pt x="24152" y="34896"/>
                    </a:cubicBezTo>
                    <a:cubicBezTo>
                      <a:pt x="23885" y="33862"/>
                      <a:pt x="23718" y="32828"/>
                      <a:pt x="23751" y="31760"/>
                    </a:cubicBezTo>
                    <a:cubicBezTo>
                      <a:pt x="23718" y="30626"/>
                      <a:pt x="23751" y="29525"/>
                      <a:pt x="23751" y="28391"/>
                    </a:cubicBezTo>
                    <a:lnTo>
                      <a:pt x="23751" y="21386"/>
                    </a:lnTo>
                    <a:lnTo>
                      <a:pt x="23751" y="7409"/>
                    </a:lnTo>
                    <a:lnTo>
                      <a:pt x="23751" y="5708"/>
                    </a:lnTo>
                    <a:cubicBezTo>
                      <a:pt x="23751" y="5358"/>
                      <a:pt x="23484" y="5183"/>
                      <a:pt x="23218" y="5183"/>
                    </a:cubicBezTo>
                    <a:cubicBezTo>
                      <a:pt x="22951" y="5183"/>
                      <a:pt x="22684" y="5358"/>
                      <a:pt x="22684" y="5708"/>
                    </a:cubicBezTo>
                    <a:lnTo>
                      <a:pt x="22684" y="20219"/>
                    </a:lnTo>
                    <a:lnTo>
                      <a:pt x="22684" y="27424"/>
                    </a:lnTo>
                    <a:lnTo>
                      <a:pt x="22684" y="31026"/>
                    </a:lnTo>
                    <a:cubicBezTo>
                      <a:pt x="22684" y="32928"/>
                      <a:pt x="22984" y="35196"/>
                      <a:pt x="21683" y="36764"/>
                    </a:cubicBezTo>
                    <a:cubicBezTo>
                      <a:pt x="20857" y="37738"/>
                      <a:pt x="19639" y="38294"/>
                      <a:pt x="18376" y="38294"/>
                    </a:cubicBezTo>
                    <a:cubicBezTo>
                      <a:pt x="18212" y="38294"/>
                      <a:pt x="18046" y="38284"/>
                      <a:pt x="17880" y="38265"/>
                    </a:cubicBezTo>
                    <a:cubicBezTo>
                      <a:pt x="17113" y="38198"/>
                      <a:pt x="15846" y="37865"/>
                      <a:pt x="15279" y="37264"/>
                    </a:cubicBezTo>
                    <a:cubicBezTo>
                      <a:pt x="15078" y="36931"/>
                      <a:pt x="14878" y="36630"/>
                      <a:pt x="14745" y="36263"/>
                    </a:cubicBezTo>
                    <a:cubicBezTo>
                      <a:pt x="14211" y="35296"/>
                      <a:pt x="13411" y="34462"/>
                      <a:pt x="12944" y="33428"/>
                    </a:cubicBezTo>
                    <a:cubicBezTo>
                      <a:pt x="12410" y="32327"/>
                      <a:pt x="12310" y="31026"/>
                      <a:pt x="12143" y="29826"/>
                    </a:cubicBezTo>
                    <a:cubicBezTo>
                      <a:pt x="11709" y="26957"/>
                      <a:pt x="11476" y="24088"/>
                      <a:pt x="11442" y="21219"/>
                    </a:cubicBezTo>
                    <a:cubicBezTo>
                      <a:pt x="11409" y="20085"/>
                      <a:pt x="11442" y="18984"/>
                      <a:pt x="11476" y="17917"/>
                    </a:cubicBezTo>
                    <a:lnTo>
                      <a:pt x="11476" y="17850"/>
                    </a:lnTo>
                    <a:cubicBezTo>
                      <a:pt x="12944" y="15749"/>
                      <a:pt x="14345" y="13581"/>
                      <a:pt x="15712" y="11379"/>
                    </a:cubicBezTo>
                    <a:cubicBezTo>
                      <a:pt x="16613" y="9945"/>
                      <a:pt x="17513" y="8444"/>
                      <a:pt x="17947" y="6809"/>
                    </a:cubicBezTo>
                    <a:cubicBezTo>
                      <a:pt x="18347" y="5341"/>
                      <a:pt x="18247" y="3807"/>
                      <a:pt x="17580" y="2439"/>
                    </a:cubicBezTo>
                    <a:cubicBezTo>
                      <a:pt x="17013" y="1172"/>
                      <a:pt x="15846" y="271"/>
                      <a:pt x="14478" y="38"/>
                    </a:cubicBezTo>
                    <a:cubicBezTo>
                      <a:pt x="14297" y="12"/>
                      <a:pt x="14118" y="0"/>
                      <a:pt x="1394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59"/>
              <p:cNvSpPr/>
              <p:nvPr/>
            </p:nvSpPr>
            <p:spPr>
              <a:xfrm>
                <a:off x="1562404" y="1782901"/>
                <a:ext cx="279400" cy="52488"/>
              </a:xfrm>
              <a:custGeom>
                <a:avLst/>
                <a:gdLst/>
                <a:ahLst/>
                <a:cxnLst/>
                <a:rect l="l" t="t" r="r" b="b"/>
                <a:pathLst>
                  <a:path w="8879" h="1668" extrusionOk="0">
                    <a:moveTo>
                      <a:pt x="6691" y="1"/>
                    </a:moveTo>
                    <a:cubicBezTo>
                      <a:pt x="4664" y="1"/>
                      <a:pt x="2641" y="214"/>
                      <a:pt x="640" y="641"/>
                    </a:cubicBezTo>
                    <a:cubicBezTo>
                      <a:pt x="0" y="793"/>
                      <a:pt x="194" y="1667"/>
                      <a:pt x="765" y="1667"/>
                    </a:cubicBezTo>
                    <a:cubicBezTo>
                      <a:pt x="820" y="1667"/>
                      <a:pt x="878" y="1659"/>
                      <a:pt x="940" y="1642"/>
                    </a:cubicBezTo>
                    <a:cubicBezTo>
                      <a:pt x="2874" y="1233"/>
                      <a:pt x="4875" y="1047"/>
                      <a:pt x="6870" y="1047"/>
                    </a:cubicBezTo>
                    <a:cubicBezTo>
                      <a:pt x="7318" y="1047"/>
                      <a:pt x="7765" y="1056"/>
                      <a:pt x="8212" y="1075"/>
                    </a:cubicBezTo>
                    <a:cubicBezTo>
                      <a:pt x="8222" y="1075"/>
                      <a:pt x="8233" y="1076"/>
                      <a:pt x="8243" y="1076"/>
                    </a:cubicBezTo>
                    <a:cubicBezTo>
                      <a:pt x="8879" y="1076"/>
                      <a:pt x="8868" y="74"/>
                      <a:pt x="8212" y="41"/>
                    </a:cubicBezTo>
                    <a:cubicBezTo>
                      <a:pt x="7705" y="14"/>
                      <a:pt x="7198" y="1"/>
                      <a:pt x="669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59"/>
              <p:cNvSpPr/>
              <p:nvPr/>
            </p:nvSpPr>
            <p:spPr>
              <a:xfrm>
                <a:off x="1925759" y="2763523"/>
                <a:ext cx="144876" cy="39901"/>
              </a:xfrm>
              <a:custGeom>
                <a:avLst/>
                <a:gdLst/>
                <a:ahLst/>
                <a:cxnLst/>
                <a:rect l="l" t="t" r="r" b="b"/>
                <a:pathLst>
                  <a:path w="4604" h="1268" extrusionOk="0">
                    <a:moveTo>
                      <a:pt x="4103" y="0"/>
                    </a:moveTo>
                    <a:lnTo>
                      <a:pt x="534" y="234"/>
                    </a:lnTo>
                    <a:cubicBezTo>
                      <a:pt x="234" y="234"/>
                      <a:pt x="0" y="467"/>
                      <a:pt x="0" y="734"/>
                    </a:cubicBezTo>
                    <a:cubicBezTo>
                      <a:pt x="0" y="1034"/>
                      <a:pt x="234" y="1268"/>
                      <a:pt x="534" y="1268"/>
                    </a:cubicBezTo>
                    <a:lnTo>
                      <a:pt x="4103" y="1034"/>
                    </a:lnTo>
                    <a:cubicBezTo>
                      <a:pt x="4370" y="1034"/>
                      <a:pt x="4604" y="801"/>
                      <a:pt x="4604" y="500"/>
                    </a:cubicBezTo>
                    <a:cubicBezTo>
                      <a:pt x="4604" y="234"/>
                      <a:pt x="4370" y="0"/>
                      <a:pt x="410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59"/>
              <p:cNvSpPr/>
              <p:nvPr/>
            </p:nvSpPr>
            <p:spPr>
              <a:xfrm>
                <a:off x="1928906" y="2683721"/>
                <a:ext cx="136475" cy="43079"/>
              </a:xfrm>
              <a:custGeom>
                <a:avLst/>
                <a:gdLst/>
                <a:ahLst/>
                <a:cxnLst/>
                <a:rect l="l" t="t" r="r" b="b"/>
                <a:pathLst>
                  <a:path w="4337" h="1369" extrusionOk="0">
                    <a:moveTo>
                      <a:pt x="3803" y="1"/>
                    </a:moveTo>
                    <a:lnTo>
                      <a:pt x="534" y="301"/>
                    </a:lnTo>
                    <a:cubicBezTo>
                      <a:pt x="234" y="301"/>
                      <a:pt x="0" y="535"/>
                      <a:pt x="0" y="835"/>
                    </a:cubicBezTo>
                    <a:cubicBezTo>
                      <a:pt x="0" y="1102"/>
                      <a:pt x="234" y="1335"/>
                      <a:pt x="534" y="1369"/>
                    </a:cubicBezTo>
                    <a:lnTo>
                      <a:pt x="3803" y="1068"/>
                    </a:lnTo>
                    <a:cubicBezTo>
                      <a:pt x="4070" y="1035"/>
                      <a:pt x="4303" y="835"/>
                      <a:pt x="4337" y="535"/>
                    </a:cubicBezTo>
                    <a:cubicBezTo>
                      <a:pt x="4303" y="234"/>
                      <a:pt x="4070" y="1"/>
                      <a:pt x="380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59"/>
              <p:cNvSpPr/>
              <p:nvPr/>
            </p:nvSpPr>
            <p:spPr>
              <a:xfrm>
                <a:off x="2307838" y="2757733"/>
                <a:ext cx="125996" cy="45187"/>
              </a:xfrm>
              <a:custGeom>
                <a:avLst/>
                <a:gdLst/>
                <a:ahLst/>
                <a:cxnLst/>
                <a:rect l="l" t="t" r="r" b="b"/>
                <a:pathLst>
                  <a:path w="4004" h="1436" extrusionOk="0">
                    <a:moveTo>
                      <a:pt x="566" y="0"/>
                    </a:moveTo>
                    <a:cubicBezTo>
                      <a:pt x="349" y="0"/>
                      <a:pt x="150" y="135"/>
                      <a:pt x="67" y="384"/>
                    </a:cubicBezTo>
                    <a:cubicBezTo>
                      <a:pt x="0" y="651"/>
                      <a:pt x="167" y="951"/>
                      <a:pt x="434" y="1018"/>
                    </a:cubicBezTo>
                    <a:lnTo>
                      <a:pt x="3303" y="1418"/>
                    </a:lnTo>
                    <a:cubicBezTo>
                      <a:pt x="3348" y="1430"/>
                      <a:pt x="3395" y="1435"/>
                      <a:pt x="3442" y="1435"/>
                    </a:cubicBezTo>
                    <a:cubicBezTo>
                      <a:pt x="3666" y="1435"/>
                      <a:pt x="3881" y="1306"/>
                      <a:pt x="3936" y="1085"/>
                    </a:cubicBezTo>
                    <a:cubicBezTo>
                      <a:pt x="4003" y="784"/>
                      <a:pt x="3870" y="518"/>
                      <a:pt x="3570" y="418"/>
                    </a:cubicBezTo>
                    <a:lnTo>
                      <a:pt x="701" y="17"/>
                    </a:lnTo>
                    <a:cubicBezTo>
                      <a:pt x="656" y="6"/>
                      <a:pt x="611" y="0"/>
                      <a:pt x="56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59"/>
              <p:cNvSpPr/>
              <p:nvPr/>
            </p:nvSpPr>
            <p:spPr>
              <a:xfrm>
                <a:off x="2314131" y="2686427"/>
                <a:ext cx="125996" cy="45093"/>
              </a:xfrm>
              <a:custGeom>
                <a:avLst/>
                <a:gdLst/>
                <a:ahLst/>
                <a:cxnLst/>
                <a:rect l="l" t="t" r="r" b="b"/>
                <a:pathLst>
                  <a:path w="4004" h="1433" extrusionOk="0">
                    <a:moveTo>
                      <a:pt x="582" y="0"/>
                    </a:moveTo>
                    <a:cubicBezTo>
                      <a:pt x="358" y="0"/>
                      <a:pt x="152" y="155"/>
                      <a:pt x="67" y="382"/>
                    </a:cubicBezTo>
                    <a:cubicBezTo>
                      <a:pt x="0" y="649"/>
                      <a:pt x="167" y="949"/>
                      <a:pt x="434" y="1016"/>
                    </a:cubicBezTo>
                    <a:lnTo>
                      <a:pt x="3303" y="1416"/>
                    </a:lnTo>
                    <a:cubicBezTo>
                      <a:pt x="3348" y="1427"/>
                      <a:pt x="3394" y="1433"/>
                      <a:pt x="3440" y="1433"/>
                    </a:cubicBezTo>
                    <a:cubicBezTo>
                      <a:pt x="3665" y="1433"/>
                      <a:pt x="3881" y="1298"/>
                      <a:pt x="3937" y="1049"/>
                    </a:cubicBezTo>
                    <a:cubicBezTo>
                      <a:pt x="4003" y="782"/>
                      <a:pt x="3870" y="482"/>
                      <a:pt x="3570" y="415"/>
                    </a:cubicBezTo>
                    <a:lnTo>
                      <a:pt x="701" y="15"/>
                    </a:lnTo>
                    <a:cubicBezTo>
                      <a:pt x="661" y="5"/>
                      <a:pt x="621" y="0"/>
                      <a:pt x="58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59"/>
              <p:cNvSpPr/>
              <p:nvPr/>
            </p:nvSpPr>
            <p:spPr>
              <a:xfrm>
                <a:off x="2622575" y="2785802"/>
                <a:ext cx="125618" cy="54974"/>
              </a:xfrm>
              <a:custGeom>
                <a:avLst/>
                <a:gdLst/>
                <a:ahLst/>
                <a:cxnLst/>
                <a:rect l="l" t="t" r="r" b="b"/>
                <a:pathLst>
                  <a:path w="3992" h="1747" extrusionOk="0">
                    <a:moveTo>
                      <a:pt x="740" y="0"/>
                    </a:moveTo>
                    <a:cubicBezTo>
                      <a:pt x="194" y="0"/>
                      <a:pt x="0" y="874"/>
                      <a:pt x="639" y="1027"/>
                    </a:cubicBezTo>
                    <a:lnTo>
                      <a:pt x="3108" y="1727"/>
                    </a:lnTo>
                    <a:cubicBezTo>
                      <a:pt x="3160" y="1740"/>
                      <a:pt x="3210" y="1746"/>
                      <a:pt x="3258" y="1746"/>
                    </a:cubicBezTo>
                    <a:cubicBezTo>
                      <a:pt x="3811" y="1746"/>
                      <a:pt x="3992" y="911"/>
                      <a:pt x="3408" y="726"/>
                    </a:cubicBezTo>
                    <a:lnTo>
                      <a:pt x="906" y="26"/>
                    </a:lnTo>
                    <a:cubicBezTo>
                      <a:pt x="848" y="8"/>
                      <a:pt x="792" y="0"/>
                      <a:pt x="74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59"/>
              <p:cNvSpPr/>
              <p:nvPr/>
            </p:nvSpPr>
            <p:spPr>
              <a:xfrm>
                <a:off x="2641613" y="2716857"/>
                <a:ext cx="116556" cy="47138"/>
              </a:xfrm>
              <a:custGeom>
                <a:avLst/>
                <a:gdLst/>
                <a:ahLst/>
                <a:cxnLst/>
                <a:rect l="l" t="t" r="r" b="b"/>
                <a:pathLst>
                  <a:path w="3704" h="1498" extrusionOk="0">
                    <a:moveTo>
                      <a:pt x="581" y="1"/>
                    </a:moveTo>
                    <a:cubicBezTo>
                      <a:pt x="350" y="1"/>
                      <a:pt x="124" y="155"/>
                      <a:pt x="68" y="382"/>
                    </a:cubicBezTo>
                    <a:cubicBezTo>
                      <a:pt x="1" y="649"/>
                      <a:pt x="168" y="949"/>
                      <a:pt x="435" y="1016"/>
                    </a:cubicBezTo>
                    <a:lnTo>
                      <a:pt x="3003" y="1483"/>
                    </a:lnTo>
                    <a:cubicBezTo>
                      <a:pt x="3043" y="1493"/>
                      <a:pt x="3083" y="1498"/>
                      <a:pt x="3124" y="1498"/>
                    </a:cubicBezTo>
                    <a:cubicBezTo>
                      <a:pt x="3354" y="1498"/>
                      <a:pt x="3580" y="1343"/>
                      <a:pt x="3637" y="1116"/>
                    </a:cubicBezTo>
                    <a:cubicBezTo>
                      <a:pt x="3704" y="816"/>
                      <a:pt x="3537" y="549"/>
                      <a:pt x="3270" y="449"/>
                    </a:cubicBezTo>
                    <a:lnTo>
                      <a:pt x="701" y="15"/>
                    </a:lnTo>
                    <a:cubicBezTo>
                      <a:pt x="662" y="5"/>
                      <a:pt x="621" y="1"/>
                      <a:pt x="58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59"/>
              <p:cNvSpPr/>
              <p:nvPr/>
            </p:nvSpPr>
            <p:spPr>
              <a:xfrm>
                <a:off x="1673830" y="2069664"/>
                <a:ext cx="281351" cy="217503"/>
              </a:xfrm>
              <a:custGeom>
                <a:avLst/>
                <a:gdLst/>
                <a:ahLst/>
                <a:cxnLst/>
                <a:rect l="l" t="t" r="r" b="b"/>
                <a:pathLst>
                  <a:path w="8941" h="6912" extrusionOk="0">
                    <a:moveTo>
                      <a:pt x="5705" y="1"/>
                    </a:moveTo>
                    <a:lnTo>
                      <a:pt x="1" y="4671"/>
                    </a:lnTo>
                    <a:cubicBezTo>
                      <a:pt x="1" y="4671"/>
                      <a:pt x="1035" y="6439"/>
                      <a:pt x="2569" y="6872"/>
                    </a:cubicBezTo>
                    <a:cubicBezTo>
                      <a:pt x="2658" y="6899"/>
                      <a:pt x="2758" y="6912"/>
                      <a:pt x="2867" y="6912"/>
                    </a:cubicBezTo>
                    <a:cubicBezTo>
                      <a:pt x="4668" y="6912"/>
                      <a:pt x="8940" y="3470"/>
                      <a:pt x="8940" y="3470"/>
                    </a:cubicBezTo>
                    <a:lnTo>
                      <a:pt x="570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34" name="Google Shape;834;p59"/>
            <p:cNvSpPr/>
            <p:nvPr/>
          </p:nvSpPr>
          <p:spPr>
            <a:xfrm>
              <a:off x="6725997" y="1753742"/>
              <a:ext cx="593975" cy="189125"/>
            </a:xfrm>
            <a:custGeom>
              <a:avLst/>
              <a:gdLst/>
              <a:ahLst/>
              <a:cxnLst/>
              <a:rect l="l" t="t" r="r" b="b"/>
              <a:pathLst>
                <a:path w="23759" h="7565" extrusionOk="0">
                  <a:moveTo>
                    <a:pt x="41" y="7288"/>
                  </a:moveTo>
                  <a:cubicBezTo>
                    <a:pt x="-118" y="6717"/>
                    <a:pt x="200" y="4859"/>
                    <a:pt x="708" y="3859"/>
                  </a:cubicBezTo>
                  <a:cubicBezTo>
                    <a:pt x="1216" y="2859"/>
                    <a:pt x="1740" y="1907"/>
                    <a:pt x="3089" y="1288"/>
                  </a:cubicBezTo>
                  <a:cubicBezTo>
                    <a:pt x="4438" y="669"/>
                    <a:pt x="7217" y="145"/>
                    <a:pt x="8804" y="145"/>
                  </a:cubicBezTo>
                  <a:cubicBezTo>
                    <a:pt x="10392" y="145"/>
                    <a:pt x="11804" y="844"/>
                    <a:pt x="12614" y="1288"/>
                  </a:cubicBezTo>
                  <a:cubicBezTo>
                    <a:pt x="13424" y="1733"/>
                    <a:pt x="13329" y="2876"/>
                    <a:pt x="13662" y="2812"/>
                  </a:cubicBezTo>
                  <a:cubicBezTo>
                    <a:pt x="13996" y="2749"/>
                    <a:pt x="14075" y="1352"/>
                    <a:pt x="14615" y="907"/>
                  </a:cubicBezTo>
                  <a:cubicBezTo>
                    <a:pt x="15155" y="463"/>
                    <a:pt x="15965" y="288"/>
                    <a:pt x="16901" y="145"/>
                  </a:cubicBezTo>
                  <a:cubicBezTo>
                    <a:pt x="17838" y="2"/>
                    <a:pt x="19298" y="-46"/>
                    <a:pt x="20234" y="49"/>
                  </a:cubicBezTo>
                  <a:cubicBezTo>
                    <a:pt x="21171" y="144"/>
                    <a:pt x="21933" y="272"/>
                    <a:pt x="22520" y="716"/>
                  </a:cubicBezTo>
                  <a:cubicBezTo>
                    <a:pt x="23108" y="1161"/>
                    <a:pt x="23759" y="2303"/>
                    <a:pt x="23759" y="2716"/>
                  </a:cubicBezTo>
                  <a:cubicBezTo>
                    <a:pt x="23759" y="3129"/>
                    <a:pt x="23298" y="3114"/>
                    <a:pt x="22520" y="3193"/>
                  </a:cubicBezTo>
                  <a:cubicBezTo>
                    <a:pt x="21742" y="3273"/>
                    <a:pt x="20250" y="2971"/>
                    <a:pt x="19091" y="3193"/>
                  </a:cubicBezTo>
                  <a:cubicBezTo>
                    <a:pt x="17932" y="3415"/>
                    <a:pt x="17012" y="4177"/>
                    <a:pt x="15567" y="4526"/>
                  </a:cubicBezTo>
                  <a:cubicBezTo>
                    <a:pt x="14123" y="4875"/>
                    <a:pt x="12139" y="4923"/>
                    <a:pt x="10424" y="5288"/>
                  </a:cubicBezTo>
                  <a:cubicBezTo>
                    <a:pt x="8710" y="5653"/>
                    <a:pt x="6741" y="6384"/>
                    <a:pt x="5280" y="6717"/>
                  </a:cubicBezTo>
                  <a:cubicBezTo>
                    <a:pt x="3820" y="7050"/>
                    <a:pt x="2534" y="7193"/>
                    <a:pt x="1661" y="7288"/>
                  </a:cubicBezTo>
                  <a:cubicBezTo>
                    <a:pt x="788" y="7383"/>
                    <a:pt x="200" y="7860"/>
                    <a:pt x="41" y="7288"/>
                  </a:cubicBezTo>
                  <a:close/>
                </a:path>
              </a:pathLst>
            </a:custGeom>
            <a:solidFill>
              <a:schemeClr val="accent3"/>
            </a:solidFill>
            <a:ln>
              <a:noFill/>
            </a:ln>
          </p:spPr>
          <p:txBody>
            <a:bodyPr/>
            <a:lstStyle/>
            <a:p>
              <a:endParaRPr lang="en-US"/>
            </a:p>
          </p:txBody>
        </p:sp>
        <p:sp>
          <p:nvSpPr>
            <p:cNvPr id="835" name="Google Shape;835;p59"/>
            <p:cNvSpPr/>
            <p:nvPr/>
          </p:nvSpPr>
          <p:spPr>
            <a:xfrm>
              <a:off x="6358316" y="2523806"/>
              <a:ext cx="248775" cy="1047050"/>
            </a:xfrm>
            <a:custGeom>
              <a:avLst/>
              <a:gdLst/>
              <a:ahLst/>
              <a:cxnLst/>
              <a:rect l="l" t="t" r="r" b="b"/>
              <a:pathLst>
                <a:path w="9951" h="41882" extrusionOk="0">
                  <a:moveTo>
                    <a:pt x="2175" y="13"/>
                  </a:moveTo>
                  <a:cubicBezTo>
                    <a:pt x="1604" y="362"/>
                    <a:pt x="429" y="8554"/>
                    <a:pt x="175" y="12110"/>
                  </a:cubicBezTo>
                  <a:cubicBezTo>
                    <a:pt x="-79" y="15666"/>
                    <a:pt x="-159" y="17698"/>
                    <a:pt x="651" y="21349"/>
                  </a:cubicBezTo>
                  <a:cubicBezTo>
                    <a:pt x="1461" y="25000"/>
                    <a:pt x="3636" y="30604"/>
                    <a:pt x="5033" y="34017"/>
                  </a:cubicBezTo>
                  <a:cubicBezTo>
                    <a:pt x="6430" y="37430"/>
                    <a:pt x="8271" y="41399"/>
                    <a:pt x="9033" y="41828"/>
                  </a:cubicBezTo>
                  <a:cubicBezTo>
                    <a:pt x="9795" y="42257"/>
                    <a:pt x="10335" y="40113"/>
                    <a:pt x="9605" y="36589"/>
                  </a:cubicBezTo>
                  <a:cubicBezTo>
                    <a:pt x="8875" y="33065"/>
                    <a:pt x="5652" y="25111"/>
                    <a:pt x="4652" y="20682"/>
                  </a:cubicBezTo>
                  <a:cubicBezTo>
                    <a:pt x="3652" y="16253"/>
                    <a:pt x="4017" y="13459"/>
                    <a:pt x="3604" y="10014"/>
                  </a:cubicBezTo>
                  <a:cubicBezTo>
                    <a:pt x="3191" y="6569"/>
                    <a:pt x="2747" y="-336"/>
                    <a:pt x="2175" y="13"/>
                  </a:cubicBezTo>
                  <a:close/>
                </a:path>
              </a:pathLst>
            </a:custGeom>
            <a:solidFill>
              <a:schemeClr val="accent3"/>
            </a:solidFill>
            <a:ln>
              <a:noFill/>
            </a:ln>
          </p:spPr>
          <p:txBody>
            <a:bodyP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79"/>
                                        </p:tgtEl>
                                        <p:attrNameLst>
                                          <p:attrName>style.visibility</p:attrName>
                                        </p:attrNameLst>
                                      </p:cBhvr>
                                      <p:to>
                                        <p:strVal val="visible"/>
                                      </p:to>
                                    </p:set>
                                    <p:animEffect transition="in" filter="fade">
                                      <p:cBhvr>
                                        <p:cTn id="7" dur="1000"/>
                                        <p:tgtEl>
                                          <p:spTgt spid="779"/>
                                        </p:tgtEl>
                                      </p:cBhvr>
                                    </p:animEffect>
                                  </p:childTnLst>
                                </p:cTn>
                              </p:par>
                              <p:par>
                                <p:cTn id="8" presetID="10" presetClass="entr" presetSubtype="0" fill="hold" nodeType="withEffect">
                                  <p:stCondLst>
                                    <p:cond delay="0"/>
                                  </p:stCondLst>
                                  <p:childTnLst>
                                    <p:set>
                                      <p:cBhvr>
                                        <p:cTn id="9" dur="1" fill="hold">
                                          <p:stCondLst>
                                            <p:cond delay="0"/>
                                          </p:stCondLst>
                                        </p:cTn>
                                        <p:tgtEl>
                                          <p:spTgt spid="780"/>
                                        </p:tgtEl>
                                        <p:attrNameLst>
                                          <p:attrName>style.visibility</p:attrName>
                                        </p:attrNameLst>
                                      </p:cBhvr>
                                      <p:to>
                                        <p:strVal val="visible"/>
                                      </p:to>
                                    </p:set>
                                    <p:animEffect transition="in" filter="fade">
                                      <p:cBhvr>
                                        <p:cTn id="10" dur="1000"/>
                                        <p:tgtEl>
                                          <p:spTgt spid="7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055"/>
        <p:cNvGrpSpPr/>
        <p:nvPr/>
      </p:nvGrpSpPr>
      <p:grpSpPr>
        <a:xfrm>
          <a:off x="0" y="0"/>
          <a:ext cx="0" cy="0"/>
          <a:chOff x="0" y="0"/>
          <a:chExt cx="0" cy="0"/>
        </a:xfrm>
      </p:grpSpPr>
      <p:sp>
        <p:nvSpPr>
          <p:cNvPr id="4056" name="Google Shape;4056;p111"/>
          <p:cNvSpPr txBox="1">
            <a:spLocks noGrp="1"/>
          </p:cNvSpPr>
          <p:nvPr>
            <p:ph type="title"/>
          </p:nvPr>
        </p:nvSpPr>
        <p:spPr>
          <a:xfrm>
            <a:off x="1972482" y="2074725"/>
            <a:ext cx="5204700" cy="739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T</a:t>
            </a:r>
            <a:r>
              <a:rPr lang="en" dirty="0"/>
              <a:t>hank You…</a:t>
            </a:r>
            <a:endParaRPr dirty="0"/>
          </a:p>
        </p:txBody>
      </p:sp>
      <p:sp>
        <p:nvSpPr>
          <p:cNvPr id="4059" name="Google Shape;4059;p111"/>
          <p:cNvSpPr/>
          <p:nvPr/>
        </p:nvSpPr>
        <p:spPr>
          <a:xfrm>
            <a:off x="6044021" y="443750"/>
            <a:ext cx="207053" cy="207082"/>
          </a:xfrm>
          <a:custGeom>
            <a:avLst/>
            <a:gdLst/>
            <a:ahLst/>
            <a:cxnLst/>
            <a:rect l="l" t="t" r="r" b="b"/>
            <a:pathLst>
              <a:path w="7239" h="7240" extrusionOk="0">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60" name="Google Shape;4060;p111"/>
          <p:cNvGrpSpPr/>
          <p:nvPr/>
        </p:nvGrpSpPr>
        <p:grpSpPr>
          <a:xfrm rot="9651258">
            <a:off x="2861827" y="4244631"/>
            <a:ext cx="643548" cy="377045"/>
            <a:chOff x="-1131628" y="1250953"/>
            <a:chExt cx="695437" cy="407447"/>
          </a:xfrm>
        </p:grpSpPr>
        <p:sp>
          <p:nvSpPr>
            <p:cNvPr id="4061" name="Google Shape;4061;p111"/>
            <p:cNvSpPr/>
            <p:nvPr/>
          </p:nvSpPr>
          <p:spPr>
            <a:xfrm>
              <a:off x="-1131628" y="1250953"/>
              <a:ext cx="695437" cy="407447"/>
            </a:xfrm>
            <a:custGeom>
              <a:avLst/>
              <a:gdLst/>
              <a:ahLst/>
              <a:cxnLst/>
              <a:rect l="l" t="t" r="r" b="b"/>
              <a:pathLst>
                <a:path w="19881" h="11648" extrusionOk="0">
                  <a:moveTo>
                    <a:pt x="15592" y="0"/>
                  </a:moveTo>
                  <a:cubicBezTo>
                    <a:pt x="15168" y="0"/>
                    <a:pt x="14735" y="71"/>
                    <a:pt x="14310" y="220"/>
                  </a:cubicBezTo>
                  <a:lnTo>
                    <a:pt x="3036" y="4256"/>
                  </a:lnTo>
                  <a:cubicBezTo>
                    <a:pt x="1034" y="4956"/>
                    <a:pt x="0" y="7125"/>
                    <a:pt x="701" y="9126"/>
                  </a:cubicBezTo>
                  <a:cubicBezTo>
                    <a:pt x="1252" y="10676"/>
                    <a:pt x="2735" y="11647"/>
                    <a:pt x="4318" y="11647"/>
                  </a:cubicBezTo>
                  <a:cubicBezTo>
                    <a:pt x="4745" y="11647"/>
                    <a:pt x="5179" y="11576"/>
                    <a:pt x="5604" y="11428"/>
                  </a:cubicBezTo>
                  <a:lnTo>
                    <a:pt x="16879" y="7425"/>
                  </a:lnTo>
                  <a:cubicBezTo>
                    <a:pt x="18847" y="6691"/>
                    <a:pt x="19881" y="4523"/>
                    <a:pt x="19180" y="2521"/>
                  </a:cubicBezTo>
                  <a:cubicBezTo>
                    <a:pt x="18629" y="971"/>
                    <a:pt x="17166" y="0"/>
                    <a:pt x="155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2" name="Google Shape;4062;p111"/>
            <p:cNvSpPr/>
            <p:nvPr/>
          </p:nvSpPr>
          <p:spPr>
            <a:xfrm>
              <a:off x="-1131628" y="1328644"/>
              <a:ext cx="393245" cy="329756"/>
            </a:xfrm>
            <a:custGeom>
              <a:avLst/>
              <a:gdLst/>
              <a:ahLst/>
              <a:cxnLst/>
              <a:rect l="l" t="t" r="r" b="b"/>
              <a:pathLst>
                <a:path w="11242" h="9427" extrusionOk="0">
                  <a:moveTo>
                    <a:pt x="8673" y="0"/>
                  </a:moveTo>
                  <a:lnTo>
                    <a:pt x="3036" y="2035"/>
                  </a:lnTo>
                  <a:cubicBezTo>
                    <a:pt x="1034" y="2735"/>
                    <a:pt x="0" y="4904"/>
                    <a:pt x="701" y="6905"/>
                  </a:cubicBezTo>
                  <a:cubicBezTo>
                    <a:pt x="1252" y="8455"/>
                    <a:pt x="2735" y="9426"/>
                    <a:pt x="4318" y="9426"/>
                  </a:cubicBezTo>
                  <a:cubicBezTo>
                    <a:pt x="4745" y="9426"/>
                    <a:pt x="5179" y="9355"/>
                    <a:pt x="5604" y="9207"/>
                  </a:cubicBezTo>
                  <a:lnTo>
                    <a:pt x="11241" y="7205"/>
                  </a:lnTo>
                  <a:lnTo>
                    <a:pt x="86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3" name="Google Shape;4063;p111"/>
            <p:cNvSpPr/>
            <p:nvPr/>
          </p:nvSpPr>
          <p:spPr>
            <a:xfrm>
              <a:off x="-1033614" y="1304858"/>
              <a:ext cx="460931" cy="190956"/>
            </a:xfrm>
            <a:custGeom>
              <a:avLst/>
              <a:gdLst/>
              <a:ahLst/>
              <a:cxnLst/>
              <a:rect l="l" t="t" r="r" b="b"/>
              <a:pathLst>
                <a:path w="13177" h="5459" extrusionOk="0">
                  <a:moveTo>
                    <a:pt x="12479" y="0"/>
                  </a:moveTo>
                  <a:cubicBezTo>
                    <a:pt x="12400" y="0"/>
                    <a:pt x="12320" y="15"/>
                    <a:pt x="12242" y="46"/>
                  </a:cubicBezTo>
                  <a:lnTo>
                    <a:pt x="500" y="4216"/>
                  </a:lnTo>
                  <a:cubicBezTo>
                    <a:pt x="167" y="4349"/>
                    <a:pt x="0" y="4716"/>
                    <a:pt x="100" y="5050"/>
                  </a:cubicBezTo>
                  <a:cubicBezTo>
                    <a:pt x="205" y="5285"/>
                    <a:pt x="453" y="5459"/>
                    <a:pt x="716" y="5459"/>
                  </a:cubicBezTo>
                  <a:cubicBezTo>
                    <a:pt x="788" y="5459"/>
                    <a:pt x="862" y="5446"/>
                    <a:pt x="934" y="5417"/>
                  </a:cubicBezTo>
                  <a:lnTo>
                    <a:pt x="12676" y="1214"/>
                  </a:lnTo>
                  <a:cubicBezTo>
                    <a:pt x="13009" y="1114"/>
                    <a:pt x="13176" y="747"/>
                    <a:pt x="13076" y="413"/>
                  </a:cubicBezTo>
                  <a:cubicBezTo>
                    <a:pt x="12974" y="158"/>
                    <a:pt x="12735" y="0"/>
                    <a:pt x="12479" y="0"/>
                  </a:cubicBezTo>
                  <a:close/>
                </a:path>
              </a:pathLst>
            </a:custGeom>
            <a:solidFill>
              <a:srgbClr val="FAE9CD">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68" name="Google Shape;4068;p111"/>
          <p:cNvGrpSpPr/>
          <p:nvPr/>
        </p:nvGrpSpPr>
        <p:grpSpPr>
          <a:xfrm>
            <a:off x="2433063" y="88150"/>
            <a:ext cx="927075" cy="1080350"/>
            <a:chOff x="3209300" y="653775"/>
            <a:chExt cx="927075" cy="1080350"/>
          </a:xfrm>
        </p:grpSpPr>
        <p:sp>
          <p:nvSpPr>
            <p:cNvPr id="4069" name="Google Shape;4069;p111"/>
            <p:cNvSpPr/>
            <p:nvPr/>
          </p:nvSpPr>
          <p:spPr>
            <a:xfrm>
              <a:off x="3235125" y="712075"/>
              <a:ext cx="282700" cy="311800"/>
            </a:xfrm>
            <a:custGeom>
              <a:avLst/>
              <a:gdLst/>
              <a:ahLst/>
              <a:cxnLst/>
              <a:rect l="l" t="t" r="r" b="b"/>
              <a:pathLst>
                <a:path w="11308" h="12472" extrusionOk="0">
                  <a:moveTo>
                    <a:pt x="11308" y="10831"/>
                  </a:moveTo>
                  <a:lnTo>
                    <a:pt x="10745" y="11231"/>
                  </a:lnTo>
                  <a:lnTo>
                    <a:pt x="10745" y="11231"/>
                  </a:lnTo>
                  <a:cubicBezTo>
                    <a:pt x="10857" y="11207"/>
                    <a:pt x="11021" y="11067"/>
                    <a:pt x="11308" y="10831"/>
                  </a:cubicBezTo>
                  <a:close/>
                  <a:moveTo>
                    <a:pt x="4006" y="0"/>
                  </a:moveTo>
                  <a:cubicBezTo>
                    <a:pt x="3869" y="0"/>
                    <a:pt x="3720" y="68"/>
                    <a:pt x="3527" y="192"/>
                  </a:cubicBezTo>
                  <a:cubicBezTo>
                    <a:pt x="2554" y="800"/>
                    <a:pt x="1551" y="1408"/>
                    <a:pt x="517" y="1925"/>
                  </a:cubicBezTo>
                  <a:cubicBezTo>
                    <a:pt x="1" y="2229"/>
                    <a:pt x="31" y="2381"/>
                    <a:pt x="517" y="2685"/>
                  </a:cubicBezTo>
                  <a:cubicBezTo>
                    <a:pt x="4013" y="4934"/>
                    <a:pt x="6961" y="7791"/>
                    <a:pt x="9302" y="11256"/>
                  </a:cubicBezTo>
                  <a:cubicBezTo>
                    <a:pt x="9577" y="11638"/>
                    <a:pt x="9714" y="11836"/>
                    <a:pt x="9673" y="11992"/>
                  </a:cubicBezTo>
                  <a:lnTo>
                    <a:pt x="9673" y="11992"/>
                  </a:lnTo>
                  <a:lnTo>
                    <a:pt x="10745" y="11231"/>
                  </a:lnTo>
                  <a:lnTo>
                    <a:pt x="10745" y="11231"/>
                  </a:lnTo>
                  <a:cubicBezTo>
                    <a:pt x="10733" y="11233"/>
                    <a:pt x="10722" y="11235"/>
                    <a:pt x="10712" y="11235"/>
                  </a:cubicBezTo>
                  <a:cubicBezTo>
                    <a:pt x="10574" y="11235"/>
                    <a:pt x="10516" y="11024"/>
                    <a:pt x="10366" y="10557"/>
                  </a:cubicBezTo>
                  <a:cubicBezTo>
                    <a:pt x="9211" y="6697"/>
                    <a:pt x="7265" y="3293"/>
                    <a:pt x="4499" y="314"/>
                  </a:cubicBezTo>
                  <a:cubicBezTo>
                    <a:pt x="4317" y="98"/>
                    <a:pt x="4170" y="0"/>
                    <a:pt x="4006" y="0"/>
                  </a:cubicBezTo>
                  <a:close/>
                  <a:moveTo>
                    <a:pt x="9673" y="11992"/>
                  </a:moveTo>
                  <a:lnTo>
                    <a:pt x="8998" y="12472"/>
                  </a:lnTo>
                  <a:cubicBezTo>
                    <a:pt x="9421" y="12260"/>
                    <a:pt x="9634" y="12146"/>
                    <a:pt x="9673" y="11992"/>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0" name="Google Shape;4070;p111"/>
            <p:cNvSpPr/>
            <p:nvPr/>
          </p:nvSpPr>
          <p:spPr>
            <a:xfrm>
              <a:off x="3311875" y="712075"/>
              <a:ext cx="193050" cy="301175"/>
            </a:xfrm>
            <a:custGeom>
              <a:avLst/>
              <a:gdLst/>
              <a:ahLst/>
              <a:cxnLst/>
              <a:rect l="l" t="t" r="r" b="b"/>
              <a:pathLst>
                <a:path w="7722" h="12047" extrusionOk="0">
                  <a:moveTo>
                    <a:pt x="7417" y="11317"/>
                  </a:moveTo>
                  <a:lnTo>
                    <a:pt x="7417" y="11317"/>
                  </a:lnTo>
                  <a:cubicBezTo>
                    <a:pt x="7113" y="11560"/>
                    <a:pt x="6961" y="11651"/>
                    <a:pt x="6840" y="11712"/>
                  </a:cubicBezTo>
                  <a:lnTo>
                    <a:pt x="7417" y="11317"/>
                  </a:lnTo>
                  <a:close/>
                  <a:moveTo>
                    <a:pt x="967" y="0"/>
                  </a:moveTo>
                  <a:cubicBezTo>
                    <a:pt x="821" y="0"/>
                    <a:pt x="666" y="68"/>
                    <a:pt x="487" y="192"/>
                  </a:cubicBezTo>
                  <a:cubicBezTo>
                    <a:pt x="335" y="314"/>
                    <a:pt x="153" y="375"/>
                    <a:pt x="1" y="496"/>
                  </a:cubicBezTo>
                  <a:cubicBezTo>
                    <a:pt x="28" y="492"/>
                    <a:pt x="56" y="489"/>
                    <a:pt x="84" y="489"/>
                  </a:cubicBezTo>
                  <a:cubicBezTo>
                    <a:pt x="240" y="489"/>
                    <a:pt x="402" y="568"/>
                    <a:pt x="609" y="800"/>
                  </a:cubicBezTo>
                  <a:cubicBezTo>
                    <a:pt x="3344" y="3748"/>
                    <a:pt x="5320" y="7183"/>
                    <a:pt x="6475" y="11043"/>
                  </a:cubicBezTo>
                  <a:cubicBezTo>
                    <a:pt x="6589" y="11528"/>
                    <a:pt x="6650" y="11745"/>
                    <a:pt x="6807" y="11745"/>
                  </a:cubicBezTo>
                  <a:cubicBezTo>
                    <a:pt x="6818" y="11745"/>
                    <a:pt x="6828" y="11744"/>
                    <a:pt x="6840" y="11742"/>
                  </a:cubicBezTo>
                  <a:lnTo>
                    <a:pt x="6840" y="11742"/>
                  </a:lnTo>
                  <a:lnTo>
                    <a:pt x="6596" y="11894"/>
                  </a:lnTo>
                  <a:lnTo>
                    <a:pt x="6596" y="12046"/>
                  </a:lnTo>
                  <a:lnTo>
                    <a:pt x="7721" y="11287"/>
                  </a:lnTo>
                  <a:cubicBezTo>
                    <a:pt x="7569" y="11287"/>
                    <a:pt x="7478" y="11104"/>
                    <a:pt x="7326" y="10557"/>
                  </a:cubicBezTo>
                  <a:cubicBezTo>
                    <a:pt x="6201" y="6697"/>
                    <a:pt x="4226" y="3262"/>
                    <a:pt x="1490" y="314"/>
                  </a:cubicBezTo>
                  <a:cubicBezTo>
                    <a:pt x="1308" y="98"/>
                    <a:pt x="1143" y="0"/>
                    <a:pt x="96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1" name="Google Shape;4071;p111"/>
            <p:cNvSpPr/>
            <p:nvPr/>
          </p:nvSpPr>
          <p:spPr>
            <a:xfrm>
              <a:off x="3394075" y="653775"/>
              <a:ext cx="343375" cy="260975"/>
            </a:xfrm>
            <a:custGeom>
              <a:avLst/>
              <a:gdLst/>
              <a:ahLst/>
              <a:cxnLst/>
              <a:rect l="l" t="t" r="r" b="b"/>
              <a:pathLst>
                <a:path w="13735" h="10439" extrusionOk="0">
                  <a:moveTo>
                    <a:pt x="9958" y="1"/>
                  </a:moveTo>
                  <a:cubicBezTo>
                    <a:pt x="1813" y="1"/>
                    <a:pt x="1" y="5832"/>
                    <a:pt x="694" y="7539"/>
                  </a:cubicBezTo>
                  <a:cubicBezTo>
                    <a:pt x="907" y="8056"/>
                    <a:pt x="1242" y="8603"/>
                    <a:pt x="1728" y="9090"/>
                  </a:cubicBezTo>
                  <a:cubicBezTo>
                    <a:pt x="2491" y="9853"/>
                    <a:pt x="3552" y="10438"/>
                    <a:pt x="4892" y="10438"/>
                  </a:cubicBezTo>
                  <a:cubicBezTo>
                    <a:pt x="5900" y="10438"/>
                    <a:pt x="7067" y="10107"/>
                    <a:pt x="8385" y="9272"/>
                  </a:cubicBezTo>
                  <a:cubicBezTo>
                    <a:pt x="11941" y="7023"/>
                    <a:pt x="13369" y="2068"/>
                    <a:pt x="13673" y="700"/>
                  </a:cubicBezTo>
                  <a:cubicBezTo>
                    <a:pt x="13704" y="457"/>
                    <a:pt x="13734" y="366"/>
                    <a:pt x="13734" y="366"/>
                  </a:cubicBezTo>
                  <a:cubicBezTo>
                    <a:pt x="12346" y="114"/>
                    <a:pt x="11091" y="1"/>
                    <a:pt x="995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2" name="Google Shape;4072;p111"/>
            <p:cNvSpPr/>
            <p:nvPr/>
          </p:nvSpPr>
          <p:spPr>
            <a:xfrm>
              <a:off x="3493500" y="664950"/>
              <a:ext cx="202150" cy="59550"/>
            </a:xfrm>
            <a:custGeom>
              <a:avLst/>
              <a:gdLst/>
              <a:ahLst/>
              <a:cxnLst/>
              <a:rect l="l" t="t" r="r" b="b"/>
              <a:pathLst>
                <a:path w="8086" h="2382" extrusionOk="0">
                  <a:moveTo>
                    <a:pt x="5692" y="0"/>
                  </a:moveTo>
                  <a:cubicBezTo>
                    <a:pt x="5055" y="0"/>
                    <a:pt x="4421" y="54"/>
                    <a:pt x="3800" y="162"/>
                  </a:cubicBezTo>
                  <a:cubicBezTo>
                    <a:pt x="3344" y="253"/>
                    <a:pt x="2857" y="375"/>
                    <a:pt x="2401" y="466"/>
                  </a:cubicBezTo>
                  <a:cubicBezTo>
                    <a:pt x="1581" y="709"/>
                    <a:pt x="760" y="983"/>
                    <a:pt x="213" y="1621"/>
                  </a:cubicBezTo>
                  <a:cubicBezTo>
                    <a:pt x="122" y="1773"/>
                    <a:pt x="0" y="1956"/>
                    <a:pt x="61" y="2138"/>
                  </a:cubicBezTo>
                  <a:cubicBezTo>
                    <a:pt x="152" y="2290"/>
                    <a:pt x="335" y="2351"/>
                    <a:pt x="517" y="2381"/>
                  </a:cubicBezTo>
                  <a:cubicBezTo>
                    <a:pt x="821" y="2381"/>
                    <a:pt x="1125" y="2351"/>
                    <a:pt x="1398" y="2260"/>
                  </a:cubicBezTo>
                  <a:cubicBezTo>
                    <a:pt x="3040" y="1895"/>
                    <a:pt x="4560" y="1165"/>
                    <a:pt x="6201" y="740"/>
                  </a:cubicBezTo>
                  <a:cubicBezTo>
                    <a:pt x="6535" y="679"/>
                    <a:pt x="6870" y="557"/>
                    <a:pt x="7204" y="466"/>
                  </a:cubicBezTo>
                  <a:cubicBezTo>
                    <a:pt x="7417" y="436"/>
                    <a:pt x="7569" y="405"/>
                    <a:pt x="7751" y="375"/>
                  </a:cubicBezTo>
                  <a:cubicBezTo>
                    <a:pt x="7759" y="383"/>
                    <a:pt x="7767" y="387"/>
                    <a:pt x="7777" y="387"/>
                  </a:cubicBezTo>
                  <a:cubicBezTo>
                    <a:pt x="7802" y="387"/>
                    <a:pt x="7836" y="359"/>
                    <a:pt x="7903" y="314"/>
                  </a:cubicBezTo>
                  <a:cubicBezTo>
                    <a:pt x="7964" y="284"/>
                    <a:pt x="8085" y="253"/>
                    <a:pt x="8085" y="253"/>
                  </a:cubicBezTo>
                  <a:cubicBezTo>
                    <a:pt x="7292" y="85"/>
                    <a:pt x="6489" y="0"/>
                    <a:pt x="56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3" name="Google Shape;4073;p111"/>
            <p:cNvSpPr/>
            <p:nvPr/>
          </p:nvSpPr>
          <p:spPr>
            <a:xfrm>
              <a:off x="3554275" y="672975"/>
              <a:ext cx="84375" cy="18850"/>
            </a:xfrm>
            <a:custGeom>
              <a:avLst/>
              <a:gdLst/>
              <a:ahLst/>
              <a:cxnLst/>
              <a:rect l="l" t="t" r="r" b="b"/>
              <a:pathLst>
                <a:path w="3375" h="754" extrusionOk="0">
                  <a:moveTo>
                    <a:pt x="2729" y="1"/>
                  </a:moveTo>
                  <a:cubicBezTo>
                    <a:pt x="2607" y="1"/>
                    <a:pt x="2478" y="8"/>
                    <a:pt x="2341" y="24"/>
                  </a:cubicBezTo>
                  <a:cubicBezTo>
                    <a:pt x="1977" y="84"/>
                    <a:pt x="1551" y="145"/>
                    <a:pt x="1186" y="236"/>
                  </a:cubicBezTo>
                  <a:cubicBezTo>
                    <a:pt x="791" y="297"/>
                    <a:pt x="426" y="419"/>
                    <a:pt x="31" y="571"/>
                  </a:cubicBezTo>
                  <a:cubicBezTo>
                    <a:pt x="31" y="571"/>
                    <a:pt x="1" y="571"/>
                    <a:pt x="1" y="601"/>
                  </a:cubicBezTo>
                  <a:lnTo>
                    <a:pt x="62" y="692"/>
                  </a:lnTo>
                  <a:cubicBezTo>
                    <a:pt x="183" y="723"/>
                    <a:pt x="366" y="753"/>
                    <a:pt x="487" y="753"/>
                  </a:cubicBezTo>
                  <a:cubicBezTo>
                    <a:pt x="670" y="753"/>
                    <a:pt x="882" y="723"/>
                    <a:pt x="1065" y="723"/>
                  </a:cubicBezTo>
                  <a:cubicBezTo>
                    <a:pt x="1490" y="692"/>
                    <a:pt x="1855" y="601"/>
                    <a:pt x="2281" y="480"/>
                  </a:cubicBezTo>
                  <a:cubicBezTo>
                    <a:pt x="2463" y="449"/>
                    <a:pt x="2615" y="419"/>
                    <a:pt x="2797" y="328"/>
                  </a:cubicBezTo>
                  <a:cubicBezTo>
                    <a:pt x="2919" y="297"/>
                    <a:pt x="3375" y="115"/>
                    <a:pt x="3071" y="24"/>
                  </a:cubicBezTo>
                  <a:cubicBezTo>
                    <a:pt x="2964" y="8"/>
                    <a:pt x="2850" y="1"/>
                    <a:pt x="272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4" name="Google Shape;4074;p111"/>
            <p:cNvSpPr/>
            <p:nvPr/>
          </p:nvSpPr>
          <p:spPr>
            <a:xfrm>
              <a:off x="3433450" y="672025"/>
              <a:ext cx="302475" cy="243650"/>
            </a:xfrm>
            <a:custGeom>
              <a:avLst/>
              <a:gdLst/>
              <a:ahLst/>
              <a:cxnLst/>
              <a:rect l="l" t="t" r="r" b="b"/>
              <a:pathLst>
                <a:path w="12099" h="9746" extrusionOk="0">
                  <a:moveTo>
                    <a:pt x="12098" y="1"/>
                  </a:moveTo>
                  <a:lnTo>
                    <a:pt x="12098" y="1"/>
                  </a:lnTo>
                  <a:cubicBezTo>
                    <a:pt x="11217" y="1794"/>
                    <a:pt x="10032" y="3436"/>
                    <a:pt x="8755" y="4955"/>
                  </a:cubicBezTo>
                  <a:cubicBezTo>
                    <a:pt x="7478" y="6354"/>
                    <a:pt x="6110" y="7721"/>
                    <a:pt x="4256" y="8238"/>
                  </a:cubicBezTo>
                  <a:cubicBezTo>
                    <a:pt x="4016" y="8298"/>
                    <a:pt x="3829" y="8384"/>
                    <a:pt x="3633" y="8384"/>
                  </a:cubicBezTo>
                  <a:cubicBezTo>
                    <a:pt x="3532" y="8384"/>
                    <a:pt x="3428" y="8361"/>
                    <a:pt x="3314" y="8299"/>
                  </a:cubicBezTo>
                  <a:cubicBezTo>
                    <a:pt x="2737" y="7995"/>
                    <a:pt x="2706" y="7539"/>
                    <a:pt x="3132" y="7113"/>
                  </a:cubicBezTo>
                  <a:cubicBezTo>
                    <a:pt x="3588" y="6657"/>
                    <a:pt x="4074" y="6171"/>
                    <a:pt x="4560" y="5715"/>
                  </a:cubicBezTo>
                  <a:cubicBezTo>
                    <a:pt x="5594" y="4743"/>
                    <a:pt x="6658" y="3891"/>
                    <a:pt x="7752" y="3040"/>
                  </a:cubicBezTo>
                  <a:cubicBezTo>
                    <a:pt x="8086" y="2767"/>
                    <a:pt x="8481" y="2524"/>
                    <a:pt x="8816" y="2220"/>
                  </a:cubicBezTo>
                  <a:cubicBezTo>
                    <a:pt x="9150" y="1916"/>
                    <a:pt x="9393" y="1551"/>
                    <a:pt x="9667" y="1247"/>
                  </a:cubicBezTo>
                  <a:lnTo>
                    <a:pt x="9667" y="1247"/>
                  </a:lnTo>
                  <a:cubicBezTo>
                    <a:pt x="6688" y="1369"/>
                    <a:pt x="3770" y="3253"/>
                    <a:pt x="1855" y="5411"/>
                  </a:cubicBezTo>
                  <a:cubicBezTo>
                    <a:pt x="1338" y="6019"/>
                    <a:pt x="852" y="6627"/>
                    <a:pt x="426" y="7296"/>
                  </a:cubicBezTo>
                  <a:cubicBezTo>
                    <a:pt x="92" y="7873"/>
                    <a:pt x="1" y="8329"/>
                    <a:pt x="578" y="8785"/>
                  </a:cubicBezTo>
                  <a:cubicBezTo>
                    <a:pt x="1283" y="9346"/>
                    <a:pt x="2207" y="9746"/>
                    <a:pt x="3328" y="9746"/>
                  </a:cubicBezTo>
                  <a:cubicBezTo>
                    <a:pt x="4335" y="9746"/>
                    <a:pt x="5501" y="9423"/>
                    <a:pt x="6810" y="8603"/>
                  </a:cubicBezTo>
                  <a:cubicBezTo>
                    <a:pt x="10366" y="6293"/>
                    <a:pt x="11794" y="1369"/>
                    <a:pt x="1209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5" name="Google Shape;4075;p111"/>
            <p:cNvSpPr/>
            <p:nvPr/>
          </p:nvSpPr>
          <p:spPr>
            <a:xfrm>
              <a:off x="3441825" y="691650"/>
              <a:ext cx="256100" cy="199250"/>
            </a:xfrm>
            <a:custGeom>
              <a:avLst/>
              <a:gdLst/>
              <a:ahLst/>
              <a:cxnLst/>
              <a:rect l="l" t="t" r="r" b="b"/>
              <a:pathLst>
                <a:path w="10244" h="7970" extrusionOk="0">
                  <a:moveTo>
                    <a:pt x="10018" y="0"/>
                  </a:moveTo>
                  <a:cubicBezTo>
                    <a:pt x="10010" y="0"/>
                    <a:pt x="10005" y="2"/>
                    <a:pt x="10000" y="6"/>
                  </a:cubicBezTo>
                  <a:cubicBezTo>
                    <a:pt x="10000" y="6"/>
                    <a:pt x="9575" y="158"/>
                    <a:pt x="8906" y="462"/>
                  </a:cubicBezTo>
                  <a:cubicBezTo>
                    <a:pt x="6931" y="1344"/>
                    <a:pt x="2857" y="3593"/>
                    <a:pt x="0" y="7727"/>
                  </a:cubicBezTo>
                  <a:cubicBezTo>
                    <a:pt x="91" y="7818"/>
                    <a:pt x="213" y="7879"/>
                    <a:pt x="274" y="7970"/>
                  </a:cubicBezTo>
                  <a:cubicBezTo>
                    <a:pt x="3101" y="3806"/>
                    <a:pt x="7204" y="1617"/>
                    <a:pt x="9089" y="766"/>
                  </a:cubicBezTo>
                  <a:cubicBezTo>
                    <a:pt x="9697" y="523"/>
                    <a:pt x="10092" y="371"/>
                    <a:pt x="10092" y="371"/>
                  </a:cubicBezTo>
                  <a:cubicBezTo>
                    <a:pt x="10152" y="310"/>
                    <a:pt x="10244" y="219"/>
                    <a:pt x="10183" y="128"/>
                  </a:cubicBezTo>
                  <a:cubicBezTo>
                    <a:pt x="10157" y="75"/>
                    <a:pt x="10062" y="0"/>
                    <a:pt x="1001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6" name="Google Shape;4076;p111"/>
            <p:cNvSpPr/>
            <p:nvPr/>
          </p:nvSpPr>
          <p:spPr>
            <a:xfrm>
              <a:off x="3209300" y="852725"/>
              <a:ext cx="927075" cy="880650"/>
            </a:xfrm>
            <a:custGeom>
              <a:avLst/>
              <a:gdLst/>
              <a:ahLst/>
              <a:cxnLst/>
              <a:rect l="l" t="t" r="r" b="b"/>
              <a:pathLst>
                <a:path w="37083" h="35226" extrusionOk="0">
                  <a:moveTo>
                    <a:pt x="21881" y="0"/>
                  </a:moveTo>
                  <a:cubicBezTo>
                    <a:pt x="19690" y="0"/>
                    <a:pt x="17627" y="653"/>
                    <a:pt x="15745" y="2043"/>
                  </a:cubicBezTo>
                  <a:cubicBezTo>
                    <a:pt x="14529" y="2925"/>
                    <a:pt x="13466" y="3989"/>
                    <a:pt x="12280" y="4901"/>
                  </a:cubicBezTo>
                  <a:lnTo>
                    <a:pt x="10912" y="5843"/>
                  </a:lnTo>
                  <a:cubicBezTo>
                    <a:pt x="9727" y="6451"/>
                    <a:pt x="8389" y="6724"/>
                    <a:pt x="7113" y="7059"/>
                  </a:cubicBezTo>
                  <a:cubicBezTo>
                    <a:pt x="5806" y="7393"/>
                    <a:pt x="4560" y="7788"/>
                    <a:pt x="3496" y="8670"/>
                  </a:cubicBezTo>
                  <a:cubicBezTo>
                    <a:pt x="1520" y="10281"/>
                    <a:pt x="608" y="12469"/>
                    <a:pt x="365" y="14931"/>
                  </a:cubicBezTo>
                  <a:cubicBezTo>
                    <a:pt x="0" y="18761"/>
                    <a:pt x="1094" y="22257"/>
                    <a:pt x="3192" y="25448"/>
                  </a:cubicBezTo>
                  <a:cubicBezTo>
                    <a:pt x="6292" y="30251"/>
                    <a:pt x="10699" y="33290"/>
                    <a:pt x="16140" y="34810"/>
                  </a:cubicBezTo>
                  <a:cubicBezTo>
                    <a:pt x="16993" y="35042"/>
                    <a:pt x="17845" y="35225"/>
                    <a:pt x="18705" y="35225"/>
                  </a:cubicBezTo>
                  <a:cubicBezTo>
                    <a:pt x="19194" y="35225"/>
                    <a:pt x="19687" y="35166"/>
                    <a:pt x="20183" y="35023"/>
                  </a:cubicBezTo>
                  <a:cubicBezTo>
                    <a:pt x="21216" y="34719"/>
                    <a:pt x="22189" y="34263"/>
                    <a:pt x="23071" y="33685"/>
                  </a:cubicBezTo>
                  <a:cubicBezTo>
                    <a:pt x="23739" y="33229"/>
                    <a:pt x="24469" y="32834"/>
                    <a:pt x="25198" y="32469"/>
                  </a:cubicBezTo>
                  <a:cubicBezTo>
                    <a:pt x="26748" y="31770"/>
                    <a:pt x="28299" y="31041"/>
                    <a:pt x="30244" y="30129"/>
                  </a:cubicBezTo>
                  <a:cubicBezTo>
                    <a:pt x="31916" y="29491"/>
                    <a:pt x="33466" y="28153"/>
                    <a:pt x="34439" y="26178"/>
                  </a:cubicBezTo>
                  <a:cubicBezTo>
                    <a:pt x="34894" y="25266"/>
                    <a:pt x="35229" y="24293"/>
                    <a:pt x="35442" y="23320"/>
                  </a:cubicBezTo>
                  <a:cubicBezTo>
                    <a:pt x="37083" y="17272"/>
                    <a:pt x="36505" y="11497"/>
                    <a:pt x="33010" y="6147"/>
                  </a:cubicBezTo>
                  <a:cubicBezTo>
                    <a:pt x="31034" y="3107"/>
                    <a:pt x="28238" y="1132"/>
                    <a:pt x="24712" y="341"/>
                  </a:cubicBezTo>
                  <a:cubicBezTo>
                    <a:pt x="23748" y="116"/>
                    <a:pt x="22803" y="0"/>
                    <a:pt x="2188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7" name="Google Shape;4077;p111"/>
            <p:cNvSpPr/>
            <p:nvPr/>
          </p:nvSpPr>
          <p:spPr>
            <a:xfrm>
              <a:off x="3262475" y="1066375"/>
              <a:ext cx="243200" cy="353425"/>
            </a:xfrm>
            <a:custGeom>
              <a:avLst/>
              <a:gdLst/>
              <a:ahLst/>
              <a:cxnLst/>
              <a:rect l="l" t="t" r="r" b="b"/>
              <a:pathLst>
                <a:path w="9728" h="14137" extrusionOk="0">
                  <a:moveTo>
                    <a:pt x="6343" y="1"/>
                  </a:moveTo>
                  <a:cubicBezTo>
                    <a:pt x="5633" y="1"/>
                    <a:pt x="4906" y="319"/>
                    <a:pt x="4196" y="792"/>
                  </a:cubicBezTo>
                  <a:cubicBezTo>
                    <a:pt x="2402" y="2039"/>
                    <a:pt x="1126" y="3862"/>
                    <a:pt x="609" y="5838"/>
                  </a:cubicBezTo>
                  <a:cubicBezTo>
                    <a:pt x="1" y="8087"/>
                    <a:pt x="274" y="10549"/>
                    <a:pt x="1825" y="12525"/>
                  </a:cubicBezTo>
                  <a:cubicBezTo>
                    <a:pt x="2463" y="13407"/>
                    <a:pt x="3405" y="14136"/>
                    <a:pt x="4530" y="14136"/>
                  </a:cubicBezTo>
                  <a:cubicBezTo>
                    <a:pt x="5259" y="14136"/>
                    <a:pt x="5958" y="13771"/>
                    <a:pt x="6536" y="13346"/>
                  </a:cubicBezTo>
                  <a:cubicBezTo>
                    <a:pt x="7721" y="12434"/>
                    <a:pt x="8481" y="11066"/>
                    <a:pt x="8937" y="9638"/>
                  </a:cubicBezTo>
                  <a:cubicBezTo>
                    <a:pt x="9576" y="7783"/>
                    <a:pt x="9728" y="5777"/>
                    <a:pt x="9424" y="3802"/>
                  </a:cubicBezTo>
                  <a:cubicBezTo>
                    <a:pt x="9272" y="2768"/>
                    <a:pt x="8937" y="1704"/>
                    <a:pt x="8238" y="944"/>
                  </a:cubicBezTo>
                  <a:cubicBezTo>
                    <a:pt x="7639" y="273"/>
                    <a:pt x="6999" y="1"/>
                    <a:pt x="634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8" name="Google Shape;4078;p111"/>
            <p:cNvSpPr/>
            <p:nvPr/>
          </p:nvSpPr>
          <p:spPr>
            <a:xfrm>
              <a:off x="3295925" y="1160825"/>
              <a:ext cx="98050" cy="163050"/>
            </a:xfrm>
            <a:custGeom>
              <a:avLst/>
              <a:gdLst/>
              <a:ahLst/>
              <a:cxnLst/>
              <a:rect l="l" t="t" r="r" b="b"/>
              <a:pathLst>
                <a:path w="3922" h="6522" extrusionOk="0">
                  <a:moveTo>
                    <a:pt x="2581" y="0"/>
                  </a:moveTo>
                  <a:cubicBezTo>
                    <a:pt x="1975" y="0"/>
                    <a:pt x="1432" y="627"/>
                    <a:pt x="1095" y="1239"/>
                  </a:cubicBezTo>
                  <a:cubicBezTo>
                    <a:pt x="608" y="2060"/>
                    <a:pt x="152" y="3002"/>
                    <a:pt x="31" y="3975"/>
                  </a:cubicBezTo>
                  <a:cubicBezTo>
                    <a:pt x="0" y="4279"/>
                    <a:pt x="0" y="4583"/>
                    <a:pt x="31" y="4917"/>
                  </a:cubicBezTo>
                  <a:cubicBezTo>
                    <a:pt x="122" y="5464"/>
                    <a:pt x="183" y="6103"/>
                    <a:pt x="669" y="6376"/>
                  </a:cubicBezTo>
                  <a:cubicBezTo>
                    <a:pt x="820" y="6477"/>
                    <a:pt x="998" y="6522"/>
                    <a:pt x="1183" y="6522"/>
                  </a:cubicBezTo>
                  <a:cubicBezTo>
                    <a:pt x="1335" y="6522"/>
                    <a:pt x="1491" y="6492"/>
                    <a:pt x="1642" y="6437"/>
                  </a:cubicBezTo>
                  <a:cubicBezTo>
                    <a:pt x="3253" y="5890"/>
                    <a:pt x="3921" y="3610"/>
                    <a:pt x="3921" y="2090"/>
                  </a:cubicBezTo>
                  <a:cubicBezTo>
                    <a:pt x="3921" y="1483"/>
                    <a:pt x="3830" y="844"/>
                    <a:pt x="3405" y="419"/>
                  </a:cubicBezTo>
                  <a:cubicBezTo>
                    <a:pt x="3126" y="122"/>
                    <a:pt x="2848" y="0"/>
                    <a:pt x="258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9" name="Google Shape;4079;p111"/>
            <p:cNvSpPr/>
            <p:nvPr/>
          </p:nvSpPr>
          <p:spPr>
            <a:xfrm>
              <a:off x="3575550" y="852975"/>
              <a:ext cx="560825" cy="881150"/>
            </a:xfrm>
            <a:custGeom>
              <a:avLst/>
              <a:gdLst/>
              <a:ahLst/>
              <a:cxnLst/>
              <a:rect l="l" t="t" r="r" b="b"/>
              <a:pathLst>
                <a:path w="22433" h="35246" extrusionOk="0">
                  <a:moveTo>
                    <a:pt x="7276" y="1"/>
                  </a:moveTo>
                  <a:cubicBezTo>
                    <a:pt x="6384" y="1"/>
                    <a:pt x="5518" y="107"/>
                    <a:pt x="4682" y="331"/>
                  </a:cubicBezTo>
                  <a:cubicBezTo>
                    <a:pt x="7661" y="1274"/>
                    <a:pt x="10032" y="3128"/>
                    <a:pt x="11794" y="5803"/>
                  </a:cubicBezTo>
                  <a:cubicBezTo>
                    <a:pt x="15260" y="11152"/>
                    <a:pt x="15807" y="16927"/>
                    <a:pt x="14257" y="23006"/>
                  </a:cubicBezTo>
                  <a:cubicBezTo>
                    <a:pt x="14044" y="23979"/>
                    <a:pt x="13679" y="24952"/>
                    <a:pt x="13223" y="25864"/>
                  </a:cubicBezTo>
                  <a:cubicBezTo>
                    <a:pt x="12281" y="27839"/>
                    <a:pt x="10731" y="29146"/>
                    <a:pt x="9059" y="29815"/>
                  </a:cubicBezTo>
                  <a:cubicBezTo>
                    <a:pt x="7114" y="30727"/>
                    <a:pt x="5563" y="31426"/>
                    <a:pt x="4013" y="32155"/>
                  </a:cubicBezTo>
                  <a:cubicBezTo>
                    <a:pt x="3253" y="32520"/>
                    <a:pt x="2524" y="32915"/>
                    <a:pt x="1825" y="33371"/>
                  </a:cubicBezTo>
                  <a:cubicBezTo>
                    <a:pt x="1278" y="33736"/>
                    <a:pt x="670" y="34070"/>
                    <a:pt x="1" y="34344"/>
                  </a:cubicBezTo>
                  <a:cubicBezTo>
                    <a:pt x="548" y="34526"/>
                    <a:pt x="1034" y="34678"/>
                    <a:pt x="1582" y="34830"/>
                  </a:cubicBezTo>
                  <a:cubicBezTo>
                    <a:pt x="2414" y="35063"/>
                    <a:pt x="3260" y="35246"/>
                    <a:pt x="4117" y="35246"/>
                  </a:cubicBezTo>
                  <a:cubicBezTo>
                    <a:pt x="4605" y="35246"/>
                    <a:pt x="5098" y="35186"/>
                    <a:pt x="5594" y="35043"/>
                  </a:cubicBezTo>
                  <a:cubicBezTo>
                    <a:pt x="6627" y="34739"/>
                    <a:pt x="7569" y="34283"/>
                    <a:pt x="8481" y="33736"/>
                  </a:cubicBezTo>
                  <a:cubicBezTo>
                    <a:pt x="9180" y="33280"/>
                    <a:pt x="9849" y="32855"/>
                    <a:pt x="10609" y="32520"/>
                  </a:cubicBezTo>
                  <a:cubicBezTo>
                    <a:pt x="12190" y="31760"/>
                    <a:pt x="13740" y="31061"/>
                    <a:pt x="15685" y="30149"/>
                  </a:cubicBezTo>
                  <a:cubicBezTo>
                    <a:pt x="17296" y="29511"/>
                    <a:pt x="18877" y="28174"/>
                    <a:pt x="19849" y="26198"/>
                  </a:cubicBezTo>
                  <a:cubicBezTo>
                    <a:pt x="20275" y="25286"/>
                    <a:pt x="20609" y="24344"/>
                    <a:pt x="20883" y="23341"/>
                  </a:cubicBezTo>
                  <a:cubicBezTo>
                    <a:pt x="22433" y="17262"/>
                    <a:pt x="21855" y="11487"/>
                    <a:pt x="18451" y="6137"/>
                  </a:cubicBezTo>
                  <a:cubicBezTo>
                    <a:pt x="16475" y="3097"/>
                    <a:pt x="13649" y="1152"/>
                    <a:pt x="10123" y="331"/>
                  </a:cubicBezTo>
                  <a:cubicBezTo>
                    <a:pt x="9149" y="115"/>
                    <a:pt x="8198" y="1"/>
                    <a:pt x="72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80" name="Google Shape;4080;p111"/>
          <p:cNvGrpSpPr/>
          <p:nvPr/>
        </p:nvGrpSpPr>
        <p:grpSpPr>
          <a:xfrm>
            <a:off x="2424225" y="3256750"/>
            <a:ext cx="334975" cy="370975"/>
            <a:chOff x="4933650" y="1688450"/>
            <a:chExt cx="334975" cy="370975"/>
          </a:xfrm>
        </p:grpSpPr>
        <p:sp>
          <p:nvSpPr>
            <p:cNvPr id="4081" name="Google Shape;4081;p111"/>
            <p:cNvSpPr/>
            <p:nvPr/>
          </p:nvSpPr>
          <p:spPr>
            <a:xfrm>
              <a:off x="4933675" y="1688450"/>
              <a:ext cx="334950" cy="370975"/>
            </a:xfrm>
            <a:custGeom>
              <a:avLst/>
              <a:gdLst/>
              <a:ahLst/>
              <a:cxnLst/>
              <a:rect l="l" t="t" r="r" b="b"/>
              <a:pathLst>
                <a:path w="13398" h="14839" extrusionOk="0">
                  <a:moveTo>
                    <a:pt x="281" y="1"/>
                  </a:moveTo>
                  <a:cubicBezTo>
                    <a:pt x="117" y="1"/>
                    <a:pt x="0" y="133"/>
                    <a:pt x="23" y="317"/>
                  </a:cubicBezTo>
                  <a:cubicBezTo>
                    <a:pt x="449" y="2141"/>
                    <a:pt x="1786" y="7794"/>
                    <a:pt x="2455" y="10834"/>
                  </a:cubicBezTo>
                  <a:cubicBezTo>
                    <a:pt x="3019" y="13261"/>
                    <a:pt x="5190" y="14839"/>
                    <a:pt x="7469" y="14839"/>
                  </a:cubicBezTo>
                  <a:cubicBezTo>
                    <a:pt x="8386" y="14839"/>
                    <a:pt x="9321" y="14584"/>
                    <a:pt x="10176" y="14025"/>
                  </a:cubicBezTo>
                  <a:cubicBezTo>
                    <a:pt x="10236" y="13934"/>
                    <a:pt x="10358" y="13904"/>
                    <a:pt x="10419" y="13843"/>
                  </a:cubicBezTo>
                  <a:cubicBezTo>
                    <a:pt x="10510" y="13752"/>
                    <a:pt x="10571" y="13722"/>
                    <a:pt x="10692" y="13630"/>
                  </a:cubicBezTo>
                  <a:cubicBezTo>
                    <a:pt x="13398" y="11381"/>
                    <a:pt x="12881" y="7065"/>
                    <a:pt x="9841" y="5363"/>
                  </a:cubicBezTo>
                  <a:cubicBezTo>
                    <a:pt x="7136" y="3843"/>
                    <a:pt x="2090" y="955"/>
                    <a:pt x="449" y="44"/>
                  </a:cubicBezTo>
                  <a:cubicBezTo>
                    <a:pt x="390" y="14"/>
                    <a:pt x="333" y="1"/>
                    <a:pt x="28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2" name="Google Shape;4082;p111"/>
            <p:cNvSpPr/>
            <p:nvPr/>
          </p:nvSpPr>
          <p:spPr>
            <a:xfrm>
              <a:off x="4933650" y="1688550"/>
              <a:ext cx="334225" cy="370450"/>
            </a:xfrm>
            <a:custGeom>
              <a:avLst/>
              <a:gdLst/>
              <a:ahLst/>
              <a:cxnLst/>
              <a:rect l="l" t="t" r="r" b="b"/>
              <a:pathLst>
                <a:path w="13369" h="14818" extrusionOk="0">
                  <a:moveTo>
                    <a:pt x="280" y="0"/>
                  </a:moveTo>
                  <a:cubicBezTo>
                    <a:pt x="124" y="0"/>
                    <a:pt x="1" y="148"/>
                    <a:pt x="24" y="313"/>
                  </a:cubicBezTo>
                  <a:cubicBezTo>
                    <a:pt x="55" y="404"/>
                    <a:pt x="55" y="495"/>
                    <a:pt x="116" y="617"/>
                  </a:cubicBezTo>
                  <a:cubicBezTo>
                    <a:pt x="2031" y="1711"/>
                    <a:pt x="4249" y="2957"/>
                    <a:pt x="5739" y="3809"/>
                  </a:cubicBezTo>
                  <a:cubicBezTo>
                    <a:pt x="8778" y="5541"/>
                    <a:pt x="9295" y="9827"/>
                    <a:pt x="6590" y="12076"/>
                  </a:cubicBezTo>
                  <a:cubicBezTo>
                    <a:pt x="6529" y="12167"/>
                    <a:pt x="6438" y="12198"/>
                    <a:pt x="6347" y="12259"/>
                  </a:cubicBezTo>
                  <a:cubicBezTo>
                    <a:pt x="6256" y="12350"/>
                    <a:pt x="6195" y="12380"/>
                    <a:pt x="6073" y="12471"/>
                  </a:cubicBezTo>
                  <a:cubicBezTo>
                    <a:pt x="5344" y="12927"/>
                    <a:pt x="4584" y="13170"/>
                    <a:pt x="3794" y="13262"/>
                  </a:cubicBezTo>
                  <a:cubicBezTo>
                    <a:pt x="4780" y="14248"/>
                    <a:pt x="6118" y="14818"/>
                    <a:pt x="7485" y="14818"/>
                  </a:cubicBezTo>
                  <a:cubicBezTo>
                    <a:pt x="8391" y="14818"/>
                    <a:pt x="9310" y="14567"/>
                    <a:pt x="10146" y="14021"/>
                  </a:cubicBezTo>
                  <a:cubicBezTo>
                    <a:pt x="10207" y="13930"/>
                    <a:pt x="10329" y="13900"/>
                    <a:pt x="10389" y="13839"/>
                  </a:cubicBezTo>
                  <a:cubicBezTo>
                    <a:pt x="10481" y="13748"/>
                    <a:pt x="10541" y="13718"/>
                    <a:pt x="10663" y="13626"/>
                  </a:cubicBezTo>
                  <a:cubicBezTo>
                    <a:pt x="13368" y="11377"/>
                    <a:pt x="12821" y="7091"/>
                    <a:pt x="9781" y="5359"/>
                  </a:cubicBezTo>
                  <a:cubicBezTo>
                    <a:pt x="7107" y="3839"/>
                    <a:pt x="2031" y="951"/>
                    <a:pt x="420" y="40"/>
                  </a:cubicBezTo>
                  <a:cubicBezTo>
                    <a:pt x="372" y="12"/>
                    <a:pt x="325" y="0"/>
                    <a:pt x="2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3" name="Google Shape;4083;p111"/>
            <p:cNvSpPr/>
            <p:nvPr/>
          </p:nvSpPr>
          <p:spPr>
            <a:xfrm>
              <a:off x="4970725" y="1770800"/>
              <a:ext cx="82100" cy="106675"/>
            </a:xfrm>
            <a:custGeom>
              <a:avLst/>
              <a:gdLst/>
              <a:ahLst/>
              <a:cxnLst/>
              <a:rect l="l" t="t" r="r" b="b"/>
              <a:pathLst>
                <a:path w="3284" h="4267" extrusionOk="0">
                  <a:moveTo>
                    <a:pt x="1068" y="0"/>
                  </a:moveTo>
                  <a:cubicBezTo>
                    <a:pt x="531" y="0"/>
                    <a:pt x="300" y="415"/>
                    <a:pt x="183" y="944"/>
                  </a:cubicBezTo>
                  <a:cubicBezTo>
                    <a:pt x="0" y="1643"/>
                    <a:pt x="61" y="2373"/>
                    <a:pt x="335" y="2981"/>
                  </a:cubicBezTo>
                  <a:cubicBezTo>
                    <a:pt x="639" y="3649"/>
                    <a:pt x="1216" y="4136"/>
                    <a:pt x="1976" y="4257"/>
                  </a:cubicBezTo>
                  <a:cubicBezTo>
                    <a:pt x="2043" y="4263"/>
                    <a:pt x="2110" y="4267"/>
                    <a:pt x="2176" y="4267"/>
                  </a:cubicBezTo>
                  <a:cubicBezTo>
                    <a:pt x="2442" y="4267"/>
                    <a:pt x="2700" y="4209"/>
                    <a:pt x="2918" y="4014"/>
                  </a:cubicBezTo>
                  <a:cubicBezTo>
                    <a:pt x="3070" y="3801"/>
                    <a:pt x="3192" y="3589"/>
                    <a:pt x="3222" y="3315"/>
                  </a:cubicBezTo>
                  <a:cubicBezTo>
                    <a:pt x="3283" y="2829"/>
                    <a:pt x="3222" y="2342"/>
                    <a:pt x="3040" y="1856"/>
                  </a:cubicBezTo>
                  <a:cubicBezTo>
                    <a:pt x="2797" y="1248"/>
                    <a:pt x="2432" y="762"/>
                    <a:pt x="1976" y="397"/>
                  </a:cubicBezTo>
                  <a:cubicBezTo>
                    <a:pt x="1733" y="184"/>
                    <a:pt x="1429" y="2"/>
                    <a:pt x="1125" y="2"/>
                  </a:cubicBezTo>
                  <a:cubicBezTo>
                    <a:pt x="1106" y="1"/>
                    <a:pt x="1086" y="0"/>
                    <a:pt x="106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4" name="Google Shape;4084;p111"/>
            <p:cNvSpPr/>
            <p:nvPr/>
          </p:nvSpPr>
          <p:spPr>
            <a:xfrm>
              <a:off x="4984400" y="1811100"/>
              <a:ext cx="37250" cy="51350"/>
            </a:xfrm>
            <a:custGeom>
              <a:avLst/>
              <a:gdLst/>
              <a:ahLst/>
              <a:cxnLst/>
              <a:rect l="l" t="t" r="r" b="b"/>
              <a:pathLst>
                <a:path w="1490" h="2054" extrusionOk="0">
                  <a:moveTo>
                    <a:pt x="426" y="1"/>
                  </a:moveTo>
                  <a:cubicBezTo>
                    <a:pt x="1" y="1"/>
                    <a:pt x="1" y="426"/>
                    <a:pt x="61" y="761"/>
                  </a:cubicBezTo>
                  <a:cubicBezTo>
                    <a:pt x="92" y="1034"/>
                    <a:pt x="153" y="1369"/>
                    <a:pt x="365" y="1642"/>
                  </a:cubicBezTo>
                  <a:cubicBezTo>
                    <a:pt x="396" y="1703"/>
                    <a:pt x="457" y="1794"/>
                    <a:pt x="548" y="1855"/>
                  </a:cubicBezTo>
                  <a:cubicBezTo>
                    <a:pt x="647" y="1954"/>
                    <a:pt x="766" y="2053"/>
                    <a:pt x="906" y="2053"/>
                  </a:cubicBezTo>
                  <a:cubicBezTo>
                    <a:pt x="938" y="2053"/>
                    <a:pt x="970" y="2048"/>
                    <a:pt x="1004" y="2037"/>
                  </a:cubicBezTo>
                  <a:cubicBezTo>
                    <a:pt x="1125" y="2007"/>
                    <a:pt x="1186" y="1916"/>
                    <a:pt x="1216" y="1825"/>
                  </a:cubicBezTo>
                  <a:cubicBezTo>
                    <a:pt x="1490" y="1338"/>
                    <a:pt x="1186" y="639"/>
                    <a:pt x="882" y="274"/>
                  </a:cubicBezTo>
                  <a:cubicBezTo>
                    <a:pt x="760" y="122"/>
                    <a:pt x="608" y="1"/>
                    <a:pt x="42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85" name="Google Shape;4085;p111"/>
          <p:cNvGrpSpPr/>
          <p:nvPr/>
        </p:nvGrpSpPr>
        <p:grpSpPr>
          <a:xfrm>
            <a:off x="4827100" y="3968225"/>
            <a:ext cx="352875" cy="357650"/>
            <a:chOff x="4827100" y="3968225"/>
            <a:chExt cx="352875" cy="357650"/>
          </a:xfrm>
        </p:grpSpPr>
        <p:sp>
          <p:nvSpPr>
            <p:cNvPr id="4086" name="Google Shape;4086;p111"/>
            <p:cNvSpPr/>
            <p:nvPr/>
          </p:nvSpPr>
          <p:spPr>
            <a:xfrm>
              <a:off x="4827100" y="3968225"/>
              <a:ext cx="352875" cy="357575"/>
            </a:xfrm>
            <a:custGeom>
              <a:avLst/>
              <a:gdLst/>
              <a:ahLst/>
              <a:cxnLst/>
              <a:rect l="l" t="t" r="r" b="b"/>
              <a:pathLst>
                <a:path w="14115" h="14303" extrusionOk="0">
                  <a:moveTo>
                    <a:pt x="13834" y="1"/>
                  </a:moveTo>
                  <a:cubicBezTo>
                    <a:pt x="13792" y="1"/>
                    <a:pt x="13749" y="13"/>
                    <a:pt x="13709" y="39"/>
                  </a:cubicBezTo>
                  <a:cubicBezTo>
                    <a:pt x="12037" y="830"/>
                    <a:pt x="6749" y="3352"/>
                    <a:pt x="3982" y="4659"/>
                  </a:cubicBezTo>
                  <a:cubicBezTo>
                    <a:pt x="821" y="6179"/>
                    <a:pt x="1" y="10435"/>
                    <a:pt x="2493" y="12866"/>
                  </a:cubicBezTo>
                  <a:lnTo>
                    <a:pt x="2736" y="13109"/>
                  </a:lnTo>
                  <a:cubicBezTo>
                    <a:pt x="2797" y="13170"/>
                    <a:pt x="2888" y="13261"/>
                    <a:pt x="2949" y="13292"/>
                  </a:cubicBezTo>
                  <a:cubicBezTo>
                    <a:pt x="3858" y="13983"/>
                    <a:pt x="4904" y="14302"/>
                    <a:pt x="5938" y="14302"/>
                  </a:cubicBezTo>
                  <a:cubicBezTo>
                    <a:pt x="8085" y="14302"/>
                    <a:pt x="10175" y="12925"/>
                    <a:pt x="10852" y="10647"/>
                  </a:cubicBezTo>
                  <a:cubicBezTo>
                    <a:pt x="11764" y="7669"/>
                    <a:pt x="13496" y="2076"/>
                    <a:pt x="14043" y="343"/>
                  </a:cubicBezTo>
                  <a:cubicBezTo>
                    <a:pt x="14115" y="153"/>
                    <a:pt x="13982" y="1"/>
                    <a:pt x="138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7" name="Google Shape;4087;p111"/>
            <p:cNvSpPr/>
            <p:nvPr/>
          </p:nvSpPr>
          <p:spPr>
            <a:xfrm>
              <a:off x="4843050" y="3968225"/>
              <a:ext cx="336925" cy="357650"/>
            </a:xfrm>
            <a:custGeom>
              <a:avLst/>
              <a:gdLst/>
              <a:ahLst/>
              <a:cxnLst/>
              <a:rect l="l" t="t" r="r" b="b"/>
              <a:pathLst>
                <a:path w="13477" h="14306" extrusionOk="0">
                  <a:moveTo>
                    <a:pt x="13196" y="1"/>
                  </a:moveTo>
                  <a:cubicBezTo>
                    <a:pt x="13154" y="1"/>
                    <a:pt x="13111" y="13"/>
                    <a:pt x="13071" y="39"/>
                  </a:cubicBezTo>
                  <a:cubicBezTo>
                    <a:pt x="13010" y="70"/>
                    <a:pt x="12889" y="100"/>
                    <a:pt x="12767" y="191"/>
                  </a:cubicBezTo>
                  <a:cubicBezTo>
                    <a:pt x="12129" y="2319"/>
                    <a:pt x="11369" y="4690"/>
                    <a:pt x="10883" y="6331"/>
                  </a:cubicBezTo>
                  <a:cubicBezTo>
                    <a:pt x="10181" y="8601"/>
                    <a:pt x="8064" y="10002"/>
                    <a:pt x="5912" y="10002"/>
                  </a:cubicBezTo>
                  <a:cubicBezTo>
                    <a:pt x="4894" y="10002"/>
                    <a:pt x="3868" y="9689"/>
                    <a:pt x="2980" y="9006"/>
                  </a:cubicBezTo>
                  <a:cubicBezTo>
                    <a:pt x="2889" y="8915"/>
                    <a:pt x="2828" y="8884"/>
                    <a:pt x="2737" y="8793"/>
                  </a:cubicBezTo>
                  <a:lnTo>
                    <a:pt x="2524" y="8580"/>
                  </a:lnTo>
                  <a:cubicBezTo>
                    <a:pt x="1916" y="7972"/>
                    <a:pt x="1490" y="7273"/>
                    <a:pt x="1247" y="6513"/>
                  </a:cubicBezTo>
                  <a:lnTo>
                    <a:pt x="1247" y="6513"/>
                  </a:lnTo>
                  <a:cubicBezTo>
                    <a:pt x="1" y="8459"/>
                    <a:pt x="92" y="11134"/>
                    <a:pt x="1916" y="12897"/>
                  </a:cubicBezTo>
                  <a:lnTo>
                    <a:pt x="2129" y="13140"/>
                  </a:lnTo>
                  <a:cubicBezTo>
                    <a:pt x="2220" y="13201"/>
                    <a:pt x="2281" y="13292"/>
                    <a:pt x="2372" y="13322"/>
                  </a:cubicBezTo>
                  <a:cubicBezTo>
                    <a:pt x="3260" y="13995"/>
                    <a:pt x="4282" y="14305"/>
                    <a:pt x="5294" y="14305"/>
                  </a:cubicBezTo>
                  <a:cubicBezTo>
                    <a:pt x="7436" y="14305"/>
                    <a:pt x="9533" y="12918"/>
                    <a:pt x="10214" y="10647"/>
                  </a:cubicBezTo>
                  <a:cubicBezTo>
                    <a:pt x="11126" y="7669"/>
                    <a:pt x="12858" y="2076"/>
                    <a:pt x="13405" y="343"/>
                  </a:cubicBezTo>
                  <a:cubicBezTo>
                    <a:pt x="13477" y="153"/>
                    <a:pt x="13344" y="1"/>
                    <a:pt x="131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8" name="Google Shape;4088;p111"/>
            <p:cNvSpPr/>
            <p:nvPr/>
          </p:nvSpPr>
          <p:spPr>
            <a:xfrm>
              <a:off x="5009475" y="4027700"/>
              <a:ext cx="102625" cy="88175"/>
            </a:xfrm>
            <a:custGeom>
              <a:avLst/>
              <a:gdLst/>
              <a:ahLst/>
              <a:cxnLst/>
              <a:rect l="l" t="t" r="r" b="b"/>
              <a:pathLst>
                <a:path w="4105" h="3527" extrusionOk="0">
                  <a:moveTo>
                    <a:pt x="2919" y="1"/>
                  </a:moveTo>
                  <a:cubicBezTo>
                    <a:pt x="2189" y="61"/>
                    <a:pt x="1520" y="274"/>
                    <a:pt x="973" y="669"/>
                  </a:cubicBezTo>
                  <a:cubicBezTo>
                    <a:pt x="365" y="1125"/>
                    <a:pt x="1" y="1764"/>
                    <a:pt x="61" y="2524"/>
                  </a:cubicBezTo>
                  <a:cubicBezTo>
                    <a:pt x="122" y="2858"/>
                    <a:pt x="213" y="3192"/>
                    <a:pt x="517" y="3405"/>
                  </a:cubicBezTo>
                  <a:cubicBezTo>
                    <a:pt x="730" y="3496"/>
                    <a:pt x="973" y="3527"/>
                    <a:pt x="1247" y="3527"/>
                  </a:cubicBezTo>
                  <a:cubicBezTo>
                    <a:pt x="1733" y="3496"/>
                    <a:pt x="2189" y="3314"/>
                    <a:pt x="2615" y="3040"/>
                  </a:cubicBezTo>
                  <a:cubicBezTo>
                    <a:pt x="3162" y="2706"/>
                    <a:pt x="3557" y="2220"/>
                    <a:pt x="3830" y="1672"/>
                  </a:cubicBezTo>
                  <a:cubicBezTo>
                    <a:pt x="3982" y="1399"/>
                    <a:pt x="4104" y="1065"/>
                    <a:pt x="4013" y="761"/>
                  </a:cubicBezTo>
                  <a:cubicBezTo>
                    <a:pt x="3952" y="183"/>
                    <a:pt x="3466" y="61"/>
                    <a:pt x="291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9" name="Google Shape;4089;p111"/>
            <p:cNvSpPr/>
            <p:nvPr/>
          </p:nvSpPr>
          <p:spPr>
            <a:xfrm>
              <a:off x="5022400" y="4043850"/>
              <a:ext cx="49425" cy="37825"/>
            </a:xfrm>
            <a:custGeom>
              <a:avLst/>
              <a:gdLst/>
              <a:ahLst/>
              <a:cxnLst/>
              <a:rect l="l" t="t" r="r" b="b"/>
              <a:pathLst>
                <a:path w="1977" h="1513" extrusionOk="0">
                  <a:moveTo>
                    <a:pt x="1608" y="1"/>
                  </a:moveTo>
                  <a:cubicBezTo>
                    <a:pt x="1470" y="1"/>
                    <a:pt x="1317" y="49"/>
                    <a:pt x="1186" y="115"/>
                  </a:cubicBezTo>
                  <a:cubicBezTo>
                    <a:pt x="851" y="236"/>
                    <a:pt x="547" y="419"/>
                    <a:pt x="365" y="631"/>
                  </a:cubicBezTo>
                  <a:cubicBezTo>
                    <a:pt x="274" y="692"/>
                    <a:pt x="244" y="783"/>
                    <a:pt x="152" y="844"/>
                  </a:cubicBezTo>
                  <a:cubicBezTo>
                    <a:pt x="92" y="996"/>
                    <a:pt x="0" y="1148"/>
                    <a:pt x="92" y="1300"/>
                  </a:cubicBezTo>
                  <a:cubicBezTo>
                    <a:pt x="122" y="1391"/>
                    <a:pt x="244" y="1452"/>
                    <a:pt x="365" y="1482"/>
                  </a:cubicBezTo>
                  <a:cubicBezTo>
                    <a:pt x="439" y="1503"/>
                    <a:pt x="515" y="1512"/>
                    <a:pt x="590" y="1512"/>
                  </a:cubicBezTo>
                  <a:cubicBezTo>
                    <a:pt x="1071" y="1512"/>
                    <a:pt x="1557" y="1129"/>
                    <a:pt x="1794" y="814"/>
                  </a:cubicBezTo>
                  <a:cubicBezTo>
                    <a:pt x="1915" y="662"/>
                    <a:pt x="1976" y="510"/>
                    <a:pt x="1976" y="327"/>
                  </a:cubicBezTo>
                  <a:cubicBezTo>
                    <a:pt x="1941" y="85"/>
                    <a:pt x="1789" y="1"/>
                    <a:pt x="160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90" name="Google Shape;4090;p111"/>
          <p:cNvGrpSpPr/>
          <p:nvPr/>
        </p:nvGrpSpPr>
        <p:grpSpPr>
          <a:xfrm>
            <a:off x="481129" y="2814217"/>
            <a:ext cx="1575648" cy="1725264"/>
            <a:chOff x="139325" y="2981275"/>
            <a:chExt cx="1857200" cy="2033550"/>
          </a:xfrm>
        </p:grpSpPr>
        <p:sp>
          <p:nvSpPr>
            <p:cNvPr id="4091" name="Google Shape;4091;p111"/>
            <p:cNvSpPr/>
            <p:nvPr/>
          </p:nvSpPr>
          <p:spPr>
            <a:xfrm>
              <a:off x="139325" y="2981275"/>
              <a:ext cx="1857200" cy="1886325"/>
            </a:xfrm>
            <a:custGeom>
              <a:avLst/>
              <a:gdLst/>
              <a:ahLst/>
              <a:cxnLst/>
              <a:rect l="l" t="t" r="r" b="b"/>
              <a:pathLst>
                <a:path w="74288" h="75453" extrusionOk="0">
                  <a:moveTo>
                    <a:pt x="44943" y="0"/>
                  </a:moveTo>
                  <a:cubicBezTo>
                    <a:pt x="42309" y="0"/>
                    <a:pt x="39681" y="557"/>
                    <a:pt x="37235" y="1675"/>
                  </a:cubicBezTo>
                  <a:lnTo>
                    <a:pt x="24044" y="7571"/>
                  </a:lnTo>
                  <a:lnTo>
                    <a:pt x="10852" y="13438"/>
                  </a:lnTo>
                  <a:cubicBezTo>
                    <a:pt x="6262" y="15505"/>
                    <a:pt x="2706" y="19335"/>
                    <a:pt x="943" y="24046"/>
                  </a:cubicBezTo>
                  <a:cubicBezTo>
                    <a:pt x="1" y="26630"/>
                    <a:pt x="153" y="29487"/>
                    <a:pt x="1429" y="31949"/>
                  </a:cubicBezTo>
                  <a:lnTo>
                    <a:pt x="19302" y="66144"/>
                  </a:lnTo>
                  <a:cubicBezTo>
                    <a:pt x="22388" y="72029"/>
                    <a:pt x="28415" y="75453"/>
                    <a:pt x="34682" y="75453"/>
                  </a:cubicBezTo>
                  <a:cubicBezTo>
                    <a:pt x="37057" y="75453"/>
                    <a:pt x="39467" y="74961"/>
                    <a:pt x="41764" y="73925"/>
                  </a:cubicBezTo>
                  <a:lnTo>
                    <a:pt x="51825" y="69426"/>
                  </a:lnTo>
                  <a:lnTo>
                    <a:pt x="61886" y="64898"/>
                  </a:lnTo>
                  <a:cubicBezTo>
                    <a:pt x="70245" y="61128"/>
                    <a:pt x="74288" y="51523"/>
                    <a:pt x="71005" y="42922"/>
                  </a:cubicBezTo>
                  <a:lnTo>
                    <a:pt x="57327" y="6842"/>
                  </a:lnTo>
                  <a:cubicBezTo>
                    <a:pt x="56354" y="4319"/>
                    <a:pt x="54348" y="2313"/>
                    <a:pt x="51764" y="1280"/>
                  </a:cubicBezTo>
                  <a:cubicBezTo>
                    <a:pt x="49564" y="428"/>
                    <a:pt x="47251" y="0"/>
                    <a:pt x="44943" y="0"/>
                  </a:cubicBezTo>
                  <a:close/>
                </a:path>
              </a:pathLst>
            </a:custGeom>
            <a:solidFill>
              <a:srgbClr val="2929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2" name="Google Shape;4092;p111"/>
            <p:cNvSpPr/>
            <p:nvPr/>
          </p:nvSpPr>
          <p:spPr>
            <a:xfrm>
              <a:off x="139325" y="2981275"/>
              <a:ext cx="1857200" cy="1886325"/>
            </a:xfrm>
            <a:custGeom>
              <a:avLst/>
              <a:gdLst/>
              <a:ahLst/>
              <a:cxnLst/>
              <a:rect l="l" t="t" r="r" b="b"/>
              <a:pathLst>
                <a:path w="74288" h="75453" extrusionOk="0">
                  <a:moveTo>
                    <a:pt x="44943" y="0"/>
                  </a:moveTo>
                  <a:cubicBezTo>
                    <a:pt x="42309" y="0"/>
                    <a:pt x="39681" y="557"/>
                    <a:pt x="37235" y="1675"/>
                  </a:cubicBezTo>
                  <a:lnTo>
                    <a:pt x="24044" y="7571"/>
                  </a:lnTo>
                  <a:lnTo>
                    <a:pt x="10852" y="13438"/>
                  </a:lnTo>
                  <a:cubicBezTo>
                    <a:pt x="6262" y="15505"/>
                    <a:pt x="2706" y="19335"/>
                    <a:pt x="943" y="24046"/>
                  </a:cubicBezTo>
                  <a:cubicBezTo>
                    <a:pt x="1" y="26630"/>
                    <a:pt x="153" y="29487"/>
                    <a:pt x="1429" y="31949"/>
                  </a:cubicBezTo>
                  <a:lnTo>
                    <a:pt x="19302" y="66144"/>
                  </a:lnTo>
                  <a:cubicBezTo>
                    <a:pt x="22388" y="72029"/>
                    <a:pt x="28415" y="75453"/>
                    <a:pt x="34682" y="75453"/>
                  </a:cubicBezTo>
                  <a:cubicBezTo>
                    <a:pt x="37057" y="75453"/>
                    <a:pt x="39467" y="74961"/>
                    <a:pt x="41764" y="73925"/>
                  </a:cubicBezTo>
                  <a:lnTo>
                    <a:pt x="51825" y="69426"/>
                  </a:lnTo>
                  <a:lnTo>
                    <a:pt x="61886" y="64898"/>
                  </a:lnTo>
                  <a:cubicBezTo>
                    <a:pt x="70245" y="61128"/>
                    <a:pt x="74288" y="51523"/>
                    <a:pt x="71005" y="42922"/>
                  </a:cubicBezTo>
                  <a:lnTo>
                    <a:pt x="57327" y="6842"/>
                  </a:lnTo>
                  <a:cubicBezTo>
                    <a:pt x="56354" y="4319"/>
                    <a:pt x="54348" y="2313"/>
                    <a:pt x="51764" y="1280"/>
                  </a:cubicBezTo>
                  <a:cubicBezTo>
                    <a:pt x="49564" y="428"/>
                    <a:pt x="47251" y="0"/>
                    <a:pt x="4494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3" name="Google Shape;4093;p111"/>
            <p:cNvSpPr/>
            <p:nvPr/>
          </p:nvSpPr>
          <p:spPr>
            <a:xfrm>
              <a:off x="139325" y="2982450"/>
              <a:ext cx="1435475" cy="804400"/>
            </a:xfrm>
            <a:custGeom>
              <a:avLst/>
              <a:gdLst/>
              <a:ahLst/>
              <a:cxnLst/>
              <a:rect l="l" t="t" r="r" b="b"/>
              <a:pathLst>
                <a:path w="57419" h="32176" extrusionOk="0">
                  <a:moveTo>
                    <a:pt x="44885" y="0"/>
                  </a:moveTo>
                  <a:cubicBezTo>
                    <a:pt x="42271" y="0"/>
                    <a:pt x="39664" y="548"/>
                    <a:pt x="37235" y="1658"/>
                  </a:cubicBezTo>
                  <a:lnTo>
                    <a:pt x="24044" y="7555"/>
                  </a:lnTo>
                  <a:lnTo>
                    <a:pt x="10882" y="13452"/>
                  </a:lnTo>
                  <a:cubicBezTo>
                    <a:pt x="6262" y="15488"/>
                    <a:pt x="2706" y="19318"/>
                    <a:pt x="943" y="24029"/>
                  </a:cubicBezTo>
                  <a:cubicBezTo>
                    <a:pt x="1" y="26613"/>
                    <a:pt x="153" y="29470"/>
                    <a:pt x="1460" y="31932"/>
                  </a:cubicBezTo>
                  <a:lnTo>
                    <a:pt x="1581" y="32175"/>
                  </a:lnTo>
                  <a:cubicBezTo>
                    <a:pt x="791" y="30017"/>
                    <a:pt x="791" y="27616"/>
                    <a:pt x="1581" y="25458"/>
                  </a:cubicBezTo>
                  <a:cubicBezTo>
                    <a:pt x="3344" y="20747"/>
                    <a:pt x="6931" y="16886"/>
                    <a:pt x="11521" y="14850"/>
                  </a:cubicBezTo>
                  <a:lnTo>
                    <a:pt x="24712" y="8953"/>
                  </a:lnTo>
                  <a:lnTo>
                    <a:pt x="37874" y="3056"/>
                  </a:lnTo>
                  <a:cubicBezTo>
                    <a:pt x="40338" y="1970"/>
                    <a:pt x="42976" y="1420"/>
                    <a:pt x="45611" y="1420"/>
                  </a:cubicBezTo>
                  <a:cubicBezTo>
                    <a:pt x="47916" y="1420"/>
                    <a:pt x="50219" y="1841"/>
                    <a:pt x="52403" y="2692"/>
                  </a:cubicBezTo>
                  <a:cubicBezTo>
                    <a:pt x="54561" y="3512"/>
                    <a:pt x="56354" y="5123"/>
                    <a:pt x="57418" y="7160"/>
                  </a:cubicBezTo>
                  <a:lnTo>
                    <a:pt x="57296" y="6917"/>
                  </a:lnTo>
                  <a:cubicBezTo>
                    <a:pt x="56324" y="4333"/>
                    <a:pt x="54287" y="2296"/>
                    <a:pt x="51764" y="1293"/>
                  </a:cubicBezTo>
                  <a:cubicBezTo>
                    <a:pt x="49546" y="435"/>
                    <a:pt x="47213" y="0"/>
                    <a:pt x="4488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4" name="Google Shape;4094;p111"/>
            <p:cNvSpPr/>
            <p:nvPr/>
          </p:nvSpPr>
          <p:spPr>
            <a:xfrm>
              <a:off x="267000" y="3080500"/>
              <a:ext cx="1491675" cy="1479475"/>
            </a:xfrm>
            <a:custGeom>
              <a:avLst/>
              <a:gdLst/>
              <a:ahLst/>
              <a:cxnLst/>
              <a:rect l="l" t="t" r="r" b="b"/>
              <a:pathLst>
                <a:path w="59667" h="59179" extrusionOk="0">
                  <a:moveTo>
                    <a:pt x="39300" y="1"/>
                  </a:moveTo>
                  <a:cubicBezTo>
                    <a:pt x="37263" y="1"/>
                    <a:pt x="35199" y="445"/>
                    <a:pt x="33283" y="1323"/>
                  </a:cubicBezTo>
                  <a:lnTo>
                    <a:pt x="7751" y="12752"/>
                  </a:lnTo>
                  <a:cubicBezTo>
                    <a:pt x="4468" y="14180"/>
                    <a:pt x="1854" y="16825"/>
                    <a:pt x="486" y="19925"/>
                  </a:cubicBezTo>
                  <a:cubicBezTo>
                    <a:pt x="0" y="21080"/>
                    <a:pt x="30" y="22326"/>
                    <a:pt x="547" y="23360"/>
                  </a:cubicBezTo>
                  <a:lnTo>
                    <a:pt x="16323" y="53086"/>
                  </a:lnTo>
                  <a:cubicBezTo>
                    <a:pt x="18189" y="56629"/>
                    <a:pt x="21965" y="58617"/>
                    <a:pt x="26050" y="58617"/>
                  </a:cubicBezTo>
                  <a:cubicBezTo>
                    <a:pt x="27818" y="58617"/>
                    <a:pt x="29645" y="58244"/>
                    <a:pt x="31399" y="57463"/>
                  </a:cubicBezTo>
                  <a:lnTo>
                    <a:pt x="34803" y="55944"/>
                  </a:lnTo>
                  <a:cubicBezTo>
                    <a:pt x="35107" y="55806"/>
                    <a:pt x="35424" y="55740"/>
                    <a:pt x="35738" y="55740"/>
                  </a:cubicBezTo>
                  <a:cubicBezTo>
                    <a:pt x="36461" y="55740"/>
                    <a:pt x="37164" y="56089"/>
                    <a:pt x="37630" y="56704"/>
                  </a:cubicBezTo>
                  <a:cubicBezTo>
                    <a:pt x="38847" y="58259"/>
                    <a:pt x="40515" y="59179"/>
                    <a:pt x="42127" y="59179"/>
                  </a:cubicBezTo>
                  <a:cubicBezTo>
                    <a:pt x="42689" y="59179"/>
                    <a:pt x="43243" y="59067"/>
                    <a:pt x="43770" y="58831"/>
                  </a:cubicBezTo>
                  <a:cubicBezTo>
                    <a:pt x="45776" y="57919"/>
                    <a:pt x="46718" y="55457"/>
                    <a:pt x="46232" y="52843"/>
                  </a:cubicBezTo>
                  <a:cubicBezTo>
                    <a:pt x="46050" y="51719"/>
                    <a:pt x="46536" y="50655"/>
                    <a:pt x="47569" y="50199"/>
                  </a:cubicBezTo>
                  <a:lnTo>
                    <a:pt x="50943" y="48679"/>
                  </a:lnTo>
                  <a:cubicBezTo>
                    <a:pt x="56718" y="46095"/>
                    <a:pt x="59667" y="39864"/>
                    <a:pt x="57691" y="34545"/>
                  </a:cubicBezTo>
                  <a:lnTo>
                    <a:pt x="45989" y="3025"/>
                  </a:lnTo>
                  <a:cubicBezTo>
                    <a:pt x="45533" y="1931"/>
                    <a:pt x="44621" y="1080"/>
                    <a:pt x="43466" y="654"/>
                  </a:cubicBezTo>
                  <a:cubicBezTo>
                    <a:pt x="42129" y="217"/>
                    <a:pt x="40721" y="1"/>
                    <a:pt x="393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5" name="Google Shape;4095;p111"/>
            <p:cNvSpPr/>
            <p:nvPr/>
          </p:nvSpPr>
          <p:spPr>
            <a:xfrm>
              <a:off x="401500" y="3210750"/>
              <a:ext cx="1230275" cy="1209300"/>
            </a:xfrm>
            <a:custGeom>
              <a:avLst/>
              <a:gdLst/>
              <a:ahLst/>
              <a:cxnLst/>
              <a:rect l="l" t="t" r="r" b="b"/>
              <a:pathLst>
                <a:path w="49211" h="48372" extrusionOk="0">
                  <a:moveTo>
                    <a:pt x="32408" y="1"/>
                  </a:moveTo>
                  <a:cubicBezTo>
                    <a:pt x="30747" y="1"/>
                    <a:pt x="29056" y="358"/>
                    <a:pt x="27478" y="1067"/>
                  </a:cubicBezTo>
                  <a:lnTo>
                    <a:pt x="6383" y="10551"/>
                  </a:lnTo>
                  <a:cubicBezTo>
                    <a:pt x="3739" y="11767"/>
                    <a:pt x="1520" y="13894"/>
                    <a:pt x="426" y="16478"/>
                  </a:cubicBezTo>
                  <a:cubicBezTo>
                    <a:pt x="0" y="17420"/>
                    <a:pt x="30" y="18454"/>
                    <a:pt x="486" y="19274"/>
                  </a:cubicBezTo>
                  <a:lnTo>
                    <a:pt x="13496" y="43834"/>
                  </a:lnTo>
                  <a:cubicBezTo>
                    <a:pt x="15022" y="46738"/>
                    <a:pt x="18131" y="48371"/>
                    <a:pt x="21502" y="48371"/>
                  </a:cubicBezTo>
                  <a:cubicBezTo>
                    <a:pt x="22964" y="48371"/>
                    <a:pt x="24475" y="48064"/>
                    <a:pt x="25928" y="47421"/>
                  </a:cubicBezTo>
                  <a:lnTo>
                    <a:pt x="41977" y="40186"/>
                  </a:lnTo>
                  <a:cubicBezTo>
                    <a:pt x="46779" y="38059"/>
                    <a:pt x="49211" y="32922"/>
                    <a:pt x="47569" y="28514"/>
                  </a:cubicBezTo>
                  <a:lnTo>
                    <a:pt x="37934" y="2496"/>
                  </a:lnTo>
                  <a:cubicBezTo>
                    <a:pt x="37569" y="1584"/>
                    <a:pt x="36840" y="855"/>
                    <a:pt x="35867" y="551"/>
                  </a:cubicBezTo>
                  <a:cubicBezTo>
                    <a:pt x="34765" y="183"/>
                    <a:pt x="33594" y="1"/>
                    <a:pt x="324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6" name="Google Shape;4096;p111"/>
            <p:cNvSpPr/>
            <p:nvPr/>
          </p:nvSpPr>
          <p:spPr>
            <a:xfrm>
              <a:off x="811075" y="3216150"/>
              <a:ext cx="599575" cy="1204325"/>
            </a:xfrm>
            <a:custGeom>
              <a:avLst/>
              <a:gdLst/>
              <a:ahLst/>
              <a:cxnLst/>
              <a:rect l="l" t="t" r="r" b="b"/>
              <a:pathLst>
                <a:path w="23983" h="48173" extrusionOk="0">
                  <a:moveTo>
                    <a:pt x="17782" y="0"/>
                  </a:moveTo>
                  <a:lnTo>
                    <a:pt x="0" y="46718"/>
                  </a:lnTo>
                  <a:cubicBezTo>
                    <a:pt x="1484" y="47661"/>
                    <a:pt x="3278" y="48172"/>
                    <a:pt x="5147" y="48172"/>
                  </a:cubicBezTo>
                  <a:cubicBezTo>
                    <a:pt x="6533" y="48172"/>
                    <a:pt x="7960" y="47891"/>
                    <a:pt x="9332" y="47296"/>
                  </a:cubicBezTo>
                  <a:lnTo>
                    <a:pt x="23983" y="8845"/>
                  </a:lnTo>
                  <a:lnTo>
                    <a:pt x="21551" y="2310"/>
                  </a:lnTo>
                  <a:cubicBezTo>
                    <a:pt x="21186" y="1398"/>
                    <a:pt x="20426" y="699"/>
                    <a:pt x="19484" y="365"/>
                  </a:cubicBezTo>
                  <a:cubicBezTo>
                    <a:pt x="18906" y="183"/>
                    <a:pt x="18359" y="61"/>
                    <a:pt x="1778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7" name="Google Shape;4097;p111"/>
            <p:cNvSpPr/>
            <p:nvPr/>
          </p:nvSpPr>
          <p:spPr>
            <a:xfrm>
              <a:off x="602850" y="3262500"/>
              <a:ext cx="433175" cy="934675"/>
            </a:xfrm>
            <a:custGeom>
              <a:avLst/>
              <a:gdLst/>
              <a:ahLst/>
              <a:cxnLst/>
              <a:rect l="l" t="t" r="r" b="b"/>
              <a:pathLst>
                <a:path w="17327" h="37387" extrusionOk="0">
                  <a:moveTo>
                    <a:pt x="17326" y="0"/>
                  </a:moveTo>
                  <a:lnTo>
                    <a:pt x="10913" y="2888"/>
                  </a:lnTo>
                  <a:lnTo>
                    <a:pt x="1" y="31521"/>
                  </a:lnTo>
                  <a:lnTo>
                    <a:pt x="3071" y="37387"/>
                  </a:lnTo>
                  <a:lnTo>
                    <a:pt x="1732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8" name="Google Shape;4098;p111"/>
            <p:cNvSpPr/>
            <p:nvPr/>
          </p:nvSpPr>
          <p:spPr>
            <a:xfrm>
              <a:off x="1210025" y="3620400"/>
              <a:ext cx="334375" cy="705200"/>
            </a:xfrm>
            <a:custGeom>
              <a:avLst/>
              <a:gdLst/>
              <a:ahLst/>
              <a:cxnLst/>
              <a:rect l="l" t="t" r="r" b="b"/>
              <a:pathLst>
                <a:path w="13375" h="28208" extrusionOk="0">
                  <a:moveTo>
                    <a:pt x="10760" y="1"/>
                  </a:moveTo>
                  <a:lnTo>
                    <a:pt x="0" y="28208"/>
                  </a:lnTo>
                  <a:lnTo>
                    <a:pt x="6414" y="25320"/>
                  </a:lnTo>
                  <a:lnTo>
                    <a:pt x="13374" y="7083"/>
                  </a:lnTo>
                  <a:lnTo>
                    <a:pt x="1076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9" name="Google Shape;4099;p111"/>
            <p:cNvSpPr/>
            <p:nvPr/>
          </p:nvSpPr>
          <p:spPr>
            <a:xfrm>
              <a:off x="901500" y="4572350"/>
              <a:ext cx="276725" cy="168750"/>
            </a:xfrm>
            <a:custGeom>
              <a:avLst/>
              <a:gdLst/>
              <a:ahLst/>
              <a:cxnLst/>
              <a:rect l="l" t="t" r="r" b="b"/>
              <a:pathLst>
                <a:path w="11069" h="6750" extrusionOk="0">
                  <a:moveTo>
                    <a:pt x="7701" y="0"/>
                  </a:moveTo>
                  <a:cubicBezTo>
                    <a:pt x="7499" y="0"/>
                    <a:pt x="7292" y="23"/>
                    <a:pt x="7083" y="69"/>
                  </a:cubicBezTo>
                  <a:lnTo>
                    <a:pt x="1004" y="1437"/>
                  </a:lnTo>
                  <a:cubicBezTo>
                    <a:pt x="365" y="1589"/>
                    <a:pt x="0" y="2288"/>
                    <a:pt x="274" y="2896"/>
                  </a:cubicBezTo>
                  <a:cubicBezTo>
                    <a:pt x="915" y="4358"/>
                    <a:pt x="2379" y="6750"/>
                    <a:pt x="5303" y="6750"/>
                  </a:cubicBezTo>
                  <a:cubicBezTo>
                    <a:pt x="5845" y="6750"/>
                    <a:pt x="6437" y="6668"/>
                    <a:pt x="7083" y="6483"/>
                  </a:cubicBezTo>
                  <a:cubicBezTo>
                    <a:pt x="8754" y="6027"/>
                    <a:pt x="9727" y="4963"/>
                    <a:pt x="10244" y="3808"/>
                  </a:cubicBezTo>
                  <a:cubicBezTo>
                    <a:pt x="11068" y="1966"/>
                    <a:pt x="9606" y="0"/>
                    <a:pt x="770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0" name="Google Shape;4100;p111"/>
            <p:cNvSpPr/>
            <p:nvPr/>
          </p:nvSpPr>
          <p:spPr>
            <a:xfrm>
              <a:off x="903775" y="4573350"/>
              <a:ext cx="264550" cy="77500"/>
            </a:xfrm>
            <a:custGeom>
              <a:avLst/>
              <a:gdLst/>
              <a:ahLst/>
              <a:cxnLst/>
              <a:rect l="l" t="t" r="r" b="b"/>
              <a:pathLst>
                <a:path w="10582" h="3100" extrusionOk="0">
                  <a:moveTo>
                    <a:pt x="7568" y="1"/>
                  </a:moveTo>
                  <a:cubicBezTo>
                    <a:pt x="7380" y="1"/>
                    <a:pt x="7187" y="20"/>
                    <a:pt x="6992" y="60"/>
                  </a:cubicBezTo>
                  <a:lnTo>
                    <a:pt x="913" y="1427"/>
                  </a:lnTo>
                  <a:cubicBezTo>
                    <a:pt x="365" y="1549"/>
                    <a:pt x="1" y="2126"/>
                    <a:pt x="122" y="2704"/>
                  </a:cubicBezTo>
                  <a:cubicBezTo>
                    <a:pt x="183" y="2339"/>
                    <a:pt x="517" y="2035"/>
                    <a:pt x="882" y="1974"/>
                  </a:cubicBezTo>
                  <a:lnTo>
                    <a:pt x="6961" y="607"/>
                  </a:lnTo>
                  <a:cubicBezTo>
                    <a:pt x="7170" y="558"/>
                    <a:pt x="7376" y="535"/>
                    <a:pt x="7578" y="535"/>
                  </a:cubicBezTo>
                  <a:cubicBezTo>
                    <a:pt x="9028" y="535"/>
                    <a:pt x="10255" y="1712"/>
                    <a:pt x="10335" y="3099"/>
                  </a:cubicBezTo>
                  <a:cubicBezTo>
                    <a:pt x="10581" y="1513"/>
                    <a:pt x="9253" y="1"/>
                    <a:pt x="75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1" name="Google Shape;4101;p111"/>
            <p:cNvSpPr/>
            <p:nvPr/>
          </p:nvSpPr>
          <p:spPr>
            <a:xfrm>
              <a:off x="1009500" y="4629175"/>
              <a:ext cx="75925" cy="77425"/>
            </a:xfrm>
            <a:custGeom>
              <a:avLst/>
              <a:gdLst/>
              <a:ahLst/>
              <a:cxnLst/>
              <a:rect l="l" t="t" r="r" b="b"/>
              <a:pathLst>
                <a:path w="3037" h="3097" extrusionOk="0">
                  <a:moveTo>
                    <a:pt x="875" y="0"/>
                  </a:moveTo>
                  <a:cubicBezTo>
                    <a:pt x="746" y="0"/>
                    <a:pt x="614" y="88"/>
                    <a:pt x="574" y="228"/>
                  </a:cubicBezTo>
                  <a:lnTo>
                    <a:pt x="27" y="2751"/>
                  </a:lnTo>
                  <a:cubicBezTo>
                    <a:pt x="1" y="2935"/>
                    <a:pt x="134" y="3097"/>
                    <a:pt x="329" y="3097"/>
                  </a:cubicBezTo>
                  <a:cubicBezTo>
                    <a:pt x="359" y="3097"/>
                    <a:pt x="390" y="3093"/>
                    <a:pt x="422" y="3085"/>
                  </a:cubicBezTo>
                  <a:lnTo>
                    <a:pt x="2763" y="2355"/>
                  </a:lnTo>
                  <a:cubicBezTo>
                    <a:pt x="3006" y="2295"/>
                    <a:pt x="3036" y="2021"/>
                    <a:pt x="2884" y="1869"/>
                  </a:cubicBezTo>
                  <a:lnTo>
                    <a:pt x="1060" y="76"/>
                  </a:lnTo>
                  <a:cubicBezTo>
                    <a:pt x="1009" y="24"/>
                    <a:pt x="942" y="0"/>
                    <a:pt x="8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2" name="Google Shape;4102;p111"/>
            <p:cNvSpPr/>
            <p:nvPr/>
          </p:nvSpPr>
          <p:spPr>
            <a:xfrm>
              <a:off x="1520800" y="4260525"/>
              <a:ext cx="254600" cy="222700"/>
            </a:xfrm>
            <a:custGeom>
              <a:avLst/>
              <a:gdLst/>
              <a:ahLst/>
              <a:cxnLst/>
              <a:rect l="l" t="t" r="r" b="b"/>
              <a:pathLst>
                <a:path w="10184" h="8908" extrusionOk="0">
                  <a:moveTo>
                    <a:pt x="7433" y="1"/>
                  </a:moveTo>
                  <a:cubicBezTo>
                    <a:pt x="7227" y="1"/>
                    <a:pt x="7019" y="65"/>
                    <a:pt x="6840" y="202"/>
                  </a:cubicBezTo>
                  <a:lnTo>
                    <a:pt x="1764" y="3849"/>
                  </a:lnTo>
                  <a:cubicBezTo>
                    <a:pt x="1" y="5126"/>
                    <a:pt x="335" y="7983"/>
                    <a:pt x="2463" y="8682"/>
                  </a:cubicBezTo>
                  <a:cubicBezTo>
                    <a:pt x="2929" y="8822"/>
                    <a:pt x="3422" y="8908"/>
                    <a:pt x="3937" y="8908"/>
                  </a:cubicBezTo>
                  <a:cubicBezTo>
                    <a:pt x="4765" y="8908"/>
                    <a:pt x="5648" y="8685"/>
                    <a:pt x="6566" y="8104"/>
                  </a:cubicBezTo>
                  <a:cubicBezTo>
                    <a:pt x="10184" y="5794"/>
                    <a:pt x="9211" y="2329"/>
                    <a:pt x="8390" y="627"/>
                  </a:cubicBezTo>
                  <a:cubicBezTo>
                    <a:pt x="8211" y="229"/>
                    <a:pt x="7824" y="1"/>
                    <a:pt x="743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3" name="Google Shape;4103;p111"/>
            <p:cNvSpPr/>
            <p:nvPr/>
          </p:nvSpPr>
          <p:spPr>
            <a:xfrm>
              <a:off x="1525375" y="4260525"/>
              <a:ext cx="202900" cy="209450"/>
            </a:xfrm>
            <a:custGeom>
              <a:avLst/>
              <a:gdLst/>
              <a:ahLst/>
              <a:cxnLst/>
              <a:rect l="l" t="t" r="r" b="b"/>
              <a:pathLst>
                <a:path w="8116" h="8378" extrusionOk="0">
                  <a:moveTo>
                    <a:pt x="7292" y="1"/>
                  </a:moveTo>
                  <a:cubicBezTo>
                    <a:pt x="7075" y="1"/>
                    <a:pt x="6854" y="66"/>
                    <a:pt x="6657" y="202"/>
                  </a:cubicBezTo>
                  <a:lnTo>
                    <a:pt x="1581" y="3849"/>
                  </a:lnTo>
                  <a:cubicBezTo>
                    <a:pt x="0" y="4974"/>
                    <a:pt x="92" y="7375"/>
                    <a:pt x="1611" y="8378"/>
                  </a:cubicBezTo>
                  <a:cubicBezTo>
                    <a:pt x="517" y="7223"/>
                    <a:pt x="547" y="5217"/>
                    <a:pt x="2006" y="4183"/>
                  </a:cubicBezTo>
                  <a:lnTo>
                    <a:pt x="7052" y="536"/>
                  </a:lnTo>
                  <a:cubicBezTo>
                    <a:pt x="7273" y="407"/>
                    <a:pt x="7493" y="356"/>
                    <a:pt x="7707" y="356"/>
                  </a:cubicBezTo>
                  <a:cubicBezTo>
                    <a:pt x="7847" y="356"/>
                    <a:pt x="7984" y="378"/>
                    <a:pt x="8116" y="414"/>
                  </a:cubicBezTo>
                  <a:cubicBezTo>
                    <a:pt x="7917" y="143"/>
                    <a:pt x="7610" y="1"/>
                    <a:pt x="72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4" name="Google Shape;4104;p111"/>
            <p:cNvSpPr/>
            <p:nvPr/>
          </p:nvSpPr>
          <p:spPr>
            <a:xfrm>
              <a:off x="1606675" y="4344400"/>
              <a:ext cx="75100" cy="78375"/>
            </a:xfrm>
            <a:custGeom>
              <a:avLst/>
              <a:gdLst/>
              <a:ahLst/>
              <a:cxnLst/>
              <a:rect l="l" t="t" r="r" b="b"/>
              <a:pathLst>
                <a:path w="3004" h="3135" extrusionOk="0">
                  <a:moveTo>
                    <a:pt x="2381" y="1"/>
                  </a:moveTo>
                  <a:cubicBezTo>
                    <a:pt x="2314" y="1"/>
                    <a:pt x="2246" y="21"/>
                    <a:pt x="2189" y="68"/>
                  </a:cubicBezTo>
                  <a:lnTo>
                    <a:pt x="213" y="1679"/>
                  </a:lnTo>
                  <a:cubicBezTo>
                    <a:pt x="1" y="1771"/>
                    <a:pt x="92" y="2075"/>
                    <a:pt x="274" y="2166"/>
                  </a:cubicBezTo>
                  <a:lnTo>
                    <a:pt x="2554" y="3108"/>
                  </a:lnTo>
                  <a:cubicBezTo>
                    <a:pt x="2603" y="3126"/>
                    <a:pt x="2650" y="3135"/>
                    <a:pt x="2694" y="3135"/>
                  </a:cubicBezTo>
                  <a:cubicBezTo>
                    <a:pt x="2872" y="3135"/>
                    <a:pt x="3004" y="2999"/>
                    <a:pt x="2979" y="2804"/>
                  </a:cubicBezTo>
                  <a:lnTo>
                    <a:pt x="2675" y="251"/>
                  </a:lnTo>
                  <a:cubicBezTo>
                    <a:pt x="2675" y="104"/>
                    <a:pt x="2531" y="1"/>
                    <a:pt x="238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5" name="Google Shape;4105;p111"/>
            <p:cNvSpPr/>
            <p:nvPr/>
          </p:nvSpPr>
          <p:spPr>
            <a:xfrm>
              <a:off x="1328550" y="4607500"/>
              <a:ext cx="297150" cy="407325"/>
            </a:xfrm>
            <a:custGeom>
              <a:avLst/>
              <a:gdLst/>
              <a:ahLst/>
              <a:cxnLst/>
              <a:rect l="l" t="t" r="r" b="b"/>
              <a:pathLst>
                <a:path w="11886" h="16293" extrusionOk="0">
                  <a:moveTo>
                    <a:pt x="5746" y="1"/>
                  </a:moveTo>
                  <a:lnTo>
                    <a:pt x="1" y="2584"/>
                  </a:lnTo>
                  <a:lnTo>
                    <a:pt x="6141" y="16293"/>
                  </a:lnTo>
                  <a:lnTo>
                    <a:pt x="11886" y="13709"/>
                  </a:lnTo>
                  <a:lnTo>
                    <a:pt x="574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6" name="Google Shape;4106;p111"/>
            <p:cNvSpPr/>
            <p:nvPr/>
          </p:nvSpPr>
          <p:spPr>
            <a:xfrm>
              <a:off x="1328550" y="4607500"/>
              <a:ext cx="158100" cy="95000"/>
            </a:xfrm>
            <a:custGeom>
              <a:avLst/>
              <a:gdLst/>
              <a:ahLst/>
              <a:cxnLst/>
              <a:rect l="l" t="t" r="r" b="b"/>
              <a:pathLst>
                <a:path w="6324" h="3800" extrusionOk="0">
                  <a:moveTo>
                    <a:pt x="5776" y="1"/>
                  </a:moveTo>
                  <a:lnTo>
                    <a:pt x="1" y="2584"/>
                  </a:lnTo>
                  <a:lnTo>
                    <a:pt x="548" y="3800"/>
                  </a:lnTo>
                  <a:lnTo>
                    <a:pt x="6323" y="1216"/>
                  </a:lnTo>
                  <a:lnTo>
                    <a:pt x="5776" y="1"/>
                  </a:lnTo>
                  <a:close/>
                </a:path>
              </a:pathLst>
            </a:custGeom>
            <a:solidFill>
              <a:srgbClr val="E1E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7" name="Google Shape;4107;p111"/>
            <p:cNvSpPr/>
            <p:nvPr/>
          </p:nvSpPr>
          <p:spPr>
            <a:xfrm>
              <a:off x="1277650" y="4569500"/>
              <a:ext cx="243950" cy="140600"/>
            </a:xfrm>
            <a:custGeom>
              <a:avLst/>
              <a:gdLst/>
              <a:ahLst/>
              <a:cxnLst/>
              <a:rect l="l" t="t" r="r" b="b"/>
              <a:pathLst>
                <a:path w="9758" h="5624" extrusionOk="0">
                  <a:moveTo>
                    <a:pt x="9089" y="1"/>
                  </a:moveTo>
                  <a:lnTo>
                    <a:pt x="0" y="4074"/>
                  </a:lnTo>
                  <a:lnTo>
                    <a:pt x="669" y="5624"/>
                  </a:lnTo>
                  <a:lnTo>
                    <a:pt x="9757" y="1551"/>
                  </a:lnTo>
                  <a:lnTo>
                    <a:pt x="908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8" name="Google Shape;4108;p111"/>
            <p:cNvSpPr/>
            <p:nvPr/>
          </p:nvSpPr>
          <p:spPr>
            <a:xfrm>
              <a:off x="1497250" y="4883350"/>
              <a:ext cx="70700" cy="105650"/>
            </a:xfrm>
            <a:custGeom>
              <a:avLst/>
              <a:gdLst/>
              <a:ahLst/>
              <a:cxnLst/>
              <a:rect l="l" t="t" r="r" b="b"/>
              <a:pathLst>
                <a:path w="2828" h="4226" extrusionOk="0">
                  <a:moveTo>
                    <a:pt x="1186" y="0"/>
                  </a:moveTo>
                  <a:lnTo>
                    <a:pt x="1" y="547"/>
                  </a:lnTo>
                  <a:lnTo>
                    <a:pt x="1672" y="4225"/>
                  </a:lnTo>
                  <a:lnTo>
                    <a:pt x="2827" y="3678"/>
                  </a:lnTo>
                  <a:lnTo>
                    <a:pt x="118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9" name="Google Shape;4109;p111"/>
            <p:cNvSpPr/>
            <p:nvPr/>
          </p:nvSpPr>
          <p:spPr>
            <a:xfrm>
              <a:off x="1191775" y="2981300"/>
              <a:ext cx="804000" cy="2032775"/>
            </a:xfrm>
            <a:custGeom>
              <a:avLst/>
              <a:gdLst/>
              <a:ahLst/>
              <a:cxnLst/>
              <a:rect l="l" t="t" r="r" b="b"/>
              <a:pathLst>
                <a:path w="32160" h="81311" extrusionOk="0">
                  <a:moveTo>
                    <a:pt x="2857" y="0"/>
                  </a:moveTo>
                  <a:cubicBezTo>
                    <a:pt x="1900" y="0"/>
                    <a:pt x="945" y="72"/>
                    <a:pt x="1" y="215"/>
                  </a:cubicBezTo>
                  <a:cubicBezTo>
                    <a:pt x="1338" y="397"/>
                    <a:pt x="2675" y="792"/>
                    <a:pt x="3952" y="1279"/>
                  </a:cubicBezTo>
                  <a:cubicBezTo>
                    <a:pt x="6536" y="2282"/>
                    <a:pt x="8542" y="4318"/>
                    <a:pt x="9514" y="6902"/>
                  </a:cubicBezTo>
                  <a:lnTo>
                    <a:pt x="23193" y="43012"/>
                  </a:lnTo>
                  <a:cubicBezTo>
                    <a:pt x="26445" y="51583"/>
                    <a:pt x="22433" y="61219"/>
                    <a:pt x="14074" y="64957"/>
                  </a:cubicBezTo>
                  <a:lnTo>
                    <a:pt x="6870" y="68210"/>
                  </a:lnTo>
                  <a:lnTo>
                    <a:pt x="11642" y="78757"/>
                  </a:lnTo>
                  <a:lnTo>
                    <a:pt x="10670" y="79182"/>
                  </a:lnTo>
                  <a:lnTo>
                    <a:pt x="11642" y="81310"/>
                  </a:lnTo>
                  <a:lnTo>
                    <a:pt x="13922" y="80277"/>
                  </a:lnTo>
                  <a:lnTo>
                    <a:pt x="15077" y="79760"/>
                  </a:lnTo>
                  <a:lnTo>
                    <a:pt x="17357" y="78727"/>
                  </a:lnTo>
                  <a:lnTo>
                    <a:pt x="12615" y="68149"/>
                  </a:lnTo>
                  <a:lnTo>
                    <a:pt x="19788" y="64927"/>
                  </a:lnTo>
                  <a:cubicBezTo>
                    <a:pt x="28147" y="61219"/>
                    <a:pt x="32159" y="51553"/>
                    <a:pt x="28907" y="43012"/>
                  </a:cubicBezTo>
                  <a:lnTo>
                    <a:pt x="15229" y="6902"/>
                  </a:lnTo>
                  <a:cubicBezTo>
                    <a:pt x="14256" y="4318"/>
                    <a:pt x="12250" y="2312"/>
                    <a:pt x="9697" y="1279"/>
                  </a:cubicBezTo>
                  <a:cubicBezTo>
                    <a:pt x="7484" y="419"/>
                    <a:pt x="5164" y="0"/>
                    <a:pt x="2857" y="0"/>
                  </a:cubicBezTo>
                  <a:close/>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0" name="Google Shape;4110;p111"/>
            <p:cNvSpPr/>
            <p:nvPr/>
          </p:nvSpPr>
          <p:spPr>
            <a:xfrm>
              <a:off x="241900" y="3467075"/>
              <a:ext cx="310075" cy="639800"/>
            </a:xfrm>
            <a:custGeom>
              <a:avLst/>
              <a:gdLst/>
              <a:ahLst/>
              <a:cxnLst/>
              <a:rect l="l" t="t" r="r" b="b"/>
              <a:pathLst>
                <a:path w="12403" h="25592" extrusionOk="0">
                  <a:moveTo>
                    <a:pt x="7256" y="1"/>
                  </a:moveTo>
                  <a:cubicBezTo>
                    <a:pt x="5923" y="1"/>
                    <a:pt x="4591" y="366"/>
                    <a:pt x="3466" y="1088"/>
                  </a:cubicBezTo>
                  <a:cubicBezTo>
                    <a:pt x="1247" y="2456"/>
                    <a:pt x="1" y="4796"/>
                    <a:pt x="1" y="7228"/>
                  </a:cubicBezTo>
                  <a:cubicBezTo>
                    <a:pt x="1" y="8565"/>
                    <a:pt x="335" y="9903"/>
                    <a:pt x="1095" y="11119"/>
                  </a:cubicBezTo>
                  <a:cubicBezTo>
                    <a:pt x="2281" y="13064"/>
                    <a:pt x="3496" y="14948"/>
                    <a:pt x="4682" y="16894"/>
                  </a:cubicBezTo>
                  <a:cubicBezTo>
                    <a:pt x="5776" y="18626"/>
                    <a:pt x="6840" y="20389"/>
                    <a:pt x="7934" y="22122"/>
                  </a:cubicBezTo>
                  <a:cubicBezTo>
                    <a:pt x="8512" y="23034"/>
                    <a:pt x="8907" y="24097"/>
                    <a:pt x="9606" y="24949"/>
                  </a:cubicBezTo>
                  <a:cubicBezTo>
                    <a:pt x="9971" y="25313"/>
                    <a:pt x="10427" y="25556"/>
                    <a:pt x="10883" y="25587"/>
                  </a:cubicBezTo>
                  <a:cubicBezTo>
                    <a:pt x="10928" y="25590"/>
                    <a:pt x="10972" y="25592"/>
                    <a:pt x="11014" y="25592"/>
                  </a:cubicBezTo>
                  <a:cubicBezTo>
                    <a:pt x="12094" y="25592"/>
                    <a:pt x="12041" y="24489"/>
                    <a:pt x="12129" y="23611"/>
                  </a:cubicBezTo>
                  <a:cubicBezTo>
                    <a:pt x="12342" y="20693"/>
                    <a:pt x="11612" y="17806"/>
                    <a:pt x="11065" y="14948"/>
                  </a:cubicBezTo>
                  <a:cubicBezTo>
                    <a:pt x="10487" y="12061"/>
                    <a:pt x="10092" y="9021"/>
                    <a:pt x="11095" y="6286"/>
                  </a:cubicBezTo>
                  <a:cubicBezTo>
                    <a:pt x="11430" y="5313"/>
                    <a:pt x="11916" y="4401"/>
                    <a:pt x="12068" y="3368"/>
                  </a:cubicBezTo>
                  <a:cubicBezTo>
                    <a:pt x="12402" y="1149"/>
                    <a:pt x="10700" y="632"/>
                    <a:pt x="8968" y="207"/>
                  </a:cubicBezTo>
                  <a:cubicBezTo>
                    <a:pt x="8408" y="69"/>
                    <a:pt x="7832" y="1"/>
                    <a:pt x="7256" y="1"/>
                  </a:cubicBezTo>
                  <a:close/>
                </a:path>
              </a:pathLst>
            </a:custGeom>
            <a:solidFill>
              <a:srgbClr val="FAE9CD">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11" name="Google Shape;4111;p111"/>
          <p:cNvGrpSpPr/>
          <p:nvPr/>
        </p:nvGrpSpPr>
        <p:grpSpPr>
          <a:xfrm>
            <a:off x="626458" y="922871"/>
            <a:ext cx="638707" cy="1140207"/>
            <a:chOff x="542075" y="738125"/>
            <a:chExt cx="939274" cy="1676775"/>
          </a:xfrm>
        </p:grpSpPr>
        <p:sp>
          <p:nvSpPr>
            <p:cNvPr id="4112" name="Google Shape;4112;p111"/>
            <p:cNvSpPr/>
            <p:nvPr/>
          </p:nvSpPr>
          <p:spPr>
            <a:xfrm>
              <a:off x="665925" y="738125"/>
              <a:ext cx="815400" cy="1480300"/>
            </a:xfrm>
            <a:custGeom>
              <a:avLst/>
              <a:gdLst/>
              <a:ahLst/>
              <a:cxnLst/>
              <a:rect l="l" t="t" r="r" b="b"/>
              <a:pathLst>
                <a:path w="32616" h="59212" extrusionOk="0">
                  <a:moveTo>
                    <a:pt x="25113" y="1"/>
                  </a:moveTo>
                  <a:cubicBezTo>
                    <a:pt x="22982" y="1"/>
                    <a:pt x="20962" y="1277"/>
                    <a:pt x="20123" y="3375"/>
                  </a:cubicBezTo>
                  <a:lnTo>
                    <a:pt x="1" y="54744"/>
                  </a:lnTo>
                  <a:lnTo>
                    <a:pt x="11399" y="59212"/>
                  </a:lnTo>
                  <a:lnTo>
                    <a:pt x="31552" y="7813"/>
                  </a:lnTo>
                  <a:cubicBezTo>
                    <a:pt x="32615" y="5077"/>
                    <a:pt x="31308" y="2038"/>
                    <a:pt x="28603" y="974"/>
                  </a:cubicBezTo>
                  <a:lnTo>
                    <a:pt x="27053" y="366"/>
                  </a:lnTo>
                  <a:cubicBezTo>
                    <a:pt x="26416" y="118"/>
                    <a:pt x="25759" y="1"/>
                    <a:pt x="251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3" name="Google Shape;4113;p111"/>
            <p:cNvSpPr/>
            <p:nvPr/>
          </p:nvSpPr>
          <p:spPr>
            <a:xfrm>
              <a:off x="665925" y="743175"/>
              <a:ext cx="808550" cy="1475250"/>
            </a:xfrm>
            <a:custGeom>
              <a:avLst/>
              <a:gdLst/>
              <a:ahLst/>
              <a:cxnLst/>
              <a:rect l="l" t="t" r="r" b="b"/>
              <a:pathLst>
                <a:path w="32342" h="59010" extrusionOk="0">
                  <a:moveTo>
                    <a:pt x="25528" y="0"/>
                  </a:moveTo>
                  <a:cubicBezTo>
                    <a:pt x="24253" y="0"/>
                    <a:pt x="23006" y="407"/>
                    <a:pt x="21977" y="1137"/>
                  </a:cubicBezTo>
                  <a:cubicBezTo>
                    <a:pt x="23132" y="1137"/>
                    <a:pt x="24257" y="1471"/>
                    <a:pt x="25320" y="2200"/>
                  </a:cubicBezTo>
                  <a:cubicBezTo>
                    <a:pt x="27722" y="3842"/>
                    <a:pt x="28573" y="6942"/>
                    <a:pt x="27509" y="9647"/>
                  </a:cubicBezTo>
                  <a:lnTo>
                    <a:pt x="13436" y="45575"/>
                  </a:lnTo>
                  <a:cubicBezTo>
                    <a:pt x="13160" y="46286"/>
                    <a:pt x="12486" y="46721"/>
                    <a:pt x="11780" y="46721"/>
                  </a:cubicBezTo>
                  <a:cubicBezTo>
                    <a:pt x="11551" y="46721"/>
                    <a:pt x="11319" y="46675"/>
                    <a:pt x="11095" y="46578"/>
                  </a:cubicBezTo>
                  <a:lnTo>
                    <a:pt x="4165" y="43873"/>
                  </a:lnTo>
                  <a:lnTo>
                    <a:pt x="1" y="54542"/>
                  </a:lnTo>
                  <a:lnTo>
                    <a:pt x="8603" y="57916"/>
                  </a:lnTo>
                  <a:lnTo>
                    <a:pt x="11399" y="59010"/>
                  </a:lnTo>
                  <a:lnTo>
                    <a:pt x="15563" y="48371"/>
                  </a:lnTo>
                  <a:lnTo>
                    <a:pt x="31156" y="8553"/>
                  </a:lnTo>
                  <a:cubicBezTo>
                    <a:pt x="32342" y="5422"/>
                    <a:pt x="31004" y="1836"/>
                    <a:pt x="27904" y="498"/>
                  </a:cubicBezTo>
                  <a:cubicBezTo>
                    <a:pt x="27132" y="159"/>
                    <a:pt x="26325" y="0"/>
                    <a:pt x="25528" y="0"/>
                  </a:cubicBezTo>
                  <a:close/>
                </a:path>
              </a:pathLst>
            </a:custGeom>
            <a:solidFill>
              <a:srgbClr val="FAE9CD">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4" name="Google Shape;4114;p111"/>
            <p:cNvSpPr/>
            <p:nvPr/>
          </p:nvSpPr>
          <p:spPr>
            <a:xfrm>
              <a:off x="839196" y="738130"/>
              <a:ext cx="642153" cy="1038815"/>
            </a:xfrm>
            <a:custGeom>
              <a:avLst/>
              <a:gdLst/>
              <a:ahLst/>
              <a:cxnLst/>
              <a:rect l="l" t="t" r="r" b="b"/>
              <a:pathLst>
                <a:path w="25594" h="41313" extrusionOk="0">
                  <a:moveTo>
                    <a:pt x="18610" y="0"/>
                  </a:moveTo>
                  <a:cubicBezTo>
                    <a:pt x="16169" y="0"/>
                    <a:pt x="13849" y="1476"/>
                    <a:pt x="12918" y="3896"/>
                  </a:cubicBezTo>
                  <a:lnTo>
                    <a:pt x="0" y="36814"/>
                  </a:lnTo>
                  <a:lnTo>
                    <a:pt x="11398" y="41313"/>
                  </a:lnTo>
                  <a:lnTo>
                    <a:pt x="24317" y="8364"/>
                  </a:lnTo>
                  <a:cubicBezTo>
                    <a:pt x="25593" y="5203"/>
                    <a:pt x="24013" y="1647"/>
                    <a:pt x="20851" y="431"/>
                  </a:cubicBezTo>
                  <a:cubicBezTo>
                    <a:pt x="20117" y="139"/>
                    <a:pt x="19358" y="0"/>
                    <a:pt x="1861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5" name="Google Shape;4115;p111"/>
            <p:cNvSpPr/>
            <p:nvPr/>
          </p:nvSpPr>
          <p:spPr>
            <a:xfrm>
              <a:off x="1054988" y="739010"/>
              <a:ext cx="426354" cy="1038715"/>
            </a:xfrm>
            <a:custGeom>
              <a:avLst/>
              <a:gdLst/>
              <a:ahLst/>
              <a:cxnLst/>
              <a:rect l="l" t="t" r="r" b="b"/>
              <a:pathLst>
                <a:path w="16993" h="41309" extrusionOk="0">
                  <a:moveTo>
                    <a:pt x="9940" y="1"/>
                  </a:moveTo>
                  <a:cubicBezTo>
                    <a:pt x="9697" y="1"/>
                    <a:pt x="9454" y="1"/>
                    <a:pt x="9241" y="62"/>
                  </a:cubicBezTo>
                  <a:cubicBezTo>
                    <a:pt x="8998" y="62"/>
                    <a:pt x="8785" y="122"/>
                    <a:pt x="8542" y="153"/>
                  </a:cubicBezTo>
                  <a:cubicBezTo>
                    <a:pt x="8481" y="153"/>
                    <a:pt x="8421" y="214"/>
                    <a:pt x="8390" y="214"/>
                  </a:cubicBezTo>
                  <a:cubicBezTo>
                    <a:pt x="8208" y="274"/>
                    <a:pt x="8056" y="305"/>
                    <a:pt x="7873" y="396"/>
                  </a:cubicBezTo>
                  <a:cubicBezTo>
                    <a:pt x="7813" y="396"/>
                    <a:pt x="7782" y="426"/>
                    <a:pt x="7752" y="426"/>
                  </a:cubicBezTo>
                  <a:cubicBezTo>
                    <a:pt x="7570" y="518"/>
                    <a:pt x="7326" y="578"/>
                    <a:pt x="7144" y="700"/>
                  </a:cubicBezTo>
                  <a:cubicBezTo>
                    <a:pt x="6901" y="821"/>
                    <a:pt x="6688" y="913"/>
                    <a:pt x="6506" y="1065"/>
                  </a:cubicBezTo>
                  <a:cubicBezTo>
                    <a:pt x="7174" y="1065"/>
                    <a:pt x="7904" y="1217"/>
                    <a:pt x="8573" y="1490"/>
                  </a:cubicBezTo>
                  <a:cubicBezTo>
                    <a:pt x="11734" y="2736"/>
                    <a:pt x="13254" y="6293"/>
                    <a:pt x="12038" y="9423"/>
                  </a:cubicBezTo>
                  <a:lnTo>
                    <a:pt x="1" y="40214"/>
                  </a:lnTo>
                  <a:lnTo>
                    <a:pt x="2797" y="41308"/>
                  </a:lnTo>
                  <a:lnTo>
                    <a:pt x="15716" y="8360"/>
                  </a:lnTo>
                  <a:cubicBezTo>
                    <a:pt x="16992" y="5229"/>
                    <a:pt x="15412" y="1642"/>
                    <a:pt x="12281" y="426"/>
                  </a:cubicBezTo>
                  <a:cubicBezTo>
                    <a:pt x="12038" y="305"/>
                    <a:pt x="11825" y="274"/>
                    <a:pt x="11582" y="214"/>
                  </a:cubicBezTo>
                  <a:cubicBezTo>
                    <a:pt x="11521" y="214"/>
                    <a:pt x="11430" y="153"/>
                    <a:pt x="11369" y="153"/>
                  </a:cubicBezTo>
                  <a:cubicBezTo>
                    <a:pt x="11217" y="122"/>
                    <a:pt x="11004" y="122"/>
                    <a:pt x="10852" y="92"/>
                  </a:cubicBezTo>
                  <a:cubicBezTo>
                    <a:pt x="10791" y="62"/>
                    <a:pt x="10700" y="62"/>
                    <a:pt x="10639" y="62"/>
                  </a:cubicBezTo>
                  <a:cubicBezTo>
                    <a:pt x="10457" y="1"/>
                    <a:pt x="10305" y="1"/>
                    <a:pt x="1009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6" name="Google Shape;4116;p111"/>
            <p:cNvSpPr/>
            <p:nvPr/>
          </p:nvSpPr>
          <p:spPr>
            <a:xfrm>
              <a:off x="808025" y="959275"/>
              <a:ext cx="379225" cy="955200"/>
            </a:xfrm>
            <a:custGeom>
              <a:avLst/>
              <a:gdLst/>
              <a:ahLst/>
              <a:cxnLst/>
              <a:rect l="l" t="t" r="r" b="b"/>
              <a:pathLst>
                <a:path w="15169" h="38208" extrusionOk="0">
                  <a:moveTo>
                    <a:pt x="15168" y="0"/>
                  </a:moveTo>
                  <a:lnTo>
                    <a:pt x="15168" y="0"/>
                  </a:lnTo>
                  <a:cubicBezTo>
                    <a:pt x="13618" y="3070"/>
                    <a:pt x="12189" y="6171"/>
                    <a:pt x="10822" y="9332"/>
                  </a:cubicBezTo>
                  <a:cubicBezTo>
                    <a:pt x="10153" y="10943"/>
                    <a:pt x="9515" y="12493"/>
                    <a:pt x="8816" y="14074"/>
                  </a:cubicBezTo>
                  <a:lnTo>
                    <a:pt x="6870" y="18846"/>
                  </a:lnTo>
                  <a:lnTo>
                    <a:pt x="5016" y="23618"/>
                  </a:lnTo>
                  <a:cubicBezTo>
                    <a:pt x="4408" y="25229"/>
                    <a:pt x="3800" y="26809"/>
                    <a:pt x="3223" y="28451"/>
                  </a:cubicBezTo>
                  <a:cubicBezTo>
                    <a:pt x="2098" y="31673"/>
                    <a:pt x="1004" y="34894"/>
                    <a:pt x="1" y="38208"/>
                  </a:cubicBezTo>
                  <a:cubicBezTo>
                    <a:pt x="1551" y="35138"/>
                    <a:pt x="2980" y="32007"/>
                    <a:pt x="4347" y="28815"/>
                  </a:cubicBezTo>
                  <a:cubicBezTo>
                    <a:pt x="5016" y="27235"/>
                    <a:pt x="5654" y="25685"/>
                    <a:pt x="6353" y="24074"/>
                  </a:cubicBezTo>
                  <a:lnTo>
                    <a:pt x="8299" y="19332"/>
                  </a:lnTo>
                  <a:lnTo>
                    <a:pt x="10153" y="14529"/>
                  </a:lnTo>
                  <a:cubicBezTo>
                    <a:pt x="10761" y="12949"/>
                    <a:pt x="11369" y="11338"/>
                    <a:pt x="11946" y="9727"/>
                  </a:cubicBezTo>
                  <a:cubicBezTo>
                    <a:pt x="13071" y="6475"/>
                    <a:pt x="14226" y="3253"/>
                    <a:pt x="15168" y="0"/>
                  </a:cubicBezTo>
                  <a:close/>
                </a:path>
              </a:pathLst>
            </a:custGeom>
            <a:solidFill>
              <a:srgbClr val="FAE9CD">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7" name="Google Shape;4117;p111"/>
            <p:cNvSpPr/>
            <p:nvPr/>
          </p:nvSpPr>
          <p:spPr>
            <a:xfrm>
              <a:off x="542075" y="1894600"/>
              <a:ext cx="535750" cy="520300"/>
            </a:xfrm>
            <a:custGeom>
              <a:avLst/>
              <a:gdLst/>
              <a:ahLst/>
              <a:cxnLst/>
              <a:rect l="l" t="t" r="r" b="b"/>
              <a:pathLst>
                <a:path w="21430" h="20812" extrusionOk="0">
                  <a:moveTo>
                    <a:pt x="6320" y="0"/>
                  </a:moveTo>
                  <a:cubicBezTo>
                    <a:pt x="5960" y="0"/>
                    <a:pt x="5610" y="212"/>
                    <a:pt x="5472" y="582"/>
                  </a:cubicBezTo>
                  <a:lnTo>
                    <a:pt x="183" y="14047"/>
                  </a:lnTo>
                  <a:cubicBezTo>
                    <a:pt x="0" y="14503"/>
                    <a:pt x="243" y="15050"/>
                    <a:pt x="669" y="15232"/>
                  </a:cubicBezTo>
                  <a:lnTo>
                    <a:pt x="14773" y="20734"/>
                  </a:lnTo>
                  <a:cubicBezTo>
                    <a:pt x="14887" y="20787"/>
                    <a:pt x="15006" y="20812"/>
                    <a:pt x="15125" y="20812"/>
                  </a:cubicBezTo>
                  <a:cubicBezTo>
                    <a:pt x="15479" y="20812"/>
                    <a:pt x="15821" y="20590"/>
                    <a:pt x="15958" y="20248"/>
                  </a:cubicBezTo>
                  <a:lnTo>
                    <a:pt x="21247" y="6752"/>
                  </a:lnTo>
                  <a:cubicBezTo>
                    <a:pt x="21429" y="6296"/>
                    <a:pt x="21216" y="5779"/>
                    <a:pt x="20761" y="5597"/>
                  </a:cubicBezTo>
                  <a:lnTo>
                    <a:pt x="6657" y="65"/>
                  </a:lnTo>
                  <a:cubicBezTo>
                    <a:pt x="6548" y="21"/>
                    <a:pt x="6433" y="0"/>
                    <a:pt x="63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8" name="Google Shape;4118;p111"/>
            <p:cNvSpPr/>
            <p:nvPr/>
          </p:nvSpPr>
          <p:spPr>
            <a:xfrm>
              <a:off x="672000" y="1896950"/>
              <a:ext cx="403550" cy="515825"/>
            </a:xfrm>
            <a:custGeom>
              <a:avLst/>
              <a:gdLst/>
              <a:ahLst/>
              <a:cxnLst/>
              <a:rect l="l" t="t" r="r" b="b"/>
              <a:pathLst>
                <a:path w="16142" h="20633" extrusionOk="0">
                  <a:moveTo>
                    <a:pt x="1314" y="0"/>
                  </a:moveTo>
                  <a:cubicBezTo>
                    <a:pt x="813" y="0"/>
                    <a:pt x="333" y="324"/>
                    <a:pt x="123" y="792"/>
                  </a:cubicBezTo>
                  <a:lnTo>
                    <a:pt x="1" y="1126"/>
                  </a:lnTo>
                  <a:lnTo>
                    <a:pt x="8025" y="4287"/>
                  </a:lnTo>
                  <a:cubicBezTo>
                    <a:pt x="8633" y="4530"/>
                    <a:pt x="8968" y="5230"/>
                    <a:pt x="8694" y="5868"/>
                  </a:cubicBezTo>
                  <a:lnTo>
                    <a:pt x="3800" y="18421"/>
                  </a:lnTo>
                  <a:lnTo>
                    <a:pt x="9241" y="20549"/>
                  </a:lnTo>
                  <a:cubicBezTo>
                    <a:pt x="9383" y="20606"/>
                    <a:pt x="9531" y="20632"/>
                    <a:pt x="9678" y="20632"/>
                  </a:cubicBezTo>
                  <a:cubicBezTo>
                    <a:pt x="10162" y="20632"/>
                    <a:pt x="10635" y="20340"/>
                    <a:pt x="10822" y="19850"/>
                  </a:cubicBezTo>
                  <a:lnTo>
                    <a:pt x="15898" y="6962"/>
                  </a:lnTo>
                  <a:cubicBezTo>
                    <a:pt x="16141" y="6354"/>
                    <a:pt x="15868" y="5655"/>
                    <a:pt x="15199" y="5382"/>
                  </a:cubicBezTo>
                  <a:lnTo>
                    <a:pt x="1764" y="93"/>
                  </a:lnTo>
                  <a:cubicBezTo>
                    <a:pt x="1617" y="30"/>
                    <a:pt x="1464" y="0"/>
                    <a:pt x="131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9" name="Google Shape;4119;p111"/>
            <p:cNvSpPr/>
            <p:nvPr/>
          </p:nvSpPr>
          <p:spPr>
            <a:xfrm>
              <a:off x="577775" y="1920700"/>
              <a:ext cx="143650" cy="342750"/>
            </a:xfrm>
            <a:custGeom>
              <a:avLst/>
              <a:gdLst/>
              <a:ahLst/>
              <a:cxnLst/>
              <a:rect l="l" t="t" r="r" b="b"/>
              <a:pathLst>
                <a:path w="5746" h="13710" extrusionOk="0">
                  <a:moveTo>
                    <a:pt x="5448" y="1"/>
                  </a:moveTo>
                  <a:cubicBezTo>
                    <a:pt x="5341" y="1"/>
                    <a:pt x="5251" y="63"/>
                    <a:pt x="5229" y="176"/>
                  </a:cubicBezTo>
                  <a:lnTo>
                    <a:pt x="62" y="13368"/>
                  </a:lnTo>
                  <a:cubicBezTo>
                    <a:pt x="1" y="13520"/>
                    <a:pt x="62" y="13672"/>
                    <a:pt x="214" y="13702"/>
                  </a:cubicBezTo>
                  <a:cubicBezTo>
                    <a:pt x="235" y="13707"/>
                    <a:pt x="256" y="13710"/>
                    <a:pt x="278" y="13710"/>
                  </a:cubicBezTo>
                  <a:cubicBezTo>
                    <a:pt x="385" y="13710"/>
                    <a:pt x="498" y="13651"/>
                    <a:pt x="548" y="13550"/>
                  </a:cubicBezTo>
                  <a:lnTo>
                    <a:pt x="5715" y="359"/>
                  </a:lnTo>
                  <a:cubicBezTo>
                    <a:pt x="5746" y="207"/>
                    <a:pt x="5715" y="55"/>
                    <a:pt x="5563" y="24"/>
                  </a:cubicBezTo>
                  <a:cubicBezTo>
                    <a:pt x="5524" y="8"/>
                    <a:pt x="5485" y="1"/>
                    <a:pt x="544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0" name="Google Shape;4120;p111"/>
            <p:cNvSpPr/>
            <p:nvPr/>
          </p:nvSpPr>
          <p:spPr>
            <a:xfrm>
              <a:off x="641625" y="1945350"/>
              <a:ext cx="143625" cy="342825"/>
            </a:xfrm>
            <a:custGeom>
              <a:avLst/>
              <a:gdLst/>
              <a:ahLst/>
              <a:cxnLst/>
              <a:rect l="l" t="t" r="r" b="b"/>
              <a:pathLst>
                <a:path w="5745" h="13713" extrusionOk="0">
                  <a:moveTo>
                    <a:pt x="5461" y="0"/>
                  </a:moveTo>
                  <a:cubicBezTo>
                    <a:pt x="5348" y="0"/>
                    <a:pt x="5252" y="45"/>
                    <a:pt x="5228" y="163"/>
                  </a:cubicBezTo>
                  <a:lnTo>
                    <a:pt x="61" y="13354"/>
                  </a:lnTo>
                  <a:cubicBezTo>
                    <a:pt x="0" y="13506"/>
                    <a:pt x="61" y="13658"/>
                    <a:pt x="213" y="13689"/>
                  </a:cubicBezTo>
                  <a:cubicBezTo>
                    <a:pt x="252" y="13705"/>
                    <a:pt x="291" y="13712"/>
                    <a:pt x="329" y="13712"/>
                  </a:cubicBezTo>
                  <a:cubicBezTo>
                    <a:pt x="435" y="13712"/>
                    <a:pt x="525" y="13650"/>
                    <a:pt x="547" y="13537"/>
                  </a:cubicBezTo>
                  <a:lnTo>
                    <a:pt x="5715" y="345"/>
                  </a:lnTo>
                  <a:cubicBezTo>
                    <a:pt x="5745" y="193"/>
                    <a:pt x="5715" y="41"/>
                    <a:pt x="5563" y="11"/>
                  </a:cubicBezTo>
                  <a:cubicBezTo>
                    <a:pt x="5528" y="4"/>
                    <a:pt x="5494" y="0"/>
                    <a:pt x="546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1" name="Google Shape;4121;p111"/>
            <p:cNvSpPr/>
            <p:nvPr/>
          </p:nvSpPr>
          <p:spPr>
            <a:xfrm>
              <a:off x="706200" y="1971175"/>
              <a:ext cx="143650" cy="342075"/>
            </a:xfrm>
            <a:custGeom>
              <a:avLst/>
              <a:gdLst/>
              <a:ahLst/>
              <a:cxnLst/>
              <a:rect l="l" t="t" r="r" b="b"/>
              <a:pathLst>
                <a:path w="5746" h="13683" extrusionOk="0">
                  <a:moveTo>
                    <a:pt x="5462" y="1"/>
                  </a:moveTo>
                  <a:cubicBezTo>
                    <a:pt x="5349" y="1"/>
                    <a:pt x="5252" y="45"/>
                    <a:pt x="5229" y="163"/>
                  </a:cubicBezTo>
                  <a:lnTo>
                    <a:pt x="62" y="13325"/>
                  </a:lnTo>
                  <a:cubicBezTo>
                    <a:pt x="1" y="13477"/>
                    <a:pt x="62" y="13628"/>
                    <a:pt x="214" y="13659"/>
                  </a:cubicBezTo>
                  <a:cubicBezTo>
                    <a:pt x="238" y="13675"/>
                    <a:pt x="267" y="13683"/>
                    <a:pt x="298" y="13683"/>
                  </a:cubicBezTo>
                  <a:cubicBezTo>
                    <a:pt x="382" y="13683"/>
                    <a:pt x="481" y="13626"/>
                    <a:pt x="548" y="13537"/>
                  </a:cubicBezTo>
                  <a:lnTo>
                    <a:pt x="5715" y="346"/>
                  </a:lnTo>
                  <a:cubicBezTo>
                    <a:pt x="5746" y="194"/>
                    <a:pt x="5715" y="42"/>
                    <a:pt x="5563" y="11"/>
                  </a:cubicBezTo>
                  <a:cubicBezTo>
                    <a:pt x="5529" y="4"/>
                    <a:pt x="5495" y="1"/>
                    <a:pt x="546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2" name="Google Shape;4122;p111"/>
            <p:cNvSpPr/>
            <p:nvPr/>
          </p:nvSpPr>
          <p:spPr>
            <a:xfrm>
              <a:off x="770025" y="1995950"/>
              <a:ext cx="143650" cy="342800"/>
            </a:xfrm>
            <a:custGeom>
              <a:avLst/>
              <a:gdLst/>
              <a:ahLst/>
              <a:cxnLst/>
              <a:rect l="l" t="t" r="r" b="b"/>
              <a:pathLst>
                <a:path w="5746" h="13712" extrusionOk="0">
                  <a:moveTo>
                    <a:pt x="5447" y="0"/>
                  </a:moveTo>
                  <a:cubicBezTo>
                    <a:pt x="5339" y="0"/>
                    <a:pt x="5244" y="63"/>
                    <a:pt x="5199" y="175"/>
                  </a:cubicBezTo>
                  <a:lnTo>
                    <a:pt x="31" y="13337"/>
                  </a:lnTo>
                  <a:cubicBezTo>
                    <a:pt x="1" y="13489"/>
                    <a:pt x="31" y="13641"/>
                    <a:pt x="183" y="13701"/>
                  </a:cubicBezTo>
                  <a:cubicBezTo>
                    <a:pt x="218" y="13708"/>
                    <a:pt x="252" y="13712"/>
                    <a:pt x="285" y="13712"/>
                  </a:cubicBezTo>
                  <a:cubicBezTo>
                    <a:pt x="399" y="13712"/>
                    <a:pt x="501" y="13667"/>
                    <a:pt x="548" y="13549"/>
                  </a:cubicBezTo>
                  <a:lnTo>
                    <a:pt x="5715" y="358"/>
                  </a:lnTo>
                  <a:cubicBezTo>
                    <a:pt x="5746" y="206"/>
                    <a:pt x="5715" y="54"/>
                    <a:pt x="5563" y="23"/>
                  </a:cubicBezTo>
                  <a:cubicBezTo>
                    <a:pt x="5524" y="8"/>
                    <a:pt x="5485" y="0"/>
                    <a:pt x="54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3" name="Google Shape;4123;p111"/>
            <p:cNvSpPr/>
            <p:nvPr/>
          </p:nvSpPr>
          <p:spPr>
            <a:xfrm>
              <a:off x="834625" y="2020575"/>
              <a:ext cx="143650" cy="343150"/>
            </a:xfrm>
            <a:custGeom>
              <a:avLst/>
              <a:gdLst/>
              <a:ahLst/>
              <a:cxnLst/>
              <a:rect l="l" t="t" r="r" b="b"/>
              <a:pathLst>
                <a:path w="5746" h="13726" extrusionOk="0">
                  <a:moveTo>
                    <a:pt x="5458" y="0"/>
                  </a:moveTo>
                  <a:cubicBezTo>
                    <a:pt x="5337" y="0"/>
                    <a:pt x="5222" y="45"/>
                    <a:pt x="5198" y="163"/>
                  </a:cubicBezTo>
                  <a:lnTo>
                    <a:pt x="31" y="13355"/>
                  </a:lnTo>
                  <a:cubicBezTo>
                    <a:pt x="1" y="13507"/>
                    <a:pt x="31" y="13659"/>
                    <a:pt x="183" y="13689"/>
                  </a:cubicBezTo>
                  <a:cubicBezTo>
                    <a:pt x="216" y="13714"/>
                    <a:pt x="252" y="13725"/>
                    <a:pt x="288" y="13725"/>
                  </a:cubicBezTo>
                  <a:cubicBezTo>
                    <a:pt x="384" y="13725"/>
                    <a:pt x="482" y="13647"/>
                    <a:pt x="548" y="13537"/>
                  </a:cubicBezTo>
                  <a:lnTo>
                    <a:pt x="5715" y="345"/>
                  </a:lnTo>
                  <a:cubicBezTo>
                    <a:pt x="5745" y="193"/>
                    <a:pt x="5715" y="41"/>
                    <a:pt x="5563" y="11"/>
                  </a:cubicBezTo>
                  <a:cubicBezTo>
                    <a:pt x="5529" y="4"/>
                    <a:pt x="5493" y="0"/>
                    <a:pt x="545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4" name="Google Shape;4124;p111"/>
            <p:cNvSpPr/>
            <p:nvPr/>
          </p:nvSpPr>
          <p:spPr>
            <a:xfrm>
              <a:off x="898450" y="2046400"/>
              <a:ext cx="143650" cy="342525"/>
            </a:xfrm>
            <a:custGeom>
              <a:avLst/>
              <a:gdLst/>
              <a:ahLst/>
              <a:cxnLst/>
              <a:rect l="l" t="t" r="r" b="b"/>
              <a:pathLst>
                <a:path w="5746" h="13701" extrusionOk="0">
                  <a:moveTo>
                    <a:pt x="5432" y="1"/>
                  </a:moveTo>
                  <a:cubicBezTo>
                    <a:pt x="5319" y="1"/>
                    <a:pt x="5222" y="46"/>
                    <a:pt x="5199" y="163"/>
                  </a:cubicBezTo>
                  <a:lnTo>
                    <a:pt x="31" y="13355"/>
                  </a:lnTo>
                  <a:cubicBezTo>
                    <a:pt x="1" y="13507"/>
                    <a:pt x="31" y="13659"/>
                    <a:pt x="183" y="13689"/>
                  </a:cubicBezTo>
                  <a:cubicBezTo>
                    <a:pt x="217" y="13696"/>
                    <a:pt x="252" y="13700"/>
                    <a:pt x="284" y="13700"/>
                  </a:cubicBezTo>
                  <a:cubicBezTo>
                    <a:pt x="397" y="13700"/>
                    <a:pt x="494" y="13655"/>
                    <a:pt x="518" y="13537"/>
                  </a:cubicBezTo>
                  <a:lnTo>
                    <a:pt x="5685" y="346"/>
                  </a:lnTo>
                  <a:cubicBezTo>
                    <a:pt x="5746" y="194"/>
                    <a:pt x="5685" y="42"/>
                    <a:pt x="5533" y="11"/>
                  </a:cubicBezTo>
                  <a:cubicBezTo>
                    <a:pt x="5499" y="5"/>
                    <a:pt x="5465" y="1"/>
                    <a:pt x="543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25" name="Google Shape;4125;p111"/>
          <p:cNvGrpSpPr/>
          <p:nvPr/>
        </p:nvGrpSpPr>
        <p:grpSpPr>
          <a:xfrm>
            <a:off x="1113729" y="927410"/>
            <a:ext cx="943041" cy="964835"/>
            <a:chOff x="1258650" y="744800"/>
            <a:chExt cx="1386825" cy="1418875"/>
          </a:xfrm>
        </p:grpSpPr>
        <p:sp>
          <p:nvSpPr>
            <p:cNvPr id="4126" name="Google Shape;4126;p111"/>
            <p:cNvSpPr/>
            <p:nvPr/>
          </p:nvSpPr>
          <p:spPr>
            <a:xfrm>
              <a:off x="1258650" y="919000"/>
              <a:ext cx="1216600" cy="1243825"/>
            </a:xfrm>
            <a:custGeom>
              <a:avLst/>
              <a:gdLst/>
              <a:ahLst/>
              <a:cxnLst/>
              <a:rect l="l" t="t" r="r" b="b"/>
              <a:pathLst>
                <a:path w="48664" h="49753" extrusionOk="0">
                  <a:moveTo>
                    <a:pt x="39758" y="0"/>
                  </a:moveTo>
                  <a:lnTo>
                    <a:pt x="2311" y="39454"/>
                  </a:lnTo>
                  <a:cubicBezTo>
                    <a:pt x="0" y="41855"/>
                    <a:pt x="92" y="45746"/>
                    <a:pt x="2523" y="48056"/>
                  </a:cubicBezTo>
                  <a:cubicBezTo>
                    <a:pt x="3730" y="49189"/>
                    <a:pt x="5258" y="49752"/>
                    <a:pt x="6781" y="49752"/>
                  </a:cubicBezTo>
                  <a:cubicBezTo>
                    <a:pt x="8405" y="49752"/>
                    <a:pt x="10024" y="49113"/>
                    <a:pt x="11247" y="47843"/>
                  </a:cubicBezTo>
                  <a:lnTo>
                    <a:pt x="48664" y="8450"/>
                  </a:lnTo>
                  <a:lnTo>
                    <a:pt x="3975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7" name="Google Shape;4127;p111"/>
            <p:cNvSpPr/>
            <p:nvPr/>
          </p:nvSpPr>
          <p:spPr>
            <a:xfrm>
              <a:off x="1267775" y="919750"/>
              <a:ext cx="1207475" cy="1242575"/>
            </a:xfrm>
            <a:custGeom>
              <a:avLst/>
              <a:gdLst/>
              <a:ahLst/>
              <a:cxnLst/>
              <a:rect l="l" t="t" r="r" b="b"/>
              <a:pathLst>
                <a:path w="48299" h="49703" extrusionOk="0">
                  <a:moveTo>
                    <a:pt x="39454" y="1"/>
                  </a:moveTo>
                  <a:lnTo>
                    <a:pt x="31551" y="8268"/>
                  </a:lnTo>
                  <a:lnTo>
                    <a:pt x="36931" y="13375"/>
                  </a:lnTo>
                  <a:cubicBezTo>
                    <a:pt x="37660" y="14074"/>
                    <a:pt x="37691" y="15199"/>
                    <a:pt x="37022" y="15928"/>
                  </a:cubicBezTo>
                  <a:lnTo>
                    <a:pt x="10456" y="43892"/>
                  </a:lnTo>
                  <a:cubicBezTo>
                    <a:pt x="9224" y="45200"/>
                    <a:pt x="7518" y="45917"/>
                    <a:pt x="5797" y="45917"/>
                  </a:cubicBezTo>
                  <a:cubicBezTo>
                    <a:pt x="4759" y="45917"/>
                    <a:pt x="3715" y="45657"/>
                    <a:pt x="2766" y="45108"/>
                  </a:cubicBezTo>
                  <a:cubicBezTo>
                    <a:pt x="1672" y="44470"/>
                    <a:pt x="882" y="43558"/>
                    <a:pt x="365" y="42524"/>
                  </a:cubicBezTo>
                  <a:lnTo>
                    <a:pt x="365" y="42524"/>
                  </a:lnTo>
                  <a:cubicBezTo>
                    <a:pt x="0" y="44530"/>
                    <a:pt x="669" y="46719"/>
                    <a:pt x="2310" y="48178"/>
                  </a:cubicBezTo>
                  <a:cubicBezTo>
                    <a:pt x="3466" y="49208"/>
                    <a:pt x="4895" y="49702"/>
                    <a:pt x="6327" y="49702"/>
                  </a:cubicBezTo>
                  <a:cubicBezTo>
                    <a:pt x="8022" y="49702"/>
                    <a:pt x="9721" y="49010"/>
                    <a:pt x="10973" y="47691"/>
                  </a:cubicBezTo>
                  <a:lnTo>
                    <a:pt x="40426" y="16688"/>
                  </a:lnTo>
                  <a:lnTo>
                    <a:pt x="48299" y="8390"/>
                  </a:lnTo>
                  <a:lnTo>
                    <a:pt x="46141" y="6353"/>
                  </a:lnTo>
                  <a:lnTo>
                    <a:pt x="39454" y="1"/>
                  </a:lnTo>
                  <a:close/>
                </a:path>
              </a:pathLst>
            </a:custGeom>
            <a:solidFill>
              <a:srgbClr val="FAE9CD">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8" name="Google Shape;4128;p111"/>
            <p:cNvSpPr/>
            <p:nvPr/>
          </p:nvSpPr>
          <p:spPr>
            <a:xfrm>
              <a:off x="1259400" y="1263225"/>
              <a:ext cx="889875" cy="900450"/>
            </a:xfrm>
            <a:custGeom>
              <a:avLst/>
              <a:gdLst/>
              <a:ahLst/>
              <a:cxnLst/>
              <a:rect l="l" t="t" r="r" b="b"/>
              <a:pathLst>
                <a:path w="35595" h="36018" extrusionOk="0">
                  <a:moveTo>
                    <a:pt x="26658" y="1"/>
                  </a:moveTo>
                  <a:lnTo>
                    <a:pt x="2311" y="25685"/>
                  </a:lnTo>
                  <a:cubicBezTo>
                    <a:pt x="1" y="28147"/>
                    <a:pt x="62" y="31977"/>
                    <a:pt x="2524" y="34348"/>
                  </a:cubicBezTo>
                  <a:cubicBezTo>
                    <a:pt x="3726" y="35462"/>
                    <a:pt x="5240" y="36018"/>
                    <a:pt x="6751" y="36018"/>
                  </a:cubicBezTo>
                  <a:cubicBezTo>
                    <a:pt x="8372" y="36018"/>
                    <a:pt x="9990" y="35379"/>
                    <a:pt x="11217" y="34104"/>
                  </a:cubicBezTo>
                  <a:lnTo>
                    <a:pt x="35594" y="8451"/>
                  </a:lnTo>
                  <a:lnTo>
                    <a:pt x="2665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9" name="Google Shape;4129;p111"/>
            <p:cNvSpPr/>
            <p:nvPr/>
          </p:nvSpPr>
          <p:spPr>
            <a:xfrm>
              <a:off x="1275375" y="1421275"/>
              <a:ext cx="873900" cy="740500"/>
            </a:xfrm>
            <a:custGeom>
              <a:avLst/>
              <a:gdLst/>
              <a:ahLst/>
              <a:cxnLst/>
              <a:rect l="l" t="t" r="r" b="b"/>
              <a:pathLst>
                <a:path w="34956" h="29620" extrusionOk="0">
                  <a:moveTo>
                    <a:pt x="32797" y="1"/>
                  </a:moveTo>
                  <a:lnTo>
                    <a:pt x="10000" y="23983"/>
                  </a:lnTo>
                  <a:cubicBezTo>
                    <a:pt x="8809" y="25253"/>
                    <a:pt x="7197" y="25892"/>
                    <a:pt x="5577" y="25892"/>
                  </a:cubicBezTo>
                  <a:cubicBezTo>
                    <a:pt x="4057" y="25892"/>
                    <a:pt x="2530" y="25329"/>
                    <a:pt x="1338" y="24196"/>
                  </a:cubicBezTo>
                  <a:cubicBezTo>
                    <a:pt x="790" y="23709"/>
                    <a:pt x="395" y="23102"/>
                    <a:pt x="91" y="22463"/>
                  </a:cubicBezTo>
                  <a:cubicBezTo>
                    <a:pt x="31" y="22676"/>
                    <a:pt x="0" y="22950"/>
                    <a:pt x="0" y="23193"/>
                  </a:cubicBezTo>
                  <a:lnTo>
                    <a:pt x="0" y="23861"/>
                  </a:lnTo>
                  <a:lnTo>
                    <a:pt x="0" y="24013"/>
                  </a:lnTo>
                  <a:cubicBezTo>
                    <a:pt x="0" y="24226"/>
                    <a:pt x="31" y="24409"/>
                    <a:pt x="91" y="24591"/>
                  </a:cubicBezTo>
                  <a:cubicBezTo>
                    <a:pt x="91" y="24621"/>
                    <a:pt x="91" y="24712"/>
                    <a:pt x="122" y="24743"/>
                  </a:cubicBezTo>
                  <a:cubicBezTo>
                    <a:pt x="152" y="24986"/>
                    <a:pt x="243" y="25199"/>
                    <a:pt x="274" y="25381"/>
                  </a:cubicBezTo>
                  <a:cubicBezTo>
                    <a:pt x="334" y="25624"/>
                    <a:pt x="426" y="25837"/>
                    <a:pt x="547" y="26050"/>
                  </a:cubicBezTo>
                  <a:cubicBezTo>
                    <a:pt x="578" y="26080"/>
                    <a:pt x="578" y="26141"/>
                    <a:pt x="608" y="26202"/>
                  </a:cubicBezTo>
                  <a:cubicBezTo>
                    <a:pt x="699" y="26354"/>
                    <a:pt x="760" y="26506"/>
                    <a:pt x="882" y="26658"/>
                  </a:cubicBezTo>
                  <a:cubicBezTo>
                    <a:pt x="912" y="26719"/>
                    <a:pt x="942" y="26749"/>
                    <a:pt x="1003" y="26840"/>
                  </a:cubicBezTo>
                  <a:cubicBezTo>
                    <a:pt x="1064" y="26992"/>
                    <a:pt x="1186" y="27083"/>
                    <a:pt x="1307" y="27266"/>
                  </a:cubicBezTo>
                  <a:cubicBezTo>
                    <a:pt x="1338" y="27296"/>
                    <a:pt x="1368" y="27357"/>
                    <a:pt x="1398" y="27418"/>
                  </a:cubicBezTo>
                  <a:cubicBezTo>
                    <a:pt x="1550" y="27600"/>
                    <a:pt x="1702" y="27782"/>
                    <a:pt x="1915" y="27934"/>
                  </a:cubicBezTo>
                  <a:cubicBezTo>
                    <a:pt x="3111" y="29056"/>
                    <a:pt x="4629" y="29619"/>
                    <a:pt x="6146" y="29619"/>
                  </a:cubicBezTo>
                  <a:cubicBezTo>
                    <a:pt x="7753" y="29619"/>
                    <a:pt x="9358" y="28988"/>
                    <a:pt x="10578" y="27722"/>
                  </a:cubicBezTo>
                  <a:lnTo>
                    <a:pt x="34955" y="2068"/>
                  </a:lnTo>
                  <a:lnTo>
                    <a:pt x="3279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0" name="Google Shape;4130;p111"/>
            <p:cNvSpPr/>
            <p:nvPr/>
          </p:nvSpPr>
          <p:spPr>
            <a:xfrm>
              <a:off x="1434950" y="1130250"/>
              <a:ext cx="705200" cy="747750"/>
            </a:xfrm>
            <a:custGeom>
              <a:avLst/>
              <a:gdLst/>
              <a:ahLst/>
              <a:cxnLst/>
              <a:rect l="l" t="t" r="r" b="b"/>
              <a:pathLst>
                <a:path w="28208" h="29910" extrusionOk="0">
                  <a:moveTo>
                    <a:pt x="28207" y="0"/>
                  </a:moveTo>
                  <a:cubicBezTo>
                    <a:pt x="25624" y="2280"/>
                    <a:pt x="23131" y="4620"/>
                    <a:pt x="20700" y="7052"/>
                  </a:cubicBezTo>
                  <a:cubicBezTo>
                    <a:pt x="19484" y="8238"/>
                    <a:pt x="18298" y="9484"/>
                    <a:pt x="17083" y="10700"/>
                  </a:cubicBezTo>
                  <a:lnTo>
                    <a:pt x="13526" y="14438"/>
                  </a:lnTo>
                  <a:lnTo>
                    <a:pt x="10031" y="18177"/>
                  </a:lnTo>
                  <a:cubicBezTo>
                    <a:pt x="8876" y="19484"/>
                    <a:pt x="7751" y="20730"/>
                    <a:pt x="6596" y="22037"/>
                  </a:cubicBezTo>
                  <a:cubicBezTo>
                    <a:pt x="4377" y="24590"/>
                    <a:pt x="2128" y="27235"/>
                    <a:pt x="0" y="29910"/>
                  </a:cubicBezTo>
                  <a:cubicBezTo>
                    <a:pt x="2584" y="27630"/>
                    <a:pt x="5046" y="25289"/>
                    <a:pt x="7478" y="22858"/>
                  </a:cubicBezTo>
                  <a:cubicBezTo>
                    <a:pt x="8693" y="21672"/>
                    <a:pt x="9879" y="20426"/>
                    <a:pt x="11095" y="19210"/>
                  </a:cubicBezTo>
                  <a:lnTo>
                    <a:pt x="14681" y="15502"/>
                  </a:lnTo>
                  <a:lnTo>
                    <a:pt x="18177" y="11733"/>
                  </a:lnTo>
                  <a:cubicBezTo>
                    <a:pt x="19302" y="10426"/>
                    <a:pt x="20457" y="9180"/>
                    <a:pt x="21581" y="7903"/>
                  </a:cubicBezTo>
                  <a:cubicBezTo>
                    <a:pt x="23830" y="5320"/>
                    <a:pt x="26080" y="2675"/>
                    <a:pt x="28207" y="0"/>
                  </a:cubicBezTo>
                  <a:close/>
                </a:path>
              </a:pathLst>
            </a:custGeom>
            <a:solidFill>
              <a:srgbClr val="FAE9CD">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1" name="Google Shape;4131;p111"/>
            <p:cNvSpPr/>
            <p:nvPr/>
          </p:nvSpPr>
          <p:spPr>
            <a:xfrm>
              <a:off x="2071725" y="744800"/>
              <a:ext cx="573750" cy="569275"/>
            </a:xfrm>
            <a:custGeom>
              <a:avLst/>
              <a:gdLst/>
              <a:ahLst/>
              <a:cxnLst/>
              <a:rect l="l" t="t" r="r" b="b"/>
              <a:pathLst>
                <a:path w="22950" h="22771" extrusionOk="0">
                  <a:moveTo>
                    <a:pt x="10924" y="0"/>
                  </a:moveTo>
                  <a:cubicBezTo>
                    <a:pt x="10700" y="0"/>
                    <a:pt x="10487" y="84"/>
                    <a:pt x="10335" y="251"/>
                  </a:cubicBezTo>
                  <a:lnTo>
                    <a:pt x="335" y="10768"/>
                  </a:lnTo>
                  <a:cubicBezTo>
                    <a:pt x="1" y="11163"/>
                    <a:pt x="1" y="11710"/>
                    <a:pt x="366" y="12075"/>
                  </a:cubicBezTo>
                  <a:lnTo>
                    <a:pt x="11308" y="22501"/>
                  </a:lnTo>
                  <a:cubicBezTo>
                    <a:pt x="11502" y="22679"/>
                    <a:pt x="11732" y="22770"/>
                    <a:pt x="11959" y="22770"/>
                  </a:cubicBezTo>
                  <a:cubicBezTo>
                    <a:pt x="12196" y="22770"/>
                    <a:pt x="12429" y="22672"/>
                    <a:pt x="12615" y="22470"/>
                  </a:cubicBezTo>
                  <a:lnTo>
                    <a:pt x="22585" y="11953"/>
                  </a:lnTo>
                  <a:cubicBezTo>
                    <a:pt x="22950" y="11558"/>
                    <a:pt x="22950" y="11011"/>
                    <a:pt x="22554" y="10646"/>
                  </a:cubicBezTo>
                  <a:lnTo>
                    <a:pt x="11582" y="251"/>
                  </a:lnTo>
                  <a:cubicBezTo>
                    <a:pt x="11384" y="84"/>
                    <a:pt x="11148" y="0"/>
                    <a:pt x="109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2" name="Google Shape;4132;p111"/>
            <p:cNvSpPr/>
            <p:nvPr/>
          </p:nvSpPr>
          <p:spPr>
            <a:xfrm>
              <a:off x="2073250" y="904550"/>
              <a:ext cx="567675" cy="405075"/>
            </a:xfrm>
            <a:custGeom>
              <a:avLst/>
              <a:gdLst/>
              <a:ahLst/>
              <a:cxnLst/>
              <a:rect l="l" t="t" r="r" b="b"/>
              <a:pathLst>
                <a:path w="22707" h="16203" extrusionOk="0">
                  <a:moveTo>
                    <a:pt x="17964" y="1"/>
                  </a:moveTo>
                  <a:lnTo>
                    <a:pt x="8694" y="9788"/>
                  </a:lnTo>
                  <a:cubicBezTo>
                    <a:pt x="8462" y="10035"/>
                    <a:pt x="8144" y="10157"/>
                    <a:pt x="7824" y="10157"/>
                  </a:cubicBezTo>
                  <a:cubicBezTo>
                    <a:pt x="7513" y="10157"/>
                    <a:pt x="7200" y="10043"/>
                    <a:pt x="6961" y="9819"/>
                  </a:cubicBezTo>
                  <a:lnTo>
                    <a:pt x="730" y="3892"/>
                  </a:lnTo>
                  <a:lnTo>
                    <a:pt x="457" y="4165"/>
                  </a:lnTo>
                  <a:cubicBezTo>
                    <a:pt x="1" y="4651"/>
                    <a:pt x="31" y="5442"/>
                    <a:pt x="548" y="5898"/>
                  </a:cubicBezTo>
                  <a:lnTo>
                    <a:pt x="11034" y="15867"/>
                  </a:lnTo>
                  <a:cubicBezTo>
                    <a:pt x="11270" y="16088"/>
                    <a:pt x="11577" y="16202"/>
                    <a:pt x="11882" y="16202"/>
                  </a:cubicBezTo>
                  <a:cubicBezTo>
                    <a:pt x="12208" y="16202"/>
                    <a:pt x="12532" y="16073"/>
                    <a:pt x="12767" y="15807"/>
                  </a:cubicBezTo>
                  <a:lnTo>
                    <a:pt x="22281" y="5776"/>
                  </a:lnTo>
                  <a:cubicBezTo>
                    <a:pt x="22706" y="5290"/>
                    <a:pt x="22706" y="4499"/>
                    <a:pt x="22220" y="4043"/>
                  </a:cubicBezTo>
                  <a:lnTo>
                    <a:pt x="1796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3" name="Google Shape;4133;p111"/>
            <p:cNvSpPr/>
            <p:nvPr/>
          </p:nvSpPr>
          <p:spPr>
            <a:xfrm>
              <a:off x="2103650" y="775375"/>
              <a:ext cx="258375" cy="269700"/>
            </a:xfrm>
            <a:custGeom>
              <a:avLst/>
              <a:gdLst/>
              <a:ahLst/>
              <a:cxnLst/>
              <a:rect l="l" t="t" r="r" b="b"/>
              <a:pathLst>
                <a:path w="10335" h="10788" extrusionOk="0">
                  <a:moveTo>
                    <a:pt x="10042" y="1"/>
                  </a:moveTo>
                  <a:cubicBezTo>
                    <a:pt x="9978" y="1"/>
                    <a:pt x="9909" y="31"/>
                    <a:pt x="9849" y="92"/>
                  </a:cubicBezTo>
                  <a:lnTo>
                    <a:pt x="122" y="10335"/>
                  </a:lnTo>
                  <a:cubicBezTo>
                    <a:pt x="0" y="10457"/>
                    <a:pt x="31" y="10609"/>
                    <a:pt x="122" y="10730"/>
                  </a:cubicBezTo>
                  <a:cubicBezTo>
                    <a:pt x="177" y="10771"/>
                    <a:pt x="238" y="10788"/>
                    <a:pt x="297" y="10788"/>
                  </a:cubicBezTo>
                  <a:cubicBezTo>
                    <a:pt x="368" y="10788"/>
                    <a:pt x="437" y="10764"/>
                    <a:pt x="487" y="10730"/>
                  </a:cubicBezTo>
                  <a:lnTo>
                    <a:pt x="10213" y="457"/>
                  </a:lnTo>
                  <a:cubicBezTo>
                    <a:pt x="10335" y="365"/>
                    <a:pt x="10335" y="153"/>
                    <a:pt x="10213" y="92"/>
                  </a:cubicBezTo>
                  <a:cubicBezTo>
                    <a:pt x="10168" y="31"/>
                    <a:pt x="10107" y="1"/>
                    <a:pt x="100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4" name="Google Shape;4134;p111"/>
            <p:cNvSpPr/>
            <p:nvPr/>
          </p:nvSpPr>
          <p:spPr>
            <a:xfrm>
              <a:off x="2153800" y="823325"/>
              <a:ext cx="257625" cy="269425"/>
            </a:xfrm>
            <a:custGeom>
              <a:avLst/>
              <a:gdLst/>
              <a:ahLst/>
              <a:cxnLst/>
              <a:rect l="l" t="t" r="r" b="b"/>
              <a:pathLst>
                <a:path w="10305" h="10777" extrusionOk="0">
                  <a:moveTo>
                    <a:pt x="10066" y="1"/>
                  </a:moveTo>
                  <a:cubicBezTo>
                    <a:pt x="9991" y="1"/>
                    <a:pt x="9915" y="25"/>
                    <a:pt x="9849" y="58"/>
                  </a:cubicBezTo>
                  <a:lnTo>
                    <a:pt x="122" y="10332"/>
                  </a:lnTo>
                  <a:cubicBezTo>
                    <a:pt x="1" y="10423"/>
                    <a:pt x="61" y="10606"/>
                    <a:pt x="122" y="10697"/>
                  </a:cubicBezTo>
                  <a:cubicBezTo>
                    <a:pt x="179" y="10753"/>
                    <a:pt x="242" y="10777"/>
                    <a:pt x="305" y="10777"/>
                  </a:cubicBezTo>
                  <a:cubicBezTo>
                    <a:pt x="378" y="10777"/>
                    <a:pt x="452" y="10746"/>
                    <a:pt x="517" y="10697"/>
                  </a:cubicBezTo>
                  <a:lnTo>
                    <a:pt x="10244" y="453"/>
                  </a:lnTo>
                  <a:cubicBezTo>
                    <a:pt x="10305" y="332"/>
                    <a:pt x="10305" y="150"/>
                    <a:pt x="10244" y="58"/>
                  </a:cubicBezTo>
                  <a:cubicBezTo>
                    <a:pt x="10189" y="17"/>
                    <a:pt x="10128" y="1"/>
                    <a:pt x="100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5" name="Google Shape;4135;p111"/>
            <p:cNvSpPr/>
            <p:nvPr/>
          </p:nvSpPr>
          <p:spPr>
            <a:xfrm>
              <a:off x="2203200" y="870650"/>
              <a:ext cx="258375" cy="269425"/>
            </a:xfrm>
            <a:custGeom>
              <a:avLst/>
              <a:gdLst/>
              <a:ahLst/>
              <a:cxnLst/>
              <a:rect l="l" t="t" r="r" b="b"/>
              <a:pathLst>
                <a:path w="10335" h="10777" extrusionOk="0">
                  <a:moveTo>
                    <a:pt x="10061" y="0"/>
                  </a:moveTo>
                  <a:cubicBezTo>
                    <a:pt x="9987" y="0"/>
                    <a:pt x="9914" y="31"/>
                    <a:pt x="9848" y="80"/>
                  </a:cubicBezTo>
                  <a:lnTo>
                    <a:pt x="122" y="10324"/>
                  </a:lnTo>
                  <a:cubicBezTo>
                    <a:pt x="0" y="10445"/>
                    <a:pt x="61" y="10597"/>
                    <a:pt x="122" y="10719"/>
                  </a:cubicBezTo>
                  <a:cubicBezTo>
                    <a:pt x="177" y="10760"/>
                    <a:pt x="238" y="10776"/>
                    <a:pt x="300" y="10776"/>
                  </a:cubicBezTo>
                  <a:cubicBezTo>
                    <a:pt x="374" y="10776"/>
                    <a:pt x="450" y="10752"/>
                    <a:pt x="517" y="10719"/>
                  </a:cubicBezTo>
                  <a:lnTo>
                    <a:pt x="10244" y="445"/>
                  </a:lnTo>
                  <a:cubicBezTo>
                    <a:pt x="10335" y="354"/>
                    <a:pt x="10335" y="141"/>
                    <a:pt x="10244" y="80"/>
                  </a:cubicBezTo>
                  <a:cubicBezTo>
                    <a:pt x="10187" y="24"/>
                    <a:pt x="10124" y="0"/>
                    <a:pt x="1006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6" name="Google Shape;4136;p111"/>
            <p:cNvSpPr/>
            <p:nvPr/>
          </p:nvSpPr>
          <p:spPr>
            <a:xfrm>
              <a:off x="2254100" y="918325"/>
              <a:ext cx="258400" cy="269425"/>
            </a:xfrm>
            <a:custGeom>
              <a:avLst/>
              <a:gdLst/>
              <a:ahLst/>
              <a:cxnLst/>
              <a:rect l="l" t="t" r="r" b="b"/>
              <a:pathLst>
                <a:path w="10336" h="10777" extrusionOk="0">
                  <a:moveTo>
                    <a:pt x="10036" y="0"/>
                  </a:moveTo>
                  <a:cubicBezTo>
                    <a:pt x="9961" y="0"/>
                    <a:pt x="9885" y="24"/>
                    <a:pt x="9819" y="58"/>
                  </a:cubicBezTo>
                  <a:lnTo>
                    <a:pt x="92" y="10331"/>
                  </a:lnTo>
                  <a:cubicBezTo>
                    <a:pt x="1" y="10423"/>
                    <a:pt x="31" y="10605"/>
                    <a:pt x="92" y="10696"/>
                  </a:cubicBezTo>
                  <a:cubicBezTo>
                    <a:pt x="149" y="10753"/>
                    <a:pt x="212" y="10776"/>
                    <a:pt x="275" y="10776"/>
                  </a:cubicBezTo>
                  <a:cubicBezTo>
                    <a:pt x="348" y="10776"/>
                    <a:pt x="422" y="10745"/>
                    <a:pt x="487" y="10696"/>
                  </a:cubicBezTo>
                  <a:lnTo>
                    <a:pt x="10214" y="453"/>
                  </a:lnTo>
                  <a:cubicBezTo>
                    <a:pt x="10335" y="301"/>
                    <a:pt x="10275" y="149"/>
                    <a:pt x="10214" y="58"/>
                  </a:cubicBezTo>
                  <a:cubicBezTo>
                    <a:pt x="10159" y="17"/>
                    <a:pt x="10098" y="0"/>
                    <a:pt x="100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7" name="Google Shape;4137;p111"/>
            <p:cNvSpPr/>
            <p:nvPr/>
          </p:nvSpPr>
          <p:spPr>
            <a:xfrm>
              <a:off x="2303500" y="964875"/>
              <a:ext cx="258400" cy="269425"/>
            </a:xfrm>
            <a:custGeom>
              <a:avLst/>
              <a:gdLst/>
              <a:ahLst/>
              <a:cxnLst/>
              <a:rect l="l" t="t" r="r" b="b"/>
              <a:pathLst>
                <a:path w="10336" h="10777" extrusionOk="0">
                  <a:moveTo>
                    <a:pt x="10030" y="0"/>
                  </a:moveTo>
                  <a:cubicBezTo>
                    <a:pt x="9957" y="0"/>
                    <a:pt x="9883" y="32"/>
                    <a:pt x="9818" y="80"/>
                  </a:cubicBezTo>
                  <a:lnTo>
                    <a:pt x="92" y="10324"/>
                  </a:lnTo>
                  <a:cubicBezTo>
                    <a:pt x="1" y="10445"/>
                    <a:pt x="31" y="10597"/>
                    <a:pt x="92" y="10719"/>
                  </a:cubicBezTo>
                  <a:cubicBezTo>
                    <a:pt x="147" y="10760"/>
                    <a:pt x="208" y="10776"/>
                    <a:pt x="269" y="10776"/>
                  </a:cubicBezTo>
                  <a:cubicBezTo>
                    <a:pt x="344" y="10776"/>
                    <a:pt x="420" y="10752"/>
                    <a:pt x="487" y="10719"/>
                  </a:cubicBezTo>
                  <a:lnTo>
                    <a:pt x="10213" y="445"/>
                  </a:lnTo>
                  <a:cubicBezTo>
                    <a:pt x="10335" y="323"/>
                    <a:pt x="10335" y="171"/>
                    <a:pt x="10213" y="80"/>
                  </a:cubicBezTo>
                  <a:cubicBezTo>
                    <a:pt x="10157" y="24"/>
                    <a:pt x="10094" y="0"/>
                    <a:pt x="100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8" name="Google Shape;4138;p111"/>
            <p:cNvSpPr/>
            <p:nvPr/>
          </p:nvSpPr>
          <p:spPr>
            <a:xfrm>
              <a:off x="2353650" y="1011700"/>
              <a:ext cx="258400" cy="270275"/>
            </a:xfrm>
            <a:custGeom>
              <a:avLst/>
              <a:gdLst/>
              <a:ahLst/>
              <a:cxnLst/>
              <a:rect l="l" t="t" r="r" b="b"/>
              <a:pathLst>
                <a:path w="10336" h="10811" extrusionOk="0">
                  <a:moveTo>
                    <a:pt x="10020" y="1"/>
                  </a:moveTo>
                  <a:cubicBezTo>
                    <a:pt x="9955" y="1"/>
                    <a:pt x="9894" y="31"/>
                    <a:pt x="9849" y="92"/>
                  </a:cubicBezTo>
                  <a:lnTo>
                    <a:pt x="122" y="10366"/>
                  </a:lnTo>
                  <a:cubicBezTo>
                    <a:pt x="1" y="10457"/>
                    <a:pt x="31" y="10609"/>
                    <a:pt x="122" y="10730"/>
                  </a:cubicBezTo>
                  <a:cubicBezTo>
                    <a:pt x="165" y="10787"/>
                    <a:pt x="220" y="10810"/>
                    <a:pt x="280" y="10810"/>
                  </a:cubicBezTo>
                  <a:cubicBezTo>
                    <a:pt x="348" y="10810"/>
                    <a:pt x="422" y="10779"/>
                    <a:pt x="487" y="10730"/>
                  </a:cubicBezTo>
                  <a:lnTo>
                    <a:pt x="10214" y="487"/>
                  </a:lnTo>
                  <a:cubicBezTo>
                    <a:pt x="10335" y="365"/>
                    <a:pt x="10335" y="213"/>
                    <a:pt x="10214" y="92"/>
                  </a:cubicBezTo>
                  <a:cubicBezTo>
                    <a:pt x="10153" y="31"/>
                    <a:pt x="10084" y="1"/>
                    <a:pt x="100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39" name="Google Shape;4139;p111"/>
          <p:cNvGrpSpPr/>
          <p:nvPr/>
        </p:nvGrpSpPr>
        <p:grpSpPr>
          <a:xfrm>
            <a:off x="6767459" y="2993871"/>
            <a:ext cx="1386859" cy="1793123"/>
            <a:chOff x="5485925" y="2536800"/>
            <a:chExt cx="1705225" cy="2204750"/>
          </a:xfrm>
        </p:grpSpPr>
        <p:sp>
          <p:nvSpPr>
            <p:cNvPr id="4140" name="Google Shape;4140;p111"/>
            <p:cNvSpPr/>
            <p:nvPr/>
          </p:nvSpPr>
          <p:spPr>
            <a:xfrm>
              <a:off x="5485925" y="2781475"/>
              <a:ext cx="1580600" cy="1959300"/>
            </a:xfrm>
            <a:custGeom>
              <a:avLst/>
              <a:gdLst/>
              <a:ahLst/>
              <a:cxnLst/>
              <a:rect l="l" t="t" r="r" b="b"/>
              <a:pathLst>
                <a:path w="63224" h="78372" extrusionOk="0">
                  <a:moveTo>
                    <a:pt x="44226" y="1"/>
                  </a:moveTo>
                  <a:lnTo>
                    <a:pt x="43284" y="1794"/>
                  </a:lnTo>
                  <a:cubicBezTo>
                    <a:pt x="41947" y="4256"/>
                    <a:pt x="39424" y="5776"/>
                    <a:pt x="36628" y="5807"/>
                  </a:cubicBezTo>
                  <a:lnTo>
                    <a:pt x="33041" y="5867"/>
                  </a:lnTo>
                  <a:cubicBezTo>
                    <a:pt x="30244" y="5898"/>
                    <a:pt x="27722" y="7448"/>
                    <a:pt x="26384" y="9880"/>
                  </a:cubicBezTo>
                  <a:lnTo>
                    <a:pt x="1733" y="55868"/>
                  </a:lnTo>
                  <a:cubicBezTo>
                    <a:pt x="1" y="59029"/>
                    <a:pt x="1217" y="62981"/>
                    <a:pt x="4378" y="64683"/>
                  </a:cubicBezTo>
                  <a:lnTo>
                    <a:pt x="28421" y="77601"/>
                  </a:lnTo>
                  <a:cubicBezTo>
                    <a:pt x="29393" y="78124"/>
                    <a:pt x="30439" y="78372"/>
                    <a:pt x="31472" y="78372"/>
                  </a:cubicBezTo>
                  <a:cubicBezTo>
                    <a:pt x="33799" y="78372"/>
                    <a:pt x="36057" y="77115"/>
                    <a:pt x="37235" y="74926"/>
                  </a:cubicBezTo>
                  <a:lnTo>
                    <a:pt x="61917" y="29029"/>
                  </a:lnTo>
                  <a:cubicBezTo>
                    <a:pt x="63224" y="26567"/>
                    <a:pt x="63133" y="23588"/>
                    <a:pt x="61613" y="21247"/>
                  </a:cubicBezTo>
                  <a:lnTo>
                    <a:pt x="59668" y="18208"/>
                  </a:lnTo>
                  <a:cubicBezTo>
                    <a:pt x="58148" y="15867"/>
                    <a:pt x="58026" y="12889"/>
                    <a:pt x="59364" y="10427"/>
                  </a:cubicBezTo>
                  <a:lnTo>
                    <a:pt x="60306" y="8664"/>
                  </a:lnTo>
                  <a:lnTo>
                    <a:pt x="4422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1" name="Google Shape;4141;p111"/>
            <p:cNvSpPr/>
            <p:nvPr/>
          </p:nvSpPr>
          <p:spPr>
            <a:xfrm>
              <a:off x="5528475" y="3021600"/>
              <a:ext cx="1509950" cy="1635325"/>
            </a:xfrm>
            <a:custGeom>
              <a:avLst/>
              <a:gdLst/>
              <a:ahLst/>
              <a:cxnLst/>
              <a:rect l="l" t="t" r="r" b="b"/>
              <a:pathLst>
                <a:path w="60398" h="65413" extrusionOk="0">
                  <a:moveTo>
                    <a:pt x="24865" y="1"/>
                  </a:moveTo>
                  <a:lnTo>
                    <a:pt x="1" y="46324"/>
                  </a:lnTo>
                  <a:lnTo>
                    <a:pt x="35503" y="65412"/>
                  </a:lnTo>
                  <a:lnTo>
                    <a:pt x="60397" y="19059"/>
                  </a:lnTo>
                  <a:lnTo>
                    <a:pt x="2486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2" name="Google Shape;4142;p111"/>
            <p:cNvSpPr/>
            <p:nvPr/>
          </p:nvSpPr>
          <p:spPr>
            <a:xfrm>
              <a:off x="6088525" y="3021600"/>
              <a:ext cx="949900" cy="592000"/>
            </a:xfrm>
            <a:custGeom>
              <a:avLst/>
              <a:gdLst/>
              <a:ahLst/>
              <a:cxnLst/>
              <a:rect l="l" t="t" r="r" b="b"/>
              <a:pathLst>
                <a:path w="37996" h="23680" extrusionOk="0">
                  <a:moveTo>
                    <a:pt x="2493" y="1"/>
                  </a:moveTo>
                  <a:lnTo>
                    <a:pt x="1" y="4621"/>
                  </a:lnTo>
                  <a:lnTo>
                    <a:pt x="35533" y="23679"/>
                  </a:lnTo>
                  <a:lnTo>
                    <a:pt x="37995" y="19059"/>
                  </a:lnTo>
                  <a:lnTo>
                    <a:pt x="249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3" name="Google Shape;4143;p111"/>
            <p:cNvSpPr/>
            <p:nvPr/>
          </p:nvSpPr>
          <p:spPr>
            <a:xfrm>
              <a:off x="5527725" y="4063425"/>
              <a:ext cx="949900" cy="591975"/>
            </a:xfrm>
            <a:custGeom>
              <a:avLst/>
              <a:gdLst/>
              <a:ahLst/>
              <a:cxnLst/>
              <a:rect l="l" t="t" r="r" b="b"/>
              <a:pathLst>
                <a:path w="37996" h="23679" extrusionOk="0">
                  <a:moveTo>
                    <a:pt x="2463" y="0"/>
                  </a:moveTo>
                  <a:lnTo>
                    <a:pt x="0" y="4620"/>
                  </a:lnTo>
                  <a:lnTo>
                    <a:pt x="35503" y="23678"/>
                  </a:lnTo>
                  <a:lnTo>
                    <a:pt x="37995" y="19058"/>
                  </a:lnTo>
                  <a:lnTo>
                    <a:pt x="246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4" name="Google Shape;4144;p111"/>
            <p:cNvSpPr/>
            <p:nvPr/>
          </p:nvSpPr>
          <p:spPr>
            <a:xfrm>
              <a:off x="5593075" y="2921300"/>
              <a:ext cx="1473450" cy="1820250"/>
            </a:xfrm>
            <a:custGeom>
              <a:avLst/>
              <a:gdLst/>
              <a:ahLst/>
              <a:cxnLst/>
              <a:rect l="l" t="t" r="r" b="b"/>
              <a:pathLst>
                <a:path w="58938" h="72810" extrusionOk="0">
                  <a:moveTo>
                    <a:pt x="1" y="59090"/>
                  </a:moveTo>
                  <a:lnTo>
                    <a:pt x="18360" y="68938"/>
                  </a:lnTo>
                  <a:cubicBezTo>
                    <a:pt x="18412" y="68966"/>
                    <a:pt x="18466" y="68994"/>
                    <a:pt x="18519" y="69021"/>
                  </a:cubicBezTo>
                  <a:lnTo>
                    <a:pt x="18519" y="69021"/>
                  </a:lnTo>
                  <a:lnTo>
                    <a:pt x="92" y="59120"/>
                  </a:lnTo>
                  <a:cubicBezTo>
                    <a:pt x="61" y="59120"/>
                    <a:pt x="61" y="59090"/>
                    <a:pt x="1" y="59090"/>
                  </a:cubicBezTo>
                  <a:close/>
                  <a:moveTo>
                    <a:pt x="50245" y="1"/>
                  </a:moveTo>
                  <a:lnTo>
                    <a:pt x="49302" y="1764"/>
                  </a:lnTo>
                  <a:cubicBezTo>
                    <a:pt x="47965" y="4226"/>
                    <a:pt x="48087" y="7174"/>
                    <a:pt x="49606" y="9545"/>
                  </a:cubicBezTo>
                  <a:lnTo>
                    <a:pt x="51552" y="12585"/>
                  </a:lnTo>
                  <a:cubicBezTo>
                    <a:pt x="53071" y="14925"/>
                    <a:pt x="53163" y="17904"/>
                    <a:pt x="51856" y="20366"/>
                  </a:cubicBezTo>
                  <a:lnTo>
                    <a:pt x="27174" y="66263"/>
                  </a:lnTo>
                  <a:cubicBezTo>
                    <a:pt x="25995" y="68452"/>
                    <a:pt x="23738" y="69709"/>
                    <a:pt x="21411" y="69709"/>
                  </a:cubicBezTo>
                  <a:cubicBezTo>
                    <a:pt x="20434" y="69709"/>
                    <a:pt x="19445" y="69487"/>
                    <a:pt x="18519" y="69021"/>
                  </a:cubicBezTo>
                  <a:lnTo>
                    <a:pt x="18519" y="69021"/>
                  </a:lnTo>
                  <a:lnTo>
                    <a:pt x="24135" y="72038"/>
                  </a:lnTo>
                  <a:cubicBezTo>
                    <a:pt x="25108" y="72562"/>
                    <a:pt x="26157" y="72810"/>
                    <a:pt x="27191" y="72810"/>
                  </a:cubicBezTo>
                  <a:cubicBezTo>
                    <a:pt x="29516" y="72810"/>
                    <a:pt x="31772" y="71560"/>
                    <a:pt x="32949" y="69394"/>
                  </a:cubicBezTo>
                  <a:lnTo>
                    <a:pt x="57631" y="23436"/>
                  </a:lnTo>
                  <a:cubicBezTo>
                    <a:pt x="58938" y="20974"/>
                    <a:pt x="58847" y="17995"/>
                    <a:pt x="57327" y="15654"/>
                  </a:cubicBezTo>
                  <a:lnTo>
                    <a:pt x="55382" y="12615"/>
                  </a:lnTo>
                  <a:cubicBezTo>
                    <a:pt x="53862" y="10274"/>
                    <a:pt x="53740" y="7296"/>
                    <a:pt x="55078" y="4834"/>
                  </a:cubicBezTo>
                  <a:lnTo>
                    <a:pt x="56020" y="3071"/>
                  </a:lnTo>
                  <a:lnTo>
                    <a:pt x="50245" y="1"/>
                  </a:lnTo>
                  <a:close/>
                </a:path>
              </a:pathLst>
            </a:custGeom>
            <a:solidFill>
              <a:srgbClr val="FAE9CD">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5" name="Google Shape;4145;p111"/>
            <p:cNvSpPr/>
            <p:nvPr/>
          </p:nvSpPr>
          <p:spPr>
            <a:xfrm>
              <a:off x="5869675" y="3792900"/>
              <a:ext cx="503825" cy="292575"/>
            </a:xfrm>
            <a:custGeom>
              <a:avLst/>
              <a:gdLst/>
              <a:ahLst/>
              <a:cxnLst/>
              <a:rect l="l" t="t" r="r" b="b"/>
              <a:pathLst>
                <a:path w="20153" h="11703" extrusionOk="0">
                  <a:moveTo>
                    <a:pt x="456" y="0"/>
                  </a:moveTo>
                  <a:lnTo>
                    <a:pt x="1" y="852"/>
                  </a:lnTo>
                  <a:lnTo>
                    <a:pt x="19667" y="11703"/>
                  </a:lnTo>
                  <a:lnTo>
                    <a:pt x="20153" y="10882"/>
                  </a:lnTo>
                  <a:lnTo>
                    <a:pt x="4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6" name="Google Shape;4146;p111"/>
            <p:cNvSpPr/>
            <p:nvPr/>
          </p:nvSpPr>
          <p:spPr>
            <a:xfrm>
              <a:off x="5831675" y="3862050"/>
              <a:ext cx="667225" cy="382250"/>
            </a:xfrm>
            <a:custGeom>
              <a:avLst/>
              <a:gdLst/>
              <a:ahLst/>
              <a:cxnLst/>
              <a:rect l="l" t="t" r="r" b="b"/>
              <a:pathLst>
                <a:path w="26689" h="15290" extrusionOk="0">
                  <a:moveTo>
                    <a:pt x="457" y="0"/>
                  </a:moveTo>
                  <a:lnTo>
                    <a:pt x="1" y="821"/>
                  </a:lnTo>
                  <a:lnTo>
                    <a:pt x="26202" y="15289"/>
                  </a:lnTo>
                  <a:lnTo>
                    <a:pt x="26688" y="14469"/>
                  </a:lnTo>
                  <a:lnTo>
                    <a:pt x="45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7" name="Google Shape;4147;p111"/>
            <p:cNvSpPr/>
            <p:nvPr/>
          </p:nvSpPr>
          <p:spPr>
            <a:xfrm>
              <a:off x="5945675" y="3655350"/>
              <a:ext cx="503825" cy="292600"/>
            </a:xfrm>
            <a:custGeom>
              <a:avLst/>
              <a:gdLst/>
              <a:ahLst/>
              <a:cxnLst/>
              <a:rect l="l" t="t" r="r" b="b"/>
              <a:pathLst>
                <a:path w="20153" h="11704" extrusionOk="0">
                  <a:moveTo>
                    <a:pt x="456" y="1"/>
                  </a:moveTo>
                  <a:lnTo>
                    <a:pt x="0" y="852"/>
                  </a:lnTo>
                  <a:lnTo>
                    <a:pt x="19697" y="11703"/>
                  </a:lnTo>
                  <a:lnTo>
                    <a:pt x="20152" y="10882"/>
                  </a:lnTo>
                  <a:lnTo>
                    <a:pt x="4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8" name="Google Shape;4148;p111"/>
            <p:cNvSpPr/>
            <p:nvPr/>
          </p:nvSpPr>
          <p:spPr>
            <a:xfrm>
              <a:off x="5907675" y="3724500"/>
              <a:ext cx="667200" cy="382250"/>
            </a:xfrm>
            <a:custGeom>
              <a:avLst/>
              <a:gdLst/>
              <a:ahLst/>
              <a:cxnLst/>
              <a:rect l="l" t="t" r="r" b="b"/>
              <a:pathLst>
                <a:path w="26688" h="15290" extrusionOk="0">
                  <a:moveTo>
                    <a:pt x="487" y="1"/>
                  </a:moveTo>
                  <a:lnTo>
                    <a:pt x="0" y="822"/>
                  </a:lnTo>
                  <a:lnTo>
                    <a:pt x="26232" y="15290"/>
                  </a:lnTo>
                  <a:lnTo>
                    <a:pt x="26688" y="14469"/>
                  </a:lnTo>
                  <a:lnTo>
                    <a:pt x="48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9" name="Google Shape;4149;p111"/>
            <p:cNvSpPr/>
            <p:nvPr/>
          </p:nvSpPr>
          <p:spPr>
            <a:xfrm>
              <a:off x="5793675" y="3929675"/>
              <a:ext cx="402025" cy="237125"/>
            </a:xfrm>
            <a:custGeom>
              <a:avLst/>
              <a:gdLst/>
              <a:ahLst/>
              <a:cxnLst/>
              <a:rect l="l" t="t" r="r" b="b"/>
              <a:pathLst>
                <a:path w="16081" h="9485" extrusionOk="0">
                  <a:moveTo>
                    <a:pt x="457" y="1"/>
                  </a:moveTo>
                  <a:lnTo>
                    <a:pt x="1" y="852"/>
                  </a:lnTo>
                  <a:lnTo>
                    <a:pt x="15624" y="9484"/>
                  </a:lnTo>
                  <a:lnTo>
                    <a:pt x="16080" y="8633"/>
                  </a:lnTo>
                  <a:lnTo>
                    <a:pt x="45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0" name="Google Shape;4150;p111"/>
            <p:cNvSpPr/>
            <p:nvPr/>
          </p:nvSpPr>
          <p:spPr>
            <a:xfrm>
              <a:off x="5756450" y="3998825"/>
              <a:ext cx="646700" cy="371625"/>
            </a:xfrm>
            <a:custGeom>
              <a:avLst/>
              <a:gdLst/>
              <a:ahLst/>
              <a:cxnLst/>
              <a:rect l="l" t="t" r="r" b="b"/>
              <a:pathLst>
                <a:path w="25868" h="14865" extrusionOk="0">
                  <a:moveTo>
                    <a:pt x="457" y="1"/>
                  </a:moveTo>
                  <a:lnTo>
                    <a:pt x="1" y="821"/>
                  </a:lnTo>
                  <a:lnTo>
                    <a:pt x="25411" y="14864"/>
                  </a:lnTo>
                  <a:lnTo>
                    <a:pt x="25867" y="14043"/>
                  </a:lnTo>
                  <a:lnTo>
                    <a:pt x="45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1" name="Google Shape;4151;p111"/>
            <p:cNvSpPr/>
            <p:nvPr/>
          </p:nvSpPr>
          <p:spPr>
            <a:xfrm>
              <a:off x="6238225" y="3450200"/>
              <a:ext cx="349575" cy="348800"/>
            </a:xfrm>
            <a:custGeom>
              <a:avLst/>
              <a:gdLst/>
              <a:ahLst/>
              <a:cxnLst/>
              <a:rect l="l" t="t" r="r" b="b"/>
              <a:pathLst>
                <a:path w="13983" h="13952" extrusionOk="0">
                  <a:moveTo>
                    <a:pt x="8390" y="0"/>
                  </a:moveTo>
                  <a:lnTo>
                    <a:pt x="6171" y="4073"/>
                  </a:lnTo>
                  <a:lnTo>
                    <a:pt x="2098" y="1824"/>
                  </a:lnTo>
                  <a:lnTo>
                    <a:pt x="0" y="5562"/>
                  </a:lnTo>
                  <a:lnTo>
                    <a:pt x="4104" y="7842"/>
                  </a:lnTo>
                  <a:lnTo>
                    <a:pt x="1885" y="11915"/>
                  </a:lnTo>
                  <a:lnTo>
                    <a:pt x="5593" y="13952"/>
                  </a:lnTo>
                  <a:lnTo>
                    <a:pt x="7843" y="9879"/>
                  </a:lnTo>
                  <a:lnTo>
                    <a:pt x="11916" y="12128"/>
                  </a:lnTo>
                  <a:lnTo>
                    <a:pt x="13983" y="8420"/>
                  </a:lnTo>
                  <a:lnTo>
                    <a:pt x="9879" y="6170"/>
                  </a:lnTo>
                  <a:lnTo>
                    <a:pt x="12128" y="2067"/>
                  </a:lnTo>
                  <a:lnTo>
                    <a:pt x="839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2" name="Google Shape;4152;p111"/>
            <p:cNvSpPr/>
            <p:nvPr/>
          </p:nvSpPr>
          <p:spPr>
            <a:xfrm>
              <a:off x="6569550" y="2783775"/>
              <a:ext cx="421750" cy="259900"/>
            </a:xfrm>
            <a:custGeom>
              <a:avLst/>
              <a:gdLst/>
              <a:ahLst/>
              <a:cxnLst/>
              <a:rect l="l" t="t" r="r" b="b"/>
              <a:pathLst>
                <a:path w="16870" h="10396" extrusionOk="0">
                  <a:moveTo>
                    <a:pt x="881" y="0"/>
                  </a:moveTo>
                  <a:lnTo>
                    <a:pt x="0" y="1550"/>
                  </a:lnTo>
                  <a:lnTo>
                    <a:pt x="16019" y="10395"/>
                  </a:lnTo>
                  <a:lnTo>
                    <a:pt x="16870" y="8815"/>
                  </a:lnTo>
                  <a:lnTo>
                    <a:pt x="88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3" name="Google Shape;4153;p111"/>
            <p:cNvSpPr/>
            <p:nvPr/>
          </p:nvSpPr>
          <p:spPr>
            <a:xfrm>
              <a:off x="6498100" y="2543750"/>
              <a:ext cx="693050" cy="504950"/>
            </a:xfrm>
            <a:custGeom>
              <a:avLst/>
              <a:gdLst/>
              <a:ahLst/>
              <a:cxnLst/>
              <a:rect l="l" t="t" r="r" b="b"/>
              <a:pathLst>
                <a:path w="27722" h="20198" extrusionOk="0">
                  <a:moveTo>
                    <a:pt x="4491" y="1"/>
                  </a:moveTo>
                  <a:cubicBezTo>
                    <a:pt x="4115" y="1"/>
                    <a:pt x="3761" y="197"/>
                    <a:pt x="3557" y="543"/>
                  </a:cubicBezTo>
                  <a:lnTo>
                    <a:pt x="305" y="6440"/>
                  </a:lnTo>
                  <a:cubicBezTo>
                    <a:pt x="1" y="6987"/>
                    <a:pt x="183" y="7625"/>
                    <a:pt x="700" y="7929"/>
                  </a:cubicBezTo>
                  <a:lnTo>
                    <a:pt x="22676" y="20057"/>
                  </a:lnTo>
                  <a:cubicBezTo>
                    <a:pt x="22839" y="20153"/>
                    <a:pt x="23016" y="20197"/>
                    <a:pt x="23193" y="20197"/>
                  </a:cubicBezTo>
                  <a:cubicBezTo>
                    <a:pt x="23577" y="20197"/>
                    <a:pt x="23957" y="19986"/>
                    <a:pt x="24165" y="19632"/>
                  </a:cubicBezTo>
                  <a:lnTo>
                    <a:pt x="27418" y="13735"/>
                  </a:lnTo>
                  <a:cubicBezTo>
                    <a:pt x="27722" y="13218"/>
                    <a:pt x="27539" y="12550"/>
                    <a:pt x="26992" y="12246"/>
                  </a:cubicBezTo>
                  <a:lnTo>
                    <a:pt x="5047" y="148"/>
                  </a:lnTo>
                  <a:cubicBezTo>
                    <a:pt x="4866" y="48"/>
                    <a:pt x="4676" y="1"/>
                    <a:pt x="449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4" name="Google Shape;4154;p111"/>
            <p:cNvSpPr/>
            <p:nvPr/>
          </p:nvSpPr>
          <p:spPr>
            <a:xfrm>
              <a:off x="6508750" y="2536800"/>
              <a:ext cx="147450" cy="226475"/>
            </a:xfrm>
            <a:custGeom>
              <a:avLst/>
              <a:gdLst/>
              <a:ahLst/>
              <a:cxnLst/>
              <a:rect l="l" t="t" r="r" b="b"/>
              <a:pathLst>
                <a:path w="5898" h="9059" extrusionOk="0">
                  <a:moveTo>
                    <a:pt x="4590" y="1"/>
                  </a:moveTo>
                  <a:lnTo>
                    <a:pt x="0" y="8329"/>
                  </a:lnTo>
                  <a:lnTo>
                    <a:pt x="1277" y="9058"/>
                  </a:lnTo>
                  <a:lnTo>
                    <a:pt x="5897" y="700"/>
                  </a:lnTo>
                  <a:lnTo>
                    <a:pt x="459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5" name="Google Shape;4155;p111"/>
            <p:cNvSpPr/>
            <p:nvPr/>
          </p:nvSpPr>
          <p:spPr>
            <a:xfrm>
              <a:off x="6583225" y="2577825"/>
              <a:ext cx="147425" cy="226475"/>
            </a:xfrm>
            <a:custGeom>
              <a:avLst/>
              <a:gdLst/>
              <a:ahLst/>
              <a:cxnLst/>
              <a:rect l="l" t="t" r="r" b="b"/>
              <a:pathLst>
                <a:path w="5897" h="9059" extrusionOk="0">
                  <a:moveTo>
                    <a:pt x="4620" y="1"/>
                  </a:moveTo>
                  <a:lnTo>
                    <a:pt x="0" y="8329"/>
                  </a:lnTo>
                  <a:lnTo>
                    <a:pt x="1307" y="9059"/>
                  </a:lnTo>
                  <a:lnTo>
                    <a:pt x="5897" y="700"/>
                  </a:lnTo>
                  <a:lnTo>
                    <a:pt x="462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6" name="Google Shape;4156;p111"/>
            <p:cNvSpPr/>
            <p:nvPr/>
          </p:nvSpPr>
          <p:spPr>
            <a:xfrm>
              <a:off x="6657675" y="2618100"/>
              <a:ext cx="147450" cy="227250"/>
            </a:xfrm>
            <a:custGeom>
              <a:avLst/>
              <a:gdLst/>
              <a:ahLst/>
              <a:cxnLst/>
              <a:rect l="l" t="t" r="r" b="b"/>
              <a:pathLst>
                <a:path w="5898" h="9090" extrusionOk="0">
                  <a:moveTo>
                    <a:pt x="4621" y="1"/>
                  </a:moveTo>
                  <a:lnTo>
                    <a:pt x="1" y="8360"/>
                  </a:lnTo>
                  <a:lnTo>
                    <a:pt x="1308" y="9089"/>
                  </a:lnTo>
                  <a:lnTo>
                    <a:pt x="5898" y="730"/>
                  </a:lnTo>
                  <a:lnTo>
                    <a:pt x="462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7" name="Google Shape;4157;p111"/>
            <p:cNvSpPr/>
            <p:nvPr/>
          </p:nvSpPr>
          <p:spPr>
            <a:xfrm>
              <a:off x="6732150" y="2659150"/>
              <a:ext cx="147450" cy="226475"/>
            </a:xfrm>
            <a:custGeom>
              <a:avLst/>
              <a:gdLst/>
              <a:ahLst/>
              <a:cxnLst/>
              <a:rect l="l" t="t" r="r" b="b"/>
              <a:pathLst>
                <a:path w="5898" h="9059" extrusionOk="0">
                  <a:moveTo>
                    <a:pt x="4590" y="0"/>
                  </a:moveTo>
                  <a:lnTo>
                    <a:pt x="1" y="8359"/>
                  </a:lnTo>
                  <a:lnTo>
                    <a:pt x="1277" y="9058"/>
                  </a:lnTo>
                  <a:lnTo>
                    <a:pt x="5897" y="730"/>
                  </a:lnTo>
                  <a:lnTo>
                    <a:pt x="459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8" name="Google Shape;4158;p111"/>
            <p:cNvSpPr/>
            <p:nvPr/>
          </p:nvSpPr>
          <p:spPr>
            <a:xfrm>
              <a:off x="6805875" y="2700175"/>
              <a:ext cx="148200" cy="226475"/>
            </a:xfrm>
            <a:custGeom>
              <a:avLst/>
              <a:gdLst/>
              <a:ahLst/>
              <a:cxnLst/>
              <a:rect l="l" t="t" r="r" b="b"/>
              <a:pathLst>
                <a:path w="5928" h="9059" extrusionOk="0">
                  <a:moveTo>
                    <a:pt x="4620" y="1"/>
                  </a:moveTo>
                  <a:lnTo>
                    <a:pt x="0" y="8329"/>
                  </a:lnTo>
                  <a:lnTo>
                    <a:pt x="1307" y="9059"/>
                  </a:lnTo>
                  <a:lnTo>
                    <a:pt x="5927" y="700"/>
                  </a:lnTo>
                  <a:lnTo>
                    <a:pt x="462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9" name="Google Shape;4159;p111"/>
            <p:cNvSpPr/>
            <p:nvPr/>
          </p:nvSpPr>
          <p:spPr>
            <a:xfrm>
              <a:off x="6880325" y="2741975"/>
              <a:ext cx="147450" cy="226475"/>
            </a:xfrm>
            <a:custGeom>
              <a:avLst/>
              <a:gdLst/>
              <a:ahLst/>
              <a:cxnLst/>
              <a:rect l="l" t="t" r="r" b="b"/>
              <a:pathLst>
                <a:path w="5898" h="9059" extrusionOk="0">
                  <a:moveTo>
                    <a:pt x="4621" y="0"/>
                  </a:moveTo>
                  <a:lnTo>
                    <a:pt x="1" y="8359"/>
                  </a:lnTo>
                  <a:lnTo>
                    <a:pt x="1308" y="9058"/>
                  </a:lnTo>
                  <a:lnTo>
                    <a:pt x="5898" y="730"/>
                  </a:lnTo>
                  <a:lnTo>
                    <a:pt x="462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0" name="Google Shape;4160;p111"/>
            <p:cNvSpPr/>
            <p:nvPr/>
          </p:nvSpPr>
          <p:spPr>
            <a:xfrm>
              <a:off x="6955575" y="2783000"/>
              <a:ext cx="147425" cy="226475"/>
            </a:xfrm>
            <a:custGeom>
              <a:avLst/>
              <a:gdLst/>
              <a:ahLst/>
              <a:cxnLst/>
              <a:rect l="l" t="t" r="r" b="b"/>
              <a:pathLst>
                <a:path w="5897" h="9059" extrusionOk="0">
                  <a:moveTo>
                    <a:pt x="4620" y="1"/>
                  </a:moveTo>
                  <a:lnTo>
                    <a:pt x="0" y="8360"/>
                  </a:lnTo>
                  <a:lnTo>
                    <a:pt x="1307" y="9059"/>
                  </a:lnTo>
                  <a:lnTo>
                    <a:pt x="5897" y="730"/>
                  </a:lnTo>
                  <a:lnTo>
                    <a:pt x="462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1" name="Google Shape;4161;p111"/>
            <p:cNvSpPr/>
            <p:nvPr/>
          </p:nvSpPr>
          <p:spPr>
            <a:xfrm>
              <a:off x="7030025" y="2823275"/>
              <a:ext cx="146700" cy="224950"/>
            </a:xfrm>
            <a:custGeom>
              <a:avLst/>
              <a:gdLst/>
              <a:ahLst/>
              <a:cxnLst/>
              <a:rect l="l" t="t" r="r" b="b"/>
              <a:pathLst>
                <a:path w="5868" h="8998" extrusionOk="0">
                  <a:moveTo>
                    <a:pt x="4591" y="1"/>
                  </a:moveTo>
                  <a:lnTo>
                    <a:pt x="1" y="8359"/>
                  </a:lnTo>
                  <a:lnTo>
                    <a:pt x="62" y="8420"/>
                  </a:lnTo>
                  <a:cubicBezTo>
                    <a:pt x="214" y="8481"/>
                    <a:pt x="396" y="8603"/>
                    <a:pt x="548" y="8663"/>
                  </a:cubicBezTo>
                  <a:cubicBezTo>
                    <a:pt x="791" y="8815"/>
                    <a:pt x="1004" y="8967"/>
                    <a:pt x="1308" y="8998"/>
                  </a:cubicBezTo>
                  <a:lnTo>
                    <a:pt x="5867" y="730"/>
                  </a:lnTo>
                  <a:lnTo>
                    <a:pt x="45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2" name="Google Shape;4162;p111"/>
            <p:cNvSpPr/>
            <p:nvPr/>
          </p:nvSpPr>
          <p:spPr>
            <a:xfrm>
              <a:off x="5576350" y="3014775"/>
              <a:ext cx="662650" cy="1220400"/>
            </a:xfrm>
            <a:custGeom>
              <a:avLst/>
              <a:gdLst/>
              <a:ahLst/>
              <a:cxnLst/>
              <a:rect l="l" t="t" r="r" b="b"/>
              <a:pathLst>
                <a:path w="26506" h="48816" extrusionOk="0">
                  <a:moveTo>
                    <a:pt x="26506" y="0"/>
                  </a:moveTo>
                  <a:cubicBezTo>
                    <a:pt x="24044" y="3891"/>
                    <a:pt x="21703" y="7903"/>
                    <a:pt x="19332" y="11915"/>
                  </a:cubicBezTo>
                  <a:lnTo>
                    <a:pt x="15928" y="17964"/>
                  </a:lnTo>
                  <a:lnTo>
                    <a:pt x="12585" y="24043"/>
                  </a:lnTo>
                  <a:lnTo>
                    <a:pt x="9302" y="30153"/>
                  </a:lnTo>
                  <a:lnTo>
                    <a:pt x="6110" y="36323"/>
                  </a:lnTo>
                  <a:cubicBezTo>
                    <a:pt x="3983" y="40457"/>
                    <a:pt x="1946" y="44591"/>
                    <a:pt x="1" y="48816"/>
                  </a:cubicBezTo>
                  <a:cubicBezTo>
                    <a:pt x="2524" y="44895"/>
                    <a:pt x="4864" y="40913"/>
                    <a:pt x="7174" y="36870"/>
                  </a:cubicBezTo>
                  <a:lnTo>
                    <a:pt x="10609" y="30852"/>
                  </a:lnTo>
                  <a:lnTo>
                    <a:pt x="13952" y="24773"/>
                  </a:lnTo>
                  <a:lnTo>
                    <a:pt x="17205" y="18633"/>
                  </a:lnTo>
                  <a:lnTo>
                    <a:pt x="20396" y="12493"/>
                  </a:lnTo>
                  <a:cubicBezTo>
                    <a:pt x="22524" y="8359"/>
                    <a:pt x="24591" y="4195"/>
                    <a:pt x="26506" y="0"/>
                  </a:cubicBezTo>
                  <a:close/>
                </a:path>
              </a:pathLst>
            </a:custGeom>
            <a:solidFill>
              <a:srgbClr val="FAE9CD">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63" name="Google Shape;4163;p111"/>
          <p:cNvGrpSpPr/>
          <p:nvPr/>
        </p:nvGrpSpPr>
        <p:grpSpPr>
          <a:xfrm>
            <a:off x="6251083" y="771086"/>
            <a:ext cx="2203296" cy="1246818"/>
            <a:chOff x="6251083" y="771086"/>
            <a:chExt cx="2203296" cy="1246818"/>
          </a:xfrm>
        </p:grpSpPr>
        <p:grpSp>
          <p:nvGrpSpPr>
            <p:cNvPr id="4164" name="Google Shape;4164;p111"/>
            <p:cNvGrpSpPr/>
            <p:nvPr/>
          </p:nvGrpSpPr>
          <p:grpSpPr>
            <a:xfrm>
              <a:off x="6251083" y="771086"/>
              <a:ext cx="2203296" cy="1246818"/>
              <a:chOff x="4393975" y="664425"/>
              <a:chExt cx="2801750" cy="1585475"/>
            </a:xfrm>
          </p:grpSpPr>
          <p:sp>
            <p:nvSpPr>
              <p:cNvPr id="4165" name="Google Shape;4165;p111"/>
              <p:cNvSpPr/>
              <p:nvPr/>
            </p:nvSpPr>
            <p:spPr>
              <a:xfrm>
                <a:off x="5159175" y="1059150"/>
                <a:ext cx="117800" cy="100750"/>
              </a:xfrm>
              <a:custGeom>
                <a:avLst/>
                <a:gdLst/>
                <a:ahLst/>
                <a:cxnLst/>
                <a:rect l="l" t="t" r="r" b="b"/>
                <a:pathLst>
                  <a:path w="4712" h="4030" extrusionOk="0">
                    <a:moveTo>
                      <a:pt x="1734" y="1"/>
                    </a:moveTo>
                    <a:cubicBezTo>
                      <a:pt x="1186" y="1"/>
                      <a:pt x="654" y="313"/>
                      <a:pt x="396" y="808"/>
                    </a:cubicBezTo>
                    <a:cubicBezTo>
                      <a:pt x="1" y="1537"/>
                      <a:pt x="305" y="2449"/>
                      <a:pt x="1034" y="2814"/>
                    </a:cubicBezTo>
                    <a:lnTo>
                      <a:pt x="3344" y="4030"/>
                    </a:lnTo>
                    <a:lnTo>
                      <a:pt x="4712" y="1385"/>
                    </a:lnTo>
                    <a:lnTo>
                      <a:pt x="2402" y="170"/>
                    </a:lnTo>
                    <a:cubicBezTo>
                      <a:pt x="2189" y="54"/>
                      <a:pt x="1960" y="1"/>
                      <a:pt x="17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6" name="Google Shape;4166;p111"/>
              <p:cNvSpPr/>
              <p:nvPr/>
            </p:nvSpPr>
            <p:spPr>
              <a:xfrm>
                <a:off x="6982150" y="1920225"/>
                <a:ext cx="213575" cy="329675"/>
              </a:xfrm>
              <a:custGeom>
                <a:avLst/>
                <a:gdLst/>
                <a:ahLst/>
                <a:cxnLst/>
                <a:rect l="l" t="t" r="r" b="b"/>
                <a:pathLst>
                  <a:path w="8543" h="13187" extrusionOk="0">
                    <a:moveTo>
                      <a:pt x="7082" y="0"/>
                    </a:moveTo>
                    <a:cubicBezTo>
                      <a:pt x="6625" y="0"/>
                      <a:pt x="6190" y="261"/>
                      <a:pt x="5958" y="681"/>
                    </a:cubicBezTo>
                    <a:lnTo>
                      <a:pt x="335" y="11320"/>
                    </a:lnTo>
                    <a:cubicBezTo>
                      <a:pt x="1" y="11928"/>
                      <a:pt x="244" y="12718"/>
                      <a:pt x="882" y="13022"/>
                    </a:cubicBezTo>
                    <a:cubicBezTo>
                      <a:pt x="1070" y="13135"/>
                      <a:pt x="1272" y="13186"/>
                      <a:pt x="1471" y="13186"/>
                    </a:cubicBezTo>
                    <a:cubicBezTo>
                      <a:pt x="1918" y="13186"/>
                      <a:pt x="2353" y="12926"/>
                      <a:pt x="2585" y="12505"/>
                    </a:cubicBezTo>
                    <a:lnTo>
                      <a:pt x="8208" y="1867"/>
                    </a:lnTo>
                    <a:cubicBezTo>
                      <a:pt x="8542" y="1259"/>
                      <a:pt x="8299" y="499"/>
                      <a:pt x="7691" y="165"/>
                    </a:cubicBezTo>
                    <a:cubicBezTo>
                      <a:pt x="7494" y="52"/>
                      <a:pt x="7286" y="0"/>
                      <a:pt x="708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7" name="Google Shape;4167;p111"/>
              <p:cNvSpPr/>
              <p:nvPr/>
            </p:nvSpPr>
            <p:spPr>
              <a:xfrm>
                <a:off x="5201725" y="976000"/>
                <a:ext cx="1403550" cy="976475"/>
              </a:xfrm>
              <a:custGeom>
                <a:avLst/>
                <a:gdLst/>
                <a:ahLst/>
                <a:cxnLst/>
                <a:rect l="l" t="t" r="r" b="b"/>
                <a:pathLst>
                  <a:path w="56142" h="39059" extrusionOk="0">
                    <a:moveTo>
                      <a:pt x="7113" y="0"/>
                    </a:moveTo>
                    <a:cubicBezTo>
                      <a:pt x="7113" y="0"/>
                      <a:pt x="335" y="5623"/>
                      <a:pt x="1" y="13313"/>
                    </a:cubicBezTo>
                    <a:lnTo>
                      <a:pt x="49029" y="39058"/>
                    </a:lnTo>
                    <a:lnTo>
                      <a:pt x="49607" y="38025"/>
                    </a:lnTo>
                    <a:lnTo>
                      <a:pt x="1217" y="12645"/>
                    </a:lnTo>
                    <a:cubicBezTo>
                      <a:pt x="1794" y="7234"/>
                      <a:pt x="5776" y="2888"/>
                      <a:pt x="7296" y="1459"/>
                    </a:cubicBezTo>
                    <a:lnTo>
                      <a:pt x="55564" y="26839"/>
                    </a:lnTo>
                    <a:lnTo>
                      <a:pt x="56142" y="25776"/>
                    </a:lnTo>
                    <a:lnTo>
                      <a:pt x="711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8" name="Google Shape;4168;p111"/>
              <p:cNvSpPr/>
              <p:nvPr/>
            </p:nvSpPr>
            <p:spPr>
              <a:xfrm>
                <a:off x="6441875" y="1646975"/>
                <a:ext cx="160350" cy="283450"/>
              </a:xfrm>
              <a:custGeom>
                <a:avLst/>
                <a:gdLst/>
                <a:ahLst/>
                <a:cxnLst/>
                <a:rect l="l" t="t" r="r" b="b"/>
                <a:pathLst>
                  <a:path w="6414" h="11338" extrusionOk="0">
                    <a:moveTo>
                      <a:pt x="5928" y="0"/>
                    </a:moveTo>
                    <a:lnTo>
                      <a:pt x="1" y="11186"/>
                    </a:lnTo>
                    <a:lnTo>
                      <a:pt x="304" y="11338"/>
                    </a:lnTo>
                    <a:lnTo>
                      <a:pt x="6414" y="244"/>
                    </a:lnTo>
                    <a:lnTo>
                      <a:pt x="592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9" name="Google Shape;4169;p111"/>
              <p:cNvSpPr/>
              <p:nvPr/>
            </p:nvSpPr>
            <p:spPr>
              <a:xfrm>
                <a:off x="6511025" y="1681925"/>
                <a:ext cx="581350" cy="462800"/>
              </a:xfrm>
              <a:custGeom>
                <a:avLst/>
                <a:gdLst/>
                <a:ahLst/>
                <a:cxnLst/>
                <a:rect l="l" t="t" r="r" b="b"/>
                <a:pathLst>
                  <a:path w="23254" h="18512" extrusionOk="0">
                    <a:moveTo>
                      <a:pt x="6019" y="1"/>
                    </a:moveTo>
                    <a:lnTo>
                      <a:pt x="1" y="11520"/>
                    </a:lnTo>
                    <a:lnTo>
                      <a:pt x="1095" y="12068"/>
                    </a:lnTo>
                    <a:cubicBezTo>
                      <a:pt x="1304" y="12193"/>
                      <a:pt x="1531" y="12250"/>
                      <a:pt x="1757" y="12250"/>
                    </a:cubicBezTo>
                    <a:cubicBezTo>
                      <a:pt x="2189" y="12250"/>
                      <a:pt x="2619" y="12042"/>
                      <a:pt x="2919" y="11703"/>
                    </a:cubicBezTo>
                    <a:lnTo>
                      <a:pt x="4286" y="9910"/>
                    </a:lnTo>
                    <a:lnTo>
                      <a:pt x="12128" y="14104"/>
                    </a:lnTo>
                    <a:lnTo>
                      <a:pt x="13040" y="14590"/>
                    </a:lnTo>
                    <a:lnTo>
                      <a:pt x="20396" y="18511"/>
                    </a:lnTo>
                    <a:lnTo>
                      <a:pt x="23253" y="13131"/>
                    </a:lnTo>
                    <a:lnTo>
                      <a:pt x="15837" y="9241"/>
                    </a:lnTo>
                    <a:lnTo>
                      <a:pt x="14986" y="8785"/>
                    </a:lnTo>
                    <a:lnTo>
                      <a:pt x="7113" y="4590"/>
                    </a:lnTo>
                    <a:lnTo>
                      <a:pt x="7782" y="2280"/>
                    </a:lnTo>
                    <a:cubicBezTo>
                      <a:pt x="7995" y="1581"/>
                      <a:pt x="7691" y="882"/>
                      <a:pt x="7083" y="578"/>
                    </a:cubicBezTo>
                    <a:lnTo>
                      <a:pt x="601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0" name="Google Shape;4170;p111"/>
              <p:cNvSpPr/>
              <p:nvPr/>
            </p:nvSpPr>
            <p:spPr>
              <a:xfrm>
                <a:off x="6407675" y="1571600"/>
                <a:ext cx="290300" cy="459100"/>
              </a:xfrm>
              <a:custGeom>
                <a:avLst/>
                <a:gdLst/>
                <a:ahLst/>
                <a:cxnLst/>
                <a:rect l="l" t="t" r="r" b="b"/>
                <a:pathLst>
                  <a:path w="11612" h="18364" extrusionOk="0">
                    <a:moveTo>
                      <a:pt x="9634" y="0"/>
                    </a:moveTo>
                    <a:cubicBezTo>
                      <a:pt x="9197" y="0"/>
                      <a:pt x="8779" y="231"/>
                      <a:pt x="8572" y="644"/>
                    </a:cubicBezTo>
                    <a:lnTo>
                      <a:pt x="335" y="16237"/>
                    </a:lnTo>
                    <a:cubicBezTo>
                      <a:pt x="1" y="16815"/>
                      <a:pt x="213" y="17575"/>
                      <a:pt x="821" y="17909"/>
                    </a:cubicBezTo>
                    <a:lnTo>
                      <a:pt x="1399" y="18213"/>
                    </a:lnTo>
                    <a:cubicBezTo>
                      <a:pt x="1585" y="18316"/>
                      <a:pt x="1786" y="18364"/>
                      <a:pt x="1984" y="18364"/>
                    </a:cubicBezTo>
                    <a:cubicBezTo>
                      <a:pt x="2430" y="18364"/>
                      <a:pt x="2860" y="18118"/>
                      <a:pt x="3071" y="17696"/>
                    </a:cubicBezTo>
                    <a:lnTo>
                      <a:pt x="11308" y="2134"/>
                    </a:lnTo>
                    <a:cubicBezTo>
                      <a:pt x="11612" y="1526"/>
                      <a:pt x="11399" y="766"/>
                      <a:pt x="10822" y="462"/>
                    </a:cubicBezTo>
                    <a:lnTo>
                      <a:pt x="10244" y="158"/>
                    </a:lnTo>
                    <a:cubicBezTo>
                      <a:pt x="10050" y="51"/>
                      <a:pt x="9840" y="0"/>
                      <a:pt x="963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1" name="Google Shape;4171;p111"/>
              <p:cNvSpPr/>
              <p:nvPr/>
            </p:nvSpPr>
            <p:spPr>
              <a:xfrm>
                <a:off x="6569550" y="1800475"/>
                <a:ext cx="500775" cy="302450"/>
              </a:xfrm>
              <a:custGeom>
                <a:avLst/>
                <a:gdLst/>
                <a:ahLst/>
                <a:cxnLst/>
                <a:rect l="l" t="t" r="r" b="b"/>
                <a:pathLst>
                  <a:path w="20031" h="12098" extrusionOk="0">
                    <a:moveTo>
                      <a:pt x="1094" y="0"/>
                    </a:moveTo>
                    <a:lnTo>
                      <a:pt x="0" y="2037"/>
                    </a:lnTo>
                    <a:lnTo>
                      <a:pt x="18937" y="12098"/>
                    </a:lnTo>
                    <a:lnTo>
                      <a:pt x="20031" y="10031"/>
                    </a:lnTo>
                    <a:lnTo>
                      <a:pt x="109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2" name="Google Shape;4172;p111"/>
              <p:cNvSpPr/>
              <p:nvPr/>
            </p:nvSpPr>
            <p:spPr>
              <a:xfrm>
                <a:off x="5890200" y="1360525"/>
                <a:ext cx="182400" cy="290075"/>
              </a:xfrm>
              <a:custGeom>
                <a:avLst/>
                <a:gdLst/>
                <a:ahLst/>
                <a:cxnLst/>
                <a:rect l="l" t="t" r="r" b="b"/>
                <a:pathLst>
                  <a:path w="7296" h="11603" extrusionOk="0">
                    <a:moveTo>
                      <a:pt x="6068" y="0"/>
                    </a:moveTo>
                    <a:cubicBezTo>
                      <a:pt x="5807" y="0"/>
                      <a:pt x="5554" y="129"/>
                      <a:pt x="5411" y="394"/>
                    </a:cubicBezTo>
                    <a:lnTo>
                      <a:pt x="183" y="10303"/>
                    </a:lnTo>
                    <a:cubicBezTo>
                      <a:pt x="0" y="10668"/>
                      <a:pt x="91" y="11124"/>
                      <a:pt x="487" y="11337"/>
                    </a:cubicBezTo>
                    <a:lnTo>
                      <a:pt x="821" y="11519"/>
                    </a:lnTo>
                    <a:cubicBezTo>
                      <a:pt x="943" y="11576"/>
                      <a:pt x="1071" y="11603"/>
                      <a:pt x="1195" y="11603"/>
                    </a:cubicBezTo>
                    <a:cubicBezTo>
                      <a:pt x="1472" y="11603"/>
                      <a:pt x="1728" y="11467"/>
                      <a:pt x="1854" y="11215"/>
                    </a:cubicBezTo>
                    <a:lnTo>
                      <a:pt x="7082" y="1306"/>
                    </a:lnTo>
                    <a:cubicBezTo>
                      <a:pt x="7295" y="911"/>
                      <a:pt x="7113" y="455"/>
                      <a:pt x="6778" y="273"/>
                    </a:cubicBezTo>
                    <a:lnTo>
                      <a:pt x="6444" y="90"/>
                    </a:lnTo>
                    <a:cubicBezTo>
                      <a:pt x="6325" y="31"/>
                      <a:pt x="6196" y="0"/>
                      <a:pt x="606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3" name="Google Shape;4173;p111"/>
              <p:cNvSpPr/>
              <p:nvPr/>
            </p:nvSpPr>
            <p:spPr>
              <a:xfrm>
                <a:off x="5767100" y="1294575"/>
                <a:ext cx="182400" cy="290675"/>
              </a:xfrm>
              <a:custGeom>
                <a:avLst/>
                <a:gdLst/>
                <a:ahLst/>
                <a:cxnLst/>
                <a:rect l="l" t="t" r="r" b="b"/>
                <a:pathLst>
                  <a:path w="7296" h="11627" extrusionOk="0">
                    <a:moveTo>
                      <a:pt x="6100" y="0"/>
                    </a:moveTo>
                    <a:cubicBezTo>
                      <a:pt x="5823" y="0"/>
                      <a:pt x="5567" y="136"/>
                      <a:pt x="5441" y="388"/>
                    </a:cubicBezTo>
                    <a:lnTo>
                      <a:pt x="213" y="10327"/>
                    </a:lnTo>
                    <a:cubicBezTo>
                      <a:pt x="0" y="10692"/>
                      <a:pt x="122" y="11148"/>
                      <a:pt x="517" y="11361"/>
                    </a:cubicBezTo>
                    <a:lnTo>
                      <a:pt x="851" y="11543"/>
                    </a:lnTo>
                    <a:cubicBezTo>
                      <a:pt x="964" y="11600"/>
                      <a:pt x="1086" y="11627"/>
                      <a:pt x="1206" y="11627"/>
                    </a:cubicBezTo>
                    <a:cubicBezTo>
                      <a:pt x="1475" y="11627"/>
                      <a:pt x="1738" y="11491"/>
                      <a:pt x="1885" y="11239"/>
                    </a:cubicBezTo>
                    <a:lnTo>
                      <a:pt x="7113" y="1330"/>
                    </a:lnTo>
                    <a:cubicBezTo>
                      <a:pt x="7295" y="965"/>
                      <a:pt x="7204" y="510"/>
                      <a:pt x="6809" y="297"/>
                    </a:cubicBezTo>
                    <a:lnTo>
                      <a:pt x="6474" y="84"/>
                    </a:lnTo>
                    <a:cubicBezTo>
                      <a:pt x="6352" y="28"/>
                      <a:pt x="6224" y="0"/>
                      <a:pt x="610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4" name="Google Shape;4174;p111"/>
              <p:cNvSpPr/>
              <p:nvPr/>
            </p:nvSpPr>
            <p:spPr>
              <a:xfrm>
                <a:off x="5816475" y="1339225"/>
                <a:ext cx="203675" cy="275100"/>
              </a:xfrm>
              <a:custGeom>
                <a:avLst/>
                <a:gdLst/>
                <a:ahLst/>
                <a:cxnLst/>
                <a:rect l="l" t="t" r="r" b="b"/>
                <a:pathLst>
                  <a:path w="8147" h="11004" extrusionOk="0">
                    <a:moveTo>
                      <a:pt x="4925" y="0"/>
                    </a:moveTo>
                    <a:lnTo>
                      <a:pt x="1" y="9301"/>
                    </a:lnTo>
                    <a:lnTo>
                      <a:pt x="3223" y="11003"/>
                    </a:lnTo>
                    <a:lnTo>
                      <a:pt x="8147" y="1702"/>
                    </a:lnTo>
                    <a:lnTo>
                      <a:pt x="492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5" name="Google Shape;4175;p111"/>
              <p:cNvSpPr/>
              <p:nvPr/>
            </p:nvSpPr>
            <p:spPr>
              <a:xfrm>
                <a:off x="5232125" y="1012475"/>
                <a:ext cx="679375" cy="559300"/>
              </a:xfrm>
              <a:custGeom>
                <a:avLst/>
                <a:gdLst/>
                <a:ahLst/>
                <a:cxnLst/>
                <a:rect l="l" t="t" r="r" b="b"/>
                <a:pathLst>
                  <a:path w="27175" h="22372" extrusionOk="0">
                    <a:moveTo>
                      <a:pt x="6080" y="0"/>
                    </a:moveTo>
                    <a:cubicBezTo>
                      <a:pt x="4560" y="1429"/>
                      <a:pt x="578" y="5775"/>
                      <a:pt x="1" y="11186"/>
                    </a:cubicBezTo>
                    <a:lnTo>
                      <a:pt x="21217" y="22371"/>
                    </a:lnTo>
                    <a:lnTo>
                      <a:pt x="27174" y="11125"/>
                    </a:lnTo>
                    <a:lnTo>
                      <a:pt x="608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6" name="Google Shape;4176;p111"/>
              <p:cNvSpPr/>
              <p:nvPr/>
            </p:nvSpPr>
            <p:spPr>
              <a:xfrm>
                <a:off x="4393975" y="664425"/>
                <a:ext cx="669475" cy="361750"/>
              </a:xfrm>
              <a:custGeom>
                <a:avLst/>
                <a:gdLst/>
                <a:ahLst/>
                <a:cxnLst/>
                <a:rect l="l" t="t" r="r" b="b"/>
                <a:pathLst>
                  <a:path w="26779" h="14470" extrusionOk="0">
                    <a:moveTo>
                      <a:pt x="213" y="1"/>
                    </a:moveTo>
                    <a:lnTo>
                      <a:pt x="0" y="396"/>
                    </a:lnTo>
                    <a:lnTo>
                      <a:pt x="26566" y="14469"/>
                    </a:lnTo>
                    <a:lnTo>
                      <a:pt x="26779" y="14074"/>
                    </a:lnTo>
                    <a:lnTo>
                      <a:pt x="21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7" name="Google Shape;4177;p111"/>
              <p:cNvSpPr/>
              <p:nvPr/>
            </p:nvSpPr>
            <p:spPr>
              <a:xfrm>
                <a:off x="4992000" y="975125"/>
                <a:ext cx="184675" cy="124000"/>
              </a:xfrm>
              <a:custGeom>
                <a:avLst/>
                <a:gdLst/>
                <a:ahLst/>
                <a:cxnLst/>
                <a:rect l="l" t="t" r="r" b="b"/>
                <a:pathLst>
                  <a:path w="7387" h="4960" extrusionOk="0">
                    <a:moveTo>
                      <a:pt x="1212" y="1"/>
                    </a:moveTo>
                    <a:cubicBezTo>
                      <a:pt x="826" y="1"/>
                      <a:pt x="463" y="204"/>
                      <a:pt x="274" y="582"/>
                    </a:cubicBezTo>
                    <a:cubicBezTo>
                      <a:pt x="1" y="1069"/>
                      <a:pt x="213" y="1737"/>
                      <a:pt x="730" y="2011"/>
                    </a:cubicBezTo>
                    <a:lnTo>
                      <a:pt x="6384" y="4959"/>
                    </a:lnTo>
                    <a:lnTo>
                      <a:pt x="7387" y="3075"/>
                    </a:lnTo>
                    <a:lnTo>
                      <a:pt x="1733" y="126"/>
                    </a:lnTo>
                    <a:cubicBezTo>
                      <a:pt x="1564" y="42"/>
                      <a:pt x="1386" y="1"/>
                      <a:pt x="121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8" name="Google Shape;4178;p111"/>
              <p:cNvSpPr/>
              <p:nvPr/>
            </p:nvSpPr>
            <p:spPr>
              <a:xfrm>
                <a:off x="5124225" y="1008675"/>
                <a:ext cx="90450" cy="141350"/>
              </a:xfrm>
              <a:custGeom>
                <a:avLst/>
                <a:gdLst/>
                <a:ahLst/>
                <a:cxnLst/>
                <a:rect l="l" t="t" r="r" b="b"/>
                <a:pathLst>
                  <a:path w="3618" h="5654" extrusionOk="0">
                    <a:moveTo>
                      <a:pt x="2766" y="0"/>
                    </a:moveTo>
                    <a:lnTo>
                      <a:pt x="0" y="5198"/>
                    </a:lnTo>
                    <a:lnTo>
                      <a:pt x="851" y="5654"/>
                    </a:lnTo>
                    <a:lnTo>
                      <a:pt x="3617" y="426"/>
                    </a:lnTo>
                    <a:lnTo>
                      <a:pt x="27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9" name="Google Shape;4179;p111"/>
              <p:cNvSpPr/>
              <p:nvPr/>
            </p:nvSpPr>
            <p:spPr>
              <a:xfrm>
                <a:off x="5551275" y="1359725"/>
                <a:ext cx="66900" cy="106425"/>
              </a:xfrm>
              <a:custGeom>
                <a:avLst/>
                <a:gdLst/>
                <a:ahLst/>
                <a:cxnLst/>
                <a:rect l="l" t="t" r="r" b="b"/>
                <a:pathLst>
                  <a:path w="2676" h="4257" extrusionOk="0">
                    <a:moveTo>
                      <a:pt x="2128" y="1"/>
                    </a:moveTo>
                    <a:lnTo>
                      <a:pt x="1" y="3952"/>
                    </a:lnTo>
                    <a:lnTo>
                      <a:pt x="578" y="4256"/>
                    </a:lnTo>
                    <a:lnTo>
                      <a:pt x="2676" y="305"/>
                    </a:lnTo>
                    <a:lnTo>
                      <a:pt x="212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0" name="Google Shape;4180;p111"/>
              <p:cNvSpPr/>
              <p:nvPr/>
            </p:nvSpPr>
            <p:spPr>
              <a:xfrm>
                <a:off x="5425900" y="1293625"/>
                <a:ext cx="66900" cy="106400"/>
              </a:xfrm>
              <a:custGeom>
                <a:avLst/>
                <a:gdLst/>
                <a:ahLst/>
                <a:cxnLst/>
                <a:rect l="l" t="t" r="r" b="b"/>
                <a:pathLst>
                  <a:path w="2676" h="4256" extrusionOk="0">
                    <a:moveTo>
                      <a:pt x="2098" y="0"/>
                    </a:moveTo>
                    <a:lnTo>
                      <a:pt x="0" y="3952"/>
                    </a:lnTo>
                    <a:lnTo>
                      <a:pt x="578" y="4256"/>
                    </a:lnTo>
                    <a:lnTo>
                      <a:pt x="2675" y="304"/>
                    </a:lnTo>
                    <a:lnTo>
                      <a:pt x="209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1" name="Google Shape;4181;p111"/>
              <p:cNvSpPr/>
              <p:nvPr/>
            </p:nvSpPr>
            <p:spPr>
              <a:xfrm>
                <a:off x="5301275" y="1227500"/>
                <a:ext cx="66900" cy="106425"/>
              </a:xfrm>
              <a:custGeom>
                <a:avLst/>
                <a:gdLst/>
                <a:ahLst/>
                <a:cxnLst/>
                <a:rect l="l" t="t" r="r" b="b"/>
                <a:pathLst>
                  <a:path w="2676" h="4257" extrusionOk="0">
                    <a:moveTo>
                      <a:pt x="2098" y="1"/>
                    </a:moveTo>
                    <a:lnTo>
                      <a:pt x="1" y="3952"/>
                    </a:lnTo>
                    <a:lnTo>
                      <a:pt x="548" y="4256"/>
                    </a:lnTo>
                    <a:lnTo>
                      <a:pt x="2675" y="305"/>
                    </a:lnTo>
                    <a:lnTo>
                      <a:pt x="209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2" name="Google Shape;4182;p111"/>
              <p:cNvSpPr/>
              <p:nvPr/>
            </p:nvSpPr>
            <p:spPr>
              <a:xfrm>
                <a:off x="5319525" y="1060225"/>
                <a:ext cx="328275" cy="156250"/>
              </a:xfrm>
              <a:custGeom>
                <a:avLst/>
                <a:gdLst/>
                <a:ahLst/>
                <a:cxnLst/>
                <a:rect l="l" t="t" r="r" b="b"/>
                <a:pathLst>
                  <a:path w="13131" h="6250" extrusionOk="0">
                    <a:moveTo>
                      <a:pt x="3655" y="0"/>
                    </a:moveTo>
                    <a:cubicBezTo>
                      <a:pt x="3591" y="0"/>
                      <a:pt x="3528" y="2"/>
                      <a:pt x="3465" y="5"/>
                    </a:cubicBezTo>
                    <a:cubicBezTo>
                      <a:pt x="2249" y="127"/>
                      <a:pt x="1125" y="826"/>
                      <a:pt x="547" y="1950"/>
                    </a:cubicBezTo>
                    <a:cubicBezTo>
                      <a:pt x="91" y="2832"/>
                      <a:pt x="0" y="3804"/>
                      <a:pt x="304" y="4777"/>
                    </a:cubicBezTo>
                    <a:cubicBezTo>
                      <a:pt x="544" y="5525"/>
                      <a:pt x="832" y="6249"/>
                      <a:pt x="1660" y="6249"/>
                    </a:cubicBezTo>
                    <a:cubicBezTo>
                      <a:pt x="1775" y="6249"/>
                      <a:pt x="1900" y="6235"/>
                      <a:pt x="2037" y="6206"/>
                    </a:cubicBezTo>
                    <a:cubicBezTo>
                      <a:pt x="2523" y="6084"/>
                      <a:pt x="2979" y="5841"/>
                      <a:pt x="3465" y="5598"/>
                    </a:cubicBezTo>
                    <a:cubicBezTo>
                      <a:pt x="4244" y="5244"/>
                      <a:pt x="5094" y="5127"/>
                      <a:pt x="5957" y="5127"/>
                    </a:cubicBezTo>
                    <a:cubicBezTo>
                      <a:pt x="6576" y="5127"/>
                      <a:pt x="7202" y="5187"/>
                      <a:pt x="7812" y="5263"/>
                    </a:cubicBezTo>
                    <a:cubicBezTo>
                      <a:pt x="8806" y="5390"/>
                      <a:pt x="9830" y="5562"/>
                      <a:pt x="10843" y="5562"/>
                    </a:cubicBezTo>
                    <a:cubicBezTo>
                      <a:pt x="11285" y="5562"/>
                      <a:pt x="11724" y="5529"/>
                      <a:pt x="12158" y="5446"/>
                    </a:cubicBezTo>
                    <a:cubicBezTo>
                      <a:pt x="12553" y="5446"/>
                      <a:pt x="13131" y="5415"/>
                      <a:pt x="13040" y="4807"/>
                    </a:cubicBezTo>
                    <a:cubicBezTo>
                      <a:pt x="13009" y="4564"/>
                      <a:pt x="12888" y="4352"/>
                      <a:pt x="12675" y="4200"/>
                    </a:cubicBezTo>
                    <a:cubicBezTo>
                      <a:pt x="12219" y="3896"/>
                      <a:pt x="11672" y="3713"/>
                      <a:pt x="11186" y="3470"/>
                    </a:cubicBezTo>
                    <a:cubicBezTo>
                      <a:pt x="10274" y="2984"/>
                      <a:pt x="9362" y="2528"/>
                      <a:pt x="8450" y="2041"/>
                    </a:cubicBezTo>
                    <a:cubicBezTo>
                      <a:pt x="7447" y="1494"/>
                      <a:pt x="6444" y="978"/>
                      <a:pt x="5441" y="431"/>
                    </a:cubicBezTo>
                    <a:cubicBezTo>
                      <a:pt x="4865" y="129"/>
                      <a:pt x="4240" y="0"/>
                      <a:pt x="36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3" name="Google Shape;4183;p111"/>
              <p:cNvSpPr/>
              <p:nvPr/>
            </p:nvSpPr>
            <p:spPr>
              <a:xfrm>
                <a:off x="5324825" y="1298950"/>
                <a:ext cx="993225" cy="517500"/>
              </a:xfrm>
              <a:custGeom>
                <a:avLst/>
                <a:gdLst/>
                <a:ahLst/>
                <a:cxnLst/>
                <a:rect l="l" t="t" r="r" b="b"/>
                <a:pathLst>
                  <a:path w="39729" h="20700" extrusionOk="0">
                    <a:moveTo>
                      <a:pt x="1" y="0"/>
                    </a:moveTo>
                    <a:cubicBezTo>
                      <a:pt x="3192" y="1945"/>
                      <a:pt x="6445" y="3769"/>
                      <a:pt x="9727" y="5593"/>
                    </a:cubicBezTo>
                    <a:cubicBezTo>
                      <a:pt x="11369" y="6505"/>
                      <a:pt x="13041" y="7386"/>
                      <a:pt x="14652" y="8237"/>
                    </a:cubicBezTo>
                    <a:lnTo>
                      <a:pt x="19606" y="10882"/>
                    </a:lnTo>
                    <a:lnTo>
                      <a:pt x="24591" y="13405"/>
                    </a:lnTo>
                    <a:cubicBezTo>
                      <a:pt x="26263" y="14256"/>
                      <a:pt x="27934" y="15137"/>
                      <a:pt x="29606" y="15927"/>
                    </a:cubicBezTo>
                    <a:cubicBezTo>
                      <a:pt x="32950" y="17599"/>
                      <a:pt x="36324" y="19180"/>
                      <a:pt x="39728" y="20700"/>
                    </a:cubicBezTo>
                    <a:cubicBezTo>
                      <a:pt x="36536" y="18785"/>
                      <a:pt x="33284" y="16900"/>
                      <a:pt x="30001" y="15137"/>
                    </a:cubicBezTo>
                    <a:cubicBezTo>
                      <a:pt x="28390" y="14225"/>
                      <a:pt x="26719" y="13344"/>
                      <a:pt x="25077" y="12462"/>
                    </a:cubicBezTo>
                    <a:lnTo>
                      <a:pt x="20123" y="9848"/>
                    </a:lnTo>
                    <a:lnTo>
                      <a:pt x="15168" y="7295"/>
                    </a:lnTo>
                    <a:cubicBezTo>
                      <a:pt x="13497" y="6474"/>
                      <a:pt x="11825" y="5593"/>
                      <a:pt x="10153" y="4803"/>
                    </a:cubicBezTo>
                    <a:cubicBezTo>
                      <a:pt x="6809" y="3131"/>
                      <a:pt x="3405" y="1520"/>
                      <a:pt x="1" y="0"/>
                    </a:cubicBezTo>
                    <a:close/>
                  </a:path>
                </a:pathLst>
              </a:custGeom>
              <a:solidFill>
                <a:srgbClr val="FAE9CD">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84" name="Google Shape;4184;p111"/>
            <p:cNvSpPr/>
            <p:nvPr/>
          </p:nvSpPr>
          <p:spPr>
            <a:xfrm>
              <a:off x="7499276" y="1430400"/>
              <a:ext cx="431217" cy="254300"/>
            </a:xfrm>
            <a:custGeom>
              <a:avLst/>
              <a:gdLst/>
              <a:ahLst/>
              <a:cxnLst/>
              <a:rect l="l" t="t" r="r" b="b"/>
              <a:pathLst>
                <a:path w="20031" h="12098" extrusionOk="0">
                  <a:moveTo>
                    <a:pt x="1094" y="0"/>
                  </a:moveTo>
                  <a:lnTo>
                    <a:pt x="0" y="2037"/>
                  </a:lnTo>
                  <a:lnTo>
                    <a:pt x="18937" y="12098"/>
                  </a:lnTo>
                  <a:lnTo>
                    <a:pt x="20031" y="10031"/>
                  </a:lnTo>
                  <a:lnTo>
                    <a:pt x="109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056"/>
                                        </p:tgtEl>
                                        <p:attrNameLst>
                                          <p:attrName>style.visibility</p:attrName>
                                        </p:attrNameLst>
                                      </p:cBhvr>
                                      <p:to>
                                        <p:strVal val="visible"/>
                                      </p:to>
                                    </p:set>
                                    <p:animEffect transition="in" filter="fade">
                                      <p:cBhvr>
                                        <p:cTn id="7" dur="1000"/>
                                        <p:tgtEl>
                                          <p:spTgt spid="40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29"/>
        <p:cNvGrpSpPr/>
        <p:nvPr/>
      </p:nvGrpSpPr>
      <p:grpSpPr>
        <a:xfrm>
          <a:off x="0" y="0"/>
          <a:ext cx="0" cy="0"/>
          <a:chOff x="0" y="0"/>
          <a:chExt cx="0" cy="0"/>
        </a:xfrm>
      </p:grpSpPr>
      <p:sp>
        <p:nvSpPr>
          <p:cNvPr id="1930" name="Google Shape;1930;p75"/>
          <p:cNvSpPr txBox="1">
            <a:spLocks noGrp="1"/>
          </p:cNvSpPr>
          <p:nvPr>
            <p:ph type="title"/>
          </p:nvPr>
        </p:nvSpPr>
        <p:spPr>
          <a:xfrm>
            <a:off x="636479" y="945330"/>
            <a:ext cx="3921528" cy="1350173"/>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W</a:t>
            </a:r>
            <a:r>
              <a:rPr lang="en" dirty="0"/>
              <a:t>hy</a:t>
            </a:r>
            <a:r>
              <a:rPr lang="en" dirty="0">
                <a:solidFill>
                  <a:schemeClr val="lt1"/>
                </a:solidFill>
              </a:rPr>
              <a:t> women?</a:t>
            </a:r>
            <a:endParaRPr dirty="0">
              <a:solidFill>
                <a:schemeClr val="lt1"/>
              </a:solidFill>
            </a:endParaRPr>
          </a:p>
        </p:txBody>
      </p:sp>
      <p:sp>
        <p:nvSpPr>
          <p:cNvPr id="1931" name="Google Shape;1931;p75"/>
          <p:cNvSpPr/>
          <p:nvPr/>
        </p:nvSpPr>
        <p:spPr>
          <a:xfrm>
            <a:off x="8550824" y="4179028"/>
            <a:ext cx="231227" cy="230146"/>
          </a:xfrm>
          <a:custGeom>
            <a:avLst/>
            <a:gdLst/>
            <a:ahLst/>
            <a:cxnLst/>
            <a:rect l="l" t="t" r="r" b="b"/>
            <a:pathLst>
              <a:path w="7273" h="7239" extrusionOk="0">
                <a:moveTo>
                  <a:pt x="2902" y="0"/>
                </a:moveTo>
                <a:cubicBezTo>
                  <a:pt x="2569" y="0"/>
                  <a:pt x="2469" y="134"/>
                  <a:pt x="2469" y="434"/>
                </a:cubicBezTo>
                <a:lnTo>
                  <a:pt x="2469" y="2502"/>
                </a:lnTo>
                <a:lnTo>
                  <a:pt x="434" y="2502"/>
                </a:lnTo>
                <a:cubicBezTo>
                  <a:pt x="134" y="2502"/>
                  <a:pt x="0" y="2636"/>
                  <a:pt x="0" y="2936"/>
                </a:cubicBezTo>
                <a:lnTo>
                  <a:pt x="0" y="4303"/>
                </a:lnTo>
                <a:cubicBezTo>
                  <a:pt x="0" y="4637"/>
                  <a:pt x="134" y="4770"/>
                  <a:pt x="434" y="4770"/>
                </a:cubicBezTo>
                <a:lnTo>
                  <a:pt x="2435" y="4770"/>
                </a:lnTo>
                <a:lnTo>
                  <a:pt x="2435" y="6805"/>
                </a:lnTo>
                <a:cubicBezTo>
                  <a:pt x="2435" y="7106"/>
                  <a:pt x="2569" y="7239"/>
                  <a:pt x="2869" y="7239"/>
                </a:cubicBezTo>
                <a:lnTo>
                  <a:pt x="4404" y="7239"/>
                </a:lnTo>
                <a:cubicBezTo>
                  <a:pt x="4704" y="7239"/>
                  <a:pt x="4837" y="7106"/>
                  <a:pt x="4837" y="6805"/>
                </a:cubicBezTo>
                <a:lnTo>
                  <a:pt x="4837" y="4770"/>
                </a:lnTo>
                <a:lnTo>
                  <a:pt x="6839" y="4770"/>
                </a:lnTo>
                <a:cubicBezTo>
                  <a:pt x="7139" y="4770"/>
                  <a:pt x="7272" y="4637"/>
                  <a:pt x="7272" y="4303"/>
                </a:cubicBezTo>
                <a:lnTo>
                  <a:pt x="7272" y="2936"/>
                </a:lnTo>
                <a:cubicBezTo>
                  <a:pt x="7272" y="2602"/>
                  <a:pt x="7139" y="2502"/>
                  <a:pt x="6839" y="2502"/>
                </a:cubicBezTo>
                <a:lnTo>
                  <a:pt x="4837" y="2502"/>
                </a:lnTo>
                <a:lnTo>
                  <a:pt x="4837" y="434"/>
                </a:lnTo>
                <a:cubicBezTo>
                  <a:pt x="4837" y="134"/>
                  <a:pt x="4704" y="0"/>
                  <a:pt x="4404" y="0"/>
                </a:cubicBezTo>
                <a:close/>
              </a:path>
            </a:pathLst>
          </a:custGeom>
          <a:solidFill>
            <a:srgbClr val="FDFE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32" name="Google Shape;1932;p75"/>
          <p:cNvGrpSpPr/>
          <p:nvPr/>
        </p:nvGrpSpPr>
        <p:grpSpPr>
          <a:xfrm rot="4467977">
            <a:off x="7656183" y="1179539"/>
            <a:ext cx="632709" cy="411772"/>
            <a:chOff x="-6156016" y="2887633"/>
            <a:chExt cx="683789" cy="445016"/>
          </a:xfrm>
        </p:grpSpPr>
        <p:sp>
          <p:nvSpPr>
            <p:cNvPr id="1933" name="Google Shape;1933;p75"/>
            <p:cNvSpPr/>
            <p:nvPr/>
          </p:nvSpPr>
          <p:spPr>
            <a:xfrm>
              <a:off x="-6156016" y="2887633"/>
              <a:ext cx="683789" cy="445016"/>
            </a:xfrm>
            <a:custGeom>
              <a:avLst/>
              <a:gdLst/>
              <a:ahLst/>
              <a:cxnLst/>
              <a:rect l="l" t="t" r="r" b="b"/>
              <a:pathLst>
                <a:path w="19548" h="12722" extrusionOk="0">
                  <a:moveTo>
                    <a:pt x="15192" y="1"/>
                  </a:moveTo>
                  <a:cubicBezTo>
                    <a:pt x="14649" y="1"/>
                    <a:pt x="14098" y="117"/>
                    <a:pt x="13577" y="364"/>
                  </a:cubicBezTo>
                  <a:lnTo>
                    <a:pt x="2736" y="5435"/>
                  </a:lnTo>
                  <a:cubicBezTo>
                    <a:pt x="834" y="6335"/>
                    <a:pt x="0" y="8604"/>
                    <a:pt x="901" y="10505"/>
                  </a:cubicBezTo>
                  <a:cubicBezTo>
                    <a:pt x="1557" y="11914"/>
                    <a:pt x="2938" y="12721"/>
                    <a:pt x="4374" y="12721"/>
                  </a:cubicBezTo>
                  <a:cubicBezTo>
                    <a:pt x="4910" y="12721"/>
                    <a:pt x="5454" y="12609"/>
                    <a:pt x="5971" y="12373"/>
                  </a:cubicBezTo>
                  <a:lnTo>
                    <a:pt x="16812" y="7269"/>
                  </a:lnTo>
                  <a:cubicBezTo>
                    <a:pt x="18714" y="6402"/>
                    <a:pt x="19548" y="4100"/>
                    <a:pt x="18647" y="2199"/>
                  </a:cubicBezTo>
                  <a:cubicBezTo>
                    <a:pt x="18017" y="819"/>
                    <a:pt x="16632" y="1"/>
                    <a:pt x="151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75"/>
            <p:cNvSpPr/>
            <p:nvPr/>
          </p:nvSpPr>
          <p:spPr>
            <a:xfrm>
              <a:off x="-6156016" y="2989040"/>
              <a:ext cx="397932" cy="343154"/>
            </a:xfrm>
            <a:custGeom>
              <a:avLst/>
              <a:gdLst/>
              <a:ahLst/>
              <a:cxnLst/>
              <a:rect l="l" t="t" r="r" b="b"/>
              <a:pathLst>
                <a:path w="11376" h="9810" extrusionOk="0">
                  <a:moveTo>
                    <a:pt x="8139" y="0"/>
                  </a:moveTo>
                  <a:lnTo>
                    <a:pt x="2736" y="2536"/>
                  </a:lnTo>
                  <a:cubicBezTo>
                    <a:pt x="834" y="3436"/>
                    <a:pt x="0" y="5705"/>
                    <a:pt x="901" y="7606"/>
                  </a:cubicBezTo>
                  <a:cubicBezTo>
                    <a:pt x="1552" y="9004"/>
                    <a:pt x="2916" y="9809"/>
                    <a:pt x="4340" y="9809"/>
                  </a:cubicBezTo>
                  <a:cubicBezTo>
                    <a:pt x="4887" y="9809"/>
                    <a:pt x="5443" y="9691"/>
                    <a:pt x="5971" y="9441"/>
                  </a:cubicBezTo>
                  <a:lnTo>
                    <a:pt x="11375" y="6905"/>
                  </a:lnTo>
                  <a:lnTo>
                    <a:pt x="813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75"/>
            <p:cNvSpPr/>
            <p:nvPr/>
          </p:nvSpPr>
          <p:spPr>
            <a:xfrm>
              <a:off x="-6060345" y="2943356"/>
              <a:ext cx="444596" cy="229084"/>
            </a:xfrm>
            <a:custGeom>
              <a:avLst/>
              <a:gdLst/>
              <a:ahLst/>
              <a:cxnLst/>
              <a:rect l="l" t="t" r="r" b="b"/>
              <a:pathLst>
                <a:path w="12710" h="6549" extrusionOk="0">
                  <a:moveTo>
                    <a:pt x="12036" y="0"/>
                  </a:moveTo>
                  <a:cubicBezTo>
                    <a:pt x="11940" y="0"/>
                    <a:pt x="11840" y="24"/>
                    <a:pt x="11742" y="72"/>
                  </a:cubicBezTo>
                  <a:lnTo>
                    <a:pt x="434" y="5343"/>
                  </a:lnTo>
                  <a:cubicBezTo>
                    <a:pt x="134" y="5509"/>
                    <a:pt x="1" y="5876"/>
                    <a:pt x="134" y="6177"/>
                  </a:cubicBezTo>
                  <a:cubicBezTo>
                    <a:pt x="228" y="6413"/>
                    <a:pt x="457" y="6549"/>
                    <a:pt x="688" y="6549"/>
                  </a:cubicBezTo>
                  <a:cubicBezTo>
                    <a:pt x="784" y="6549"/>
                    <a:pt x="880" y="6526"/>
                    <a:pt x="968" y="6477"/>
                  </a:cubicBezTo>
                  <a:lnTo>
                    <a:pt x="12276" y="1206"/>
                  </a:lnTo>
                  <a:cubicBezTo>
                    <a:pt x="12576" y="1040"/>
                    <a:pt x="12710" y="673"/>
                    <a:pt x="12576" y="372"/>
                  </a:cubicBezTo>
                  <a:cubicBezTo>
                    <a:pt x="12482" y="136"/>
                    <a:pt x="12270" y="0"/>
                    <a:pt x="12036" y="0"/>
                  </a:cubicBezTo>
                  <a:close/>
                </a:path>
              </a:pathLst>
            </a:custGeom>
            <a:solidFill>
              <a:srgbClr val="FAE9CD">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36" name="Google Shape;1936;p75"/>
          <p:cNvGrpSpPr/>
          <p:nvPr/>
        </p:nvGrpSpPr>
        <p:grpSpPr>
          <a:xfrm>
            <a:off x="454525" y="4306921"/>
            <a:ext cx="643558" cy="377051"/>
            <a:chOff x="-1131628" y="1250953"/>
            <a:chExt cx="695437" cy="407447"/>
          </a:xfrm>
        </p:grpSpPr>
        <p:sp>
          <p:nvSpPr>
            <p:cNvPr id="1937" name="Google Shape;1937;p75"/>
            <p:cNvSpPr/>
            <p:nvPr/>
          </p:nvSpPr>
          <p:spPr>
            <a:xfrm>
              <a:off x="-1131628" y="1250953"/>
              <a:ext cx="695437" cy="407447"/>
            </a:xfrm>
            <a:custGeom>
              <a:avLst/>
              <a:gdLst/>
              <a:ahLst/>
              <a:cxnLst/>
              <a:rect l="l" t="t" r="r" b="b"/>
              <a:pathLst>
                <a:path w="19881" h="11648" extrusionOk="0">
                  <a:moveTo>
                    <a:pt x="15592" y="0"/>
                  </a:moveTo>
                  <a:cubicBezTo>
                    <a:pt x="15168" y="0"/>
                    <a:pt x="14735" y="71"/>
                    <a:pt x="14310" y="220"/>
                  </a:cubicBezTo>
                  <a:lnTo>
                    <a:pt x="3036" y="4256"/>
                  </a:lnTo>
                  <a:cubicBezTo>
                    <a:pt x="1034" y="4956"/>
                    <a:pt x="0" y="7125"/>
                    <a:pt x="701" y="9126"/>
                  </a:cubicBezTo>
                  <a:cubicBezTo>
                    <a:pt x="1252" y="10676"/>
                    <a:pt x="2735" y="11647"/>
                    <a:pt x="4318" y="11647"/>
                  </a:cubicBezTo>
                  <a:cubicBezTo>
                    <a:pt x="4745" y="11647"/>
                    <a:pt x="5179" y="11576"/>
                    <a:pt x="5604" y="11428"/>
                  </a:cubicBezTo>
                  <a:lnTo>
                    <a:pt x="16879" y="7425"/>
                  </a:lnTo>
                  <a:cubicBezTo>
                    <a:pt x="18847" y="6691"/>
                    <a:pt x="19881" y="4523"/>
                    <a:pt x="19180" y="2521"/>
                  </a:cubicBezTo>
                  <a:cubicBezTo>
                    <a:pt x="18629" y="971"/>
                    <a:pt x="17166" y="0"/>
                    <a:pt x="155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75"/>
            <p:cNvSpPr/>
            <p:nvPr/>
          </p:nvSpPr>
          <p:spPr>
            <a:xfrm>
              <a:off x="-1131628" y="1328644"/>
              <a:ext cx="393245" cy="329756"/>
            </a:xfrm>
            <a:custGeom>
              <a:avLst/>
              <a:gdLst/>
              <a:ahLst/>
              <a:cxnLst/>
              <a:rect l="l" t="t" r="r" b="b"/>
              <a:pathLst>
                <a:path w="11242" h="9427" extrusionOk="0">
                  <a:moveTo>
                    <a:pt x="8673" y="0"/>
                  </a:moveTo>
                  <a:lnTo>
                    <a:pt x="3036" y="2035"/>
                  </a:lnTo>
                  <a:cubicBezTo>
                    <a:pt x="1034" y="2735"/>
                    <a:pt x="0" y="4904"/>
                    <a:pt x="701" y="6905"/>
                  </a:cubicBezTo>
                  <a:cubicBezTo>
                    <a:pt x="1252" y="8455"/>
                    <a:pt x="2735" y="9426"/>
                    <a:pt x="4318" y="9426"/>
                  </a:cubicBezTo>
                  <a:cubicBezTo>
                    <a:pt x="4745" y="9426"/>
                    <a:pt x="5179" y="9355"/>
                    <a:pt x="5604" y="9207"/>
                  </a:cubicBezTo>
                  <a:lnTo>
                    <a:pt x="11241" y="7205"/>
                  </a:lnTo>
                  <a:lnTo>
                    <a:pt x="86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75"/>
            <p:cNvSpPr/>
            <p:nvPr/>
          </p:nvSpPr>
          <p:spPr>
            <a:xfrm>
              <a:off x="-1033614" y="1304858"/>
              <a:ext cx="460931" cy="190956"/>
            </a:xfrm>
            <a:custGeom>
              <a:avLst/>
              <a:gdLst/>
              <a:ahLst/>
              <a:cxnLst/>
              <a:rect l="l" t="t" r="r" b="b"/>
              <a:pathLst>
                <a:path w="13177" h="5459" extrusionOk="0">
                  <a:moveTo>
                    <a:pt x="12479" y="0"/>
                  </a:moveTo>
                  <a:cubicBezTo>
                    <a:pt x="12400" y="0"/>
                    <a:pt x="12320" y="15"/>
                    <a:pt x="12242" y="46"/>
                  </a:cubicBezTo>
                  <a:lnTo>
                    <a:pt x="500" y="4216"/>
                  </a:lnTo>
                  <a:cubicBezTo>
                    <a:pt x="167" y="4349"/>
                    <a:pt x="0" y="4716"/>
                    <a:pt x="100" y="5050"/>
                  </a:cubicBezTo>
                  <a:cubicBezTo>
                    <a:pt x="205" y="5285"/>
                    <a:pt x="453" y="5459"/>
                    <a:pt x="716" y="5459"/>
                  </a:cubicBezTo>
                  <a:cubicBezTo>
                    <a:pt x="788" y="5459"/>
                    <a:pt x="862" y="5446"/>
                    <a:pt x="934" y="5417"/>
                  </a:cubicBezTo>
                  <a:lnTo>
                    <a:pt x="12676" y="1214"/>
                  </a:lnTo>
                  <a:cubicBezTo>
                    <a:pt x="13009" y="1114"/>
                    <a:pt x="13176" y="747"/>
                    <a:pt x="13076" y="413"/>
                  </a:cubicBezTo>
                  <a:cubicBezTo>
                    <a:pt x="12974" y="158"/>
                    <a:pt x="12735" y="0"/>
                    <a:pt x="12479" y="0"/>
                  </a:cubicBezTo>
                  <a:close/>
                </a:path>
              </a:pathLst>
            </a:custGeom>
            <a:solidFill>
              <a:srgbClr val="FAE9CD">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0" name="Google Shape;1940;p75"/>
          <p:cNvGrpSpPr/>
          <p:nvPr/>
        </p:nvGrpSpPr>
        <p:grpSpPr>
          <a:xfrm rot="-8372183">
            <a:off x="936183" y="527821"/>
            <a:ext cx="643502" cy="377019"/>
            <a:chOff x="-1131628" y="1250953"/>
            <a:chExt cx="695437" cy="407447"/>
          </a:xfrm>
        </p:grpSpPr>
        <p:sp>
          <p:nvSpPr>
            <p:cNvPr id="1941" name="Google Shape;1941;p75"/>
            <p:cNvSpPr/>
            <p:nvPr/>
          </p:nvSpPr>
          <p:spPr>
            <a:xfrm>
              <a:off x="-1131628" y="1250953"/>
              <a:ext cx="695437" cy="407447"/>
            </a:xfrm>
            <a:custGeom>
              <a:avLst/>
              <a:gdLst/>
              <a:ahLst/>
              <a:cxnLst/>
              <a:rect l="l" t="t" r="r" b="b"/>
              <a:pathLst>
                <a:path w="19881" h="11648" extrusionOk="0">
                  <a:moveTo>
                    <a:pt x="15592" y="0"/>
                  </a:moveTo>
                  <a:cubicBezTo>
                    <a:pt x="15168" y="0"/>
                    <a:pt x="14735" y="71"/>
                    <a:pt x="14310" y="220"/>
                  </a:cubicBezTo>
                  <a:lnTo>
                    <a:pt x="3036" y="4256"/>
                  </a:lnTo>
                  <a:cubicBezTo>
                    <a:pt x="1034" y="4956"/>
                    <a:pt x="0" y="7125"/>
                    <a:pt x="701" y="9126"/>
                  </a:cubicBezTo>
                  <a:cubicBezTo>
                    <a:pt x="1252" y="10676"/>
                    <a:pt x="2735" y="11647"/>
                    <a:pt x="4318" y="11647"/>
                  </a:cubicBezTo>
                  <a:cubicBezTo>
                    <a:pt x="4745" y="11647"/>
                    <a:pt x="5179" y="11576"/>
                    <a:pt x="5604" y="11428"/>
                  </a:cubicBezTo>
                  <a:lnTo>
                    <a:pt x="16879" y="7425"/>
                  </a:lnTo>
                  <a:cubicBezTo>
                    <a:pt x="18847" y="6691"/>
                    <a:pt x="19881" y="4523"/>
                    <a:pt x="19180" y="2521"/>
                  </a:cubicBezTo>
                  <a:cubicBezTo>
                    <a:pt x="18629" y="971"/>
                    <a:pt x="17166" y="0"/>
                    <a:pt x="155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75"/>
            <p:cNvSpPr/>
            <p:nvPr/>
          </p:nvSpPr>
          <p:spPr>
            <a:xfrm>
              <a:off x="-1131628" y="1328644"/>
              <a:ext cx="393245" cy="329756"/>
            </a:xfrm>
            <a:custGeom>
              <a:avLst/>
              <a:gdLst/>
              <a:ahLst/>
              <a:cxnLst/>
              <a:rect l="l" t="t" r="r" b="b"/>
              <a:pathLst>
                <a:path w="11242" h="9427" extrusionOk="0">
                  <a:moveTo>
                    <a:pt x="8673" y="0"/>
                  </a:moveTo>
                  <a:lnTo>
                    <a:pt x="3036" y="2035"/>
                  </a:lnTo>
                  <a:cubicBezTo>
                    <a:pt x="1034" y="2735"/>
                    <a:pt x="0" y="4904"/>
                    <a:pt x="701" y="6905"/>
                  </a:cubicBezTo>
                  <a:cubicBezTo>
                    <a:pt x="1252" y="8455"/>
                    <a:pt x="2735" y="9426"/>
                    <a:pt x="4318" y="9426"/>
                  </a:cubicBezTo>
                  <a:cubicBezTo>
                    <a:pt x="4745" y="9426"/>
                    <a:pt x="5179" y="9355"/>
                    <a:pt x="5604" y="9207"/>
                  </a:cubicBezTo>
                  <a:lnTo>
                    <a:pt x="11241" y="7205"/>
                  </a:lnTo>
                  <a:lnTo>
                    <a:pt x="86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75"/>
            <p:cNvSpPr/>
            <p:nvPr/>
          </p:nvSpPr>
          <p:spPr>
            <a:xfrm>
              <a:off x="-1033614" y="1304858"/>
              <a:ext cx="460931" cy="190956"/>
            </a:xfrm>
            <a:custGeom>
              <a:avLst/>
              <a:gdLst/>
              <a:ahLst/>
              <a:cxnLst/>
              <a:rect l="l" t="t" r="r" b="b"/>
              <a:pathLst>
                <a:path w="13177" h="5459" extrusionOk="0">
                  <a:moveTo>
                    <a:pt x="12479" y="0"/>
                  </a:moveTo>
                  <a:cubicBezTo>
                    <a:pt x="12400" y="0"/>
                    <a:pt x="12320" y="15"/>
                    <a:pt x="12242" y="46"/>
                  </a:cubicBezTo>
                  <a:lnTo>
                    <a:pt x="500" y="4216"/>
                  </a:lnTo>
                  <a:cubicBezTo>
                    <a:pt x="167" y="4349"/>
                    <a:pt x="0" y="4716"/>
                    <a:pt x="100" y="5050"/>
                  </a:cubicBezTo>
                  <a:cubicBezTo>
                    <a:pt x="205" y="5285"/>
                    <a:pt x="453" y="5459"/>
                    <a:pt x="716" y="5459"/>
                  </a:cubicBezTo>
                  <a:cubicBezTo>
                    <a:pt x="788" y="5459"/>
                    <a:pt x="862" y="5446"/>
                    <a:pt x="934" y="5417"/>
                  </a:cubicBezTo>
                  <a:lnTo>
                    <a:pt x="12676" y="1214"/>
                  </a:lnTo>
                  <a:cubicBezTo>
                    <a:pt x="13009" y="1114"/>
                    <a:pt x="13176" y="747"/>
                    <a:pt x="13076" y="413"/>
                  </a:cubicBezTo>
                  <a:cubicBezTo>
                    <a:pt x="12974" y="158"/>
                    <a:pt x="12735" y="0"/>
                    <a:pt x="12479" y="0"/>
                  </a:cubicBezTo>
                  <a:close/>
                </a:path>
              </a:pathLst>
            </a:custGeom>
            <a:solidFill>
              <a:srgbClr val="FAE9CD">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44" name="Google Shape;1944;p75"/>
          <p:cNvSpPr/>
          <p:nvPr/>
        </p:nvSpPr>
        <p:spPr>
          <a:xfrm>
            <a:off x="3710225" y="4453789"/>
            <a:ext cx="230146" cy="230178"/>
          </a:xfrm>
          <a:custGeom>
            <a:avLst/>
            <a:gdLst/>
            <a:ahLst/>
            <a:cxnLst/>
            <a:rect l="l" t="t" r="r" b="b"/>
            <a:pathLst>
              <a:path w="7239" h="7240" extrusionOk="0">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TextBox 2">
            <a:extLst>
              <a:ext uri="{FF2B5EF4-FFF2-40B4-BE49-F238E27FC236}">
                <a16:creationId xmlns:a16="http://schemas.microsoft.com/office/drawing/2014/main" id="{3E7A7EC3-C238-435E-E177-6790175D1D2C}"/>
              </a:ext>
            </a:extLst>
          </p:cNvPr>
          <p:cNvSpPr txBox="1"/>
          <p:nvPr/>
        </p:nvSpPr>
        <p:spPr>
          <a:xfrm>
            <a:off x="225911" y="2162287"/>
            <a:ext cx="4957677" cy="1815882"/>
          </a:xfrm>
          <a:prstGeom prst="rect">
            <a:avLst/>
          </a:prstGeom>
          <a:noFill/>
        </p:spPr>
        <p:txBody>
          <a:bodyPr wrap="square" rtlCol="0">
            <a:spAutoFit/>
          </a:bodyPr>
          <a:lstStyle/>
          <a:p>
            <a:pPr marL="285750" indent="-285750">
              <a:buClr>
                <a:schemeClr val="accent5"/>
              </a:buClr>
              <a:buFont typeface="Arial" panose="020B0604020202020204" pitchFamily="34" charset="0"/>
              <a:buChar char="•"/>
            </a:pPr>
            <a:r>
              <a:rPr lang="en-US" dirty="0">
                <a:solidFill>
                  <a:schemeClr val="accent3">
                    <a:lumMod val="20000"/>
                    <a:lumOff val="80000"/>
                  </a:schemeClr>
                </a:solidFill>
              </a:rPr>
              <a:t>Selecting women for our diabetes prediction system</a:t>
            </a:r>
          </a:p>
          <a:p>
            <a:pPr>
              <a:buClr>
                <a:schemeClr val="accent5"/>
              </a:buClr>
            </a:pPr>
            <a:r>
              <a:rPr lang="en-US" dirty="0">
                <a:solidFill>
                  <a:schemeClr val="accent3">
                    <a:lumMod val="20000"/>
                    <a:lumOff val="80000"/>
                  </a:schemeClr>
                </a:solidFill>
              </a:rPr>
              <a:t>      is driven by the recognition that gender-specific </a:t>
            </a:r>
          </a:p>
          <a:p>
            <a:pPr>
              <a:buClr>
                <a:schemeClr val="accent5"/>
              </a:buClr>
            </a:pPr>
            <a:r>
              <a:rPr lang="en-US" dirty="0">
                <a:solidFill>
                  <a:schemeClr val="accent3">
                    <a:lumMod val="20000"/>
                    <a:lumOff val="80000"/>
                  </a:schemeClr>
                </a:solidFill>
              </a:rPr>
              <a:t>      health factors and hormonal influences create </a:t>
            </a:r>
          </a:p>
          <a:p>
            <a:pPr>
              <a:buClr>
                <a:schemeClr val="accent5"/>
              </a:buClr>
            </a:pPr>
            <a:r>
              <a:rPr lang="en-US" dirty="0">
                <a:solidFill>
                  <a:schemeClr val="accent3">
                    <a:lumMod val="20000"/>
                    <a:lumOff val="80000"/>
                  </a:schemeClr>
                </a:solidFill>
              </a:rPr>
              <a:t>      distinct risk profiles. </a:t>
            </a:r>
          </a:p>
          <a:p>
            <a:endParaRPr lang="en-US" dirty="0">
              <a:solidFill>
                <a:schemeClr val="accent3">
                  <a:lumMod val="20000"/>
                  <a:lumOff val="80000"/>
                </a:schemeClr>
              </a:solidFill>
            </a:endParaRPr>
          </a:p>
          <a:p>
            <a:pPr marL="285750" indent="-285750">
              <a:buClr>
                <a:schemeClr val="accent5"/>
              </a:buClr>
              <a:buFont typeface="Arial" panose="020B0604020202020204" pitchFamily="34" charset="0"/>
              <a:buChar char="•"/>
            </a:pPr>
            <a:r>
              <a:rPr lang="en-US" dirty="0">
                <a:solidFill>
                  <a:schemeClr val="accent3">
                    <a:lumMod val="20000"/>
                    <a:lumOff val="80000"/>
                  </a:schemeClr>
                </a:solidFill>
              </a:rPr>
              <a:t>This targeted approach allows for more </a:t>
            </a:r>
          </a:p>
          <a:p>
            <a:pPr>
              <a:buClr>
                <a:schemeClr val="accent5"/>
              </a:buClr>
            </a:pPr>
            <a:r>
              <a:rPr lang="en-US" dirty="0">
                <a:solidFill>
                  <a:schemeClr val="accent3">
                    <a:lumMod val="20000"/>
                    <a:lumOff val="80000"/>
                  </a:schemeClr>
                </a:solidFill>
              </a:rPr>
              <a:t>      accurate risk assessment and proactive </a:t>
            </a:r>
          </a:p>
          <a:p>
            <a:pPr>
              <a:buClr>
                <a:schemeClr val="accent5"/>
              </a:buClr>
            </a:pPr>
            <a:r>
              <a:rPr lang="en-US" dirty="0">
                <a:solidFill>
                  <a:schemeClr val="accent3">
                    <a:lumMod val="20000"/>
                    <a:lumOff val="80000"/>
                  </a:schemeClr>
                </a:solidFill>
              </a:rPr>
              <a:t>      health management.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930"/>
                                        </p:tgtEl>
                                        <p:attrNameLst>
                                          <p:attrName>style.visibility</p:attrName>
                                        </p:attrNameLst>
                                      </p:cBhvr>
                                      <p:to>
                                        <p:strVal val="visible"/>
                                      </p:to>
                                    </p:set>
                                    <p:anim calcmode="lin" valueType="num">
                                      <p:cBhvr additive="base">
                                        <p:cTn id="7" dur="1000"/>
                                        <p:tgtEl>
                                          <p:spTgt spid="1930"/>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45"/>
        <p:cNvGrpSpPr/>
        <p:nvPr/>
      </p:nvGrpSpPr>
      <p:grpSpPr>
        <a:xfrm>
          <a:off x="0" y="0"/>
          <a:ext cx="0" cy="0"/>
          <a:chOff x="0" y="0"/>
          <a:chExt cx="0" cy="0"/>
        </a:xfrm>
      </p:grpSpPr>
      <p:grpSp>
        <p:nvGrpSpPr>
          <p:cNvPr id="848" name="Google Shape;848;p61"/>
          <p:cNvGrpSpPr/>
          <p:nvPr/>
        </p:nvGrpSpPr>
        <p:grpSpPr>
          <a:xfrm>
            <a:off x="-114450" y="-16525"/>
            <a:ext cx="2899575" cy="5212075"/>
            <a:chOff x="-114450" y="-16525"/>
            <a:chExt cx="2899575" cy="5212075"/>
          </a:xfrm>
        </p:grpSpPr>
        <p:grpSp>
          <p:nvGrpSpPr>
            <p:cNvPr id="849" name="Google Shape;849;p61"/>
            <p:cNvGrpSpPr/>
            <p:nvPr/>
          </p:nvGrpSpPr>
          <p:grpSpPr>
            <a:xfrm>
              <a:off x="-114450" y="-16525"/>
              <a:ext cx="2899575" cy="5212075"/>
              <a:chOff x="-114450" y="-16525"/>
              <a:chExt cx="2899575" cy="5212075"/>
            </a:xfrm>
          </p:grpSpPr>
          <p:grpSp>
            <p:nvGrpSpPr>
              <p:cNvPr id="850" name="Google Shape;850;p61"/>
              <p:cNvGrpSpPr/>
              <p:nvPr/>
            </p:nvGrpSpPr>
            <p:grpSpPr>
              <a:xfrm>
                <a:off x="-114450" y="-16525"/>
                <a:ext cx="2899575" cy="5212075"/>
                <a:chOff x="2352700" y="238125"/>
                <a:chExt cx="2899575" cy="5212075"/>
              </a:xfrm>
            </p:grpSpPr>
            <p:sp>
              <p:nvSpPr>
                <p:cNvPr id="851" name="Google Shape;851;p61"/>
                <p:cNvSpPr/>
                <p:nvPr/>
              </p:nvSpPr>
              <p:spPr>
                <a:xfrm>
                  <a:off x="4344275" y="1712225"/>
                  <a:ext cx="254200" cy="1065225"/>
                </a:xfrm>
                <a:custGeom>
                  <a:avLst/>
                  <a:gdLst/>
                  <a:ahLst/>
                  <a:cxnLst/>
                  <a:rect l="l" t="t" r="r" b="b"/>
                  <a:pathLst>
                    <a:path w="10168" h="42609" extrusionOk="0">
                      <a:moveTo>
                        <a:pt x="4259" y="0"/>
                      </a:moveTo>
                      <a:cubicBezTo>
                        <a:pt x="1839" y="0"/>
                        <a:pt x="1" y="1847"/>
                        <a:pt x="60" y="4415"/>
                      </a:cubicBezTo>
                      <a:lnTo>
                        <a:pt x="894" y="37705"/>
                      </a:lnTo>
                      <a:cubicBezTo>
                        <a:pt x="961" y="40074"/>
                        <a:pt x="3096" y="42609"/>
                        <a:pt x="5664" y="42609"/>
                      </a:cubicBezTo>
                      <a:cubicBezTo>
                        <a:pt x="8166" y="42609"/>
                        <a:pt x="10168" y="40140"/>
                        <a:pt x="10134" y="37839"/>
                      </a:cubicBezTo>
                      <a:lnTo>
                        <a:pt x="10134" y="6249"/>
                      </a:lnTo>
                      <a:cubicBezTo>
                        <a:pt x="10134" y="3514"/>
                        <a:pt x="7899" y="545"/>
                        <a:pt x="5131" y="78"/>
                      </a:cubicBezTo>
                      <a:cubicBezTo>
                        <a:pt x="4833" y="26"/>
                        <a:pt x="4542" y="0"/>
                        <a:pt x="425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61"/>
                <p:cNvSpPr/>
                <p:nvPr/>
              </p:nvSpPr>
              <p:spPr>
                <a:xfrm>
                  <a:off x="3886275" y="285650"/>
                  <a:ext cx="823950" cy="717200"/>
                </a:xfrm>
                <a:custGeom>
                  <a:avLst/>
                  <a:gdLst/>
                  <a:ahLst/>
                  <a:cxnLst/>
                  <a:rect l="l" t="t" r="r" b="b"/>
                  <a:pathLst>
                    <a:path w="32958" h="28688" extrusionOk="0">
                      <a:moveTo>
                        <a:pt x="1268" y="0"/>
                      </a:moveTo>
                      <a:cubicBezTo>
                        <a:pt x="1402" y="6071"/>
                        <a:pt x="1468" y="18247"/>
                        <a:pt x="1" y="28688"/>
                      </a:cubicBezTo>
                      <a:lnTo>
                        <a:pt x="32957" y="28688"/>
                      </a:lnTo>
                      <a:cubicBezTo>
                        <a:pt x="32957" y="28688"/>
                        <a:pt x="32124" y="21649"/>
                        <a:pt x="31657" y="13176"/>
                      </a:cubicBezTo>
                      <a:cubicBezTo>
                        <a:pt x="31456" y="8773"/>
                        <a:pt x="31623" y="4370"/>
                        <a:pt x="32124" y="0"/>
                      </a:cubicBezTo>
                      <a:close/>
                    </a:path>
                  </a:pathLst>
                </a:custGeom>
                <a:solidFill>
                  <a:srgbClr val="E6B8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61"/>
                <p:cNvSpPr/>
                <p:nvPr/>
              </p:nvSpPr>
              <p:spPr>
                <a:xfrm>
                  <a:off x="3715325" y="720125"/>
                  <a:ext cx="1504750" cy="1382100"/>
                </a:xfrm>
                <a:custGeom>
                  <a:avLst/>
                  <a:gdLst/>
                  <a:ahLst/>
                  <a:cxnLst/>
                  <a:rect l="l" t="t" r="r" b="b"/>
                  <a:pathLst>
                    <a:path w="60190" h="55284" extrusionOk="0">
                      <a:moveTo>
                        <a:pt x="23617" y="0"/>
                      </a:moveTo>
                      <a:cubicBezTo>
                        <a:pt x="2369" y="0"/>
                        <a:pt x="0" y="12276"/>
                        <a:pt x="0" y="25252"/>
                      </a:cubicBezTo>
                      <a:cubicBezTo>
                        <a:pt x="0" y="35960"/>
                        <a:pt x="4070" y="33591"/>
                        <a:pt x="14744" y="38728"/>
                      </a:cubicBezTo>
                      <a:cubicBezTo>
                        <a:pt x="23784" y="43031"/>
                        <a:pt x="25218" y="44099"/>
                        <a:pt x="25452" y="53706"/>
                      </a:cubicBezTo>
                      <a:cubicBezTo>
                        <a:pt x="29054" y="55136"/>
                        <a:pt x="33162" y="55283"/>
                        <a:pt x="34701" y="55283"/>
                      </a:cubicBezTo>
                      <a:cubicBezTo>
                        <a:pt x="35099" y="55283"/>
                        <a:pt x="35326" y="55273"/>
                        <a:pt x="35326" y="55273"/>
                      </a:cubicBezTo>
                      <a:cubicBezTo>
                        <a:pt x="35326" y="55273"/>
                        <a:pt x="35159" y="36493"/>
                        <a:pt x="38828" y="30255"/>
                      </a:cubicBezTo>
                      <a:cubicBezTo>
                        <a:pt x="39888" y="28447"/>
                        <a:pt x="40751" y="27708"/>
                        <a:pt x="41553" y="27708"/>
                      </a:cubicBezTo>
                      <a:cubicBezTo>
                        <a:pt x="44864" y="27708"/>
                        <a:pt x="47146" y="40304"/>
                        <a:pt x="58075" y="42264"/>
                      </a:cubicBezTo>
                      <a:cubicBezTo>
                        <a:pt x="58173" y="42281"/>
                        <a:pt x="58271" y="42290"/>
                        <a:pt x="58366" y="42290"/>
                      </a:cubicBezTo>
                      <a:cubicBezTo>
                        <a:pt x="59373" y="42290"/>
                        <a:pt x="60190" y="41365"/>
                        <a:pt x="59977" y="40329"/>
                      </a:cubicBezTo>
                      <a:cubicBezTo>
                        <a:pt x="59610" y="38028"/>
                        <a:pt x="56441" y="31957"/>
                        <a:pt x="55440" y="29355"/>
                      </a:cubicBezTo>
                      <a:cubicBezTo>
                        <a:pt x="46167" y="5204"/>
                        <a:pt x="34992" y="0"/>
                        <a:pt x="2361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61"/>
                <p:cNvSpPr/>
                <p:nvPr/>
              </p:nvSpPr>
              <p:spPr>
                <a:xfrm>
                  <a:off x="3715325" y="1068625"/>
                  <a:ext cx="759725" cy="946625"/>
                </a:xfrm>
                <a:custGeom>
                  <a:avLst/>
                  <a:gdLst/>
                  <a:ahLst/>
                  <a:cxnLst/>
                  <a:rect l="l" t="t" r="r" b="b"/>
                  <a:pathLst>
                    <a:path w="30389" h="37865" extrusionOk="0">
                      <a:moveTo>
                        <a:pt x="8048" y="1"/>
                      </a:moveTo>
                      <a:cubicBezTo>
                        <a:pt x="5973" y="1"/>
                        <a:pt x="4142" y="1089"/>
                        <a:pt x="3570" y="2806"/>
                      </a:cubicBezTo>
                      <a:lnTo>
                        <a:pt x="0" y="12213"/>
                      </a:lnTo>
                      <a:cubicBezTo>
                        <a:pt x="201" y="20552"/>
                        <a:pt x="3336" y="20152"/>
                        <a:pt x="10842" y="23054"/>
                      </a:cubicBezTo>
                      <a:cubicBezTo>
                        <a:pt x="12109" y="23421"/>
                        <a:pt x="13343" y="23921"/>
                        <a:pt x="14544" y="24488"/>
                      </a:cubicBezTo>
                      <a:cubicBezTo>
                        <a:pt x="17413" y="25889"/>
                        <a:pt x="19481" y="26956"/>
                        <a:pt x="21015" y="28091"/>
                      </a:cubicBezTo>
                      <a:cubicBezTo>
                        <a:pt x="24151" y="30259"/>
                        <a:pt x="25085" y="32527"/>
                        <a:pt x="25352" y="37864"/>
                      </a:cubicBezTo>
                      <a:cubicBezTo>
                        <a:pt x="26953" y="37097"/>
                        <a:pt x="28054" y="35596"/>
                        <a:pt x="28254" y="33828"/>
                      </a:cubicBezTo>
                      <a:lnTo>
                        <a:pt x="30122" y="7909"/>
                      </a:lnTo>
                      <a:cubicBezTo>
                        <a:pt x="30389" y="5574"/>
                        <a:pt x="28254" y="3373"/>
                        <a:pt x="25419" y="3073"/>
                      </a:cubicBezTo>
                      <a:cubicBezTo>
                        <a:pt x="25188" y="3045"/>
                        <a:pt x="24959" y="3031"/>
                        <a:pt x="24731" y="3031"/>
                      </a:cubicBezTo>
                      <a:cubicBezTo>
                        <a:pt x="23308" y="3031"/>
                        <a:pt x="21950" y="3563"/>
                        <a:pt x="20915" y="4540"/>
                      </a:cubicBezTo>
                      <a:cubicBezTo>
                        <a:pt x="20148" y="3173"/>
                        <a:pt x="18814" y="2239"/>
                        <a:pt x="17279" y="1939"/>
                      </a:cubicBezTo>
                      <a:cubicBezTo>
                        <a:pt x="16916" y="1862"/>
                        <a:pt x="16548" y="1825"/>
                        <a:pt x="16181" y="1825"/>
                      </a:cubicBezTo>
                      <a:cubicBezTo>
                        <a:pt x="15103" y="1825"/>
                        <a:pt x="14040" y="2150"/>
                        <a:pt x="13143" y="2772"/>
                      </a:cubicBezTo>
                      <a:cubicBezTo>
                        <a:pt x="12376" y="1572"/>
                        <a:pt x="11208" y="671"/>
                        <a:pt x="9841" y="271"/>
                      </a:cubicBezTo>
                      <a:cubicBezTo>
                        <a:pt x="9239" y="87"/>
                        <a:pt x="8634" y="1"/>
                        <a:pt x="8048" y="1"/>
                      </a:cubicBezTo>
                      <a:close/>
                    </a:path>
                  </a:pathLst>
                </a:custGeom>
                <a:solidFill>
                  <a:schemeClr val="accent1">
                    <a:alpha val="212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61"/>
                <p:cNvSpPr/>
                <p:nvPr/>
              </p:nvSpPr>
              <p:spPr>
                <a:xfrm>
                  <a:off x="5086300" y="1514025"/>
                  <a:ext cx="118450" cy="179775"/>
                </a:xfrm>
                <a:custGeom>
                  <a:avLst/>
                  <a:gdLst/>
                  <a:ahLst/>
                  <a:cxnLst/>
                  <a:rect l="l" t="t" r="r" b="b"/>
                  <a:pathLst>
                    <a:path w="4738" h="7191" extrusionOk="0">
                      <a:moveTo>
                        <a:pt x="1635" y="1"/>
                      </a:moveTo>
                      <a:cubicBezTo>
                        <a:pt x="501" y="768"/>
                        <a:pt x="1" y="2202"/>
                        <a:pt x="401" y="3536"/>
                      </a:cubicBezTo>
                      <a:cubicBezTo>
                        <a:pt x="906" y="5304"/>
                        <a:pt x="2785" y="7191"/>
                        <a:pt x="4455" y="7191"/>
                      </a:cubicBezTo>
                      <a:cubicBezTo>
                        <a:pt x="4550" y="7191"/>
                        <a:pt x="4644" y="7185"/>
                        <a:pt x="4737" y="7172"/>
                      </a:cubicBezTo>
                      <a:cubicBezTo>
                        <a:pt x="4070" y="5204"/>
                        <a:pt x="2702" y="2302"/>
                        <a:pt x="163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61"/>
                <p:cNvSpPr/>
                <p:nvPr/>
              </p:nvSpPr>
              <p:spPr>
                <a:xfrm>
                  <a:off x="4114775" y="1174750"/>
                  <a:ext cx="320250" cy="854600"/>
                </a:xfrm>
                <a:custGeom>
                  <a:avLst/>
                  <a:gdLst/>
                  <a:ahLst/>
                  <a:cxnLst/>
                  <a:rect l="l" t="t" r="r" b="b"/>
                  <a:pathLst>
                    <a:path w="12810" h="34184" extrusionOk="0">
                      <a:moveTo>
                        <a:pt x="8177" y="1"/>
                      </a:moveTo>
                      <a:cubicBezTo>
                        <a:pt x="5976" y="1"/>
                        <a:pt x="4052" y="1629"/>
                        <a:pt x="3803" y="3865"/>
                      </a:cubicBezTo>
                      <a:lnTo>
                        <a:pt x="234" y="28649"/>
                      </a:lnTo>
                      <a:cubicBezTo>
                        <a:pt x="1" y="31418"/>
                        <a:pt x="2035" y="33886"/>
                        <a:pt x="4804" y="34153"/>
                      </a:cubicBezTo>
                      <a:cubicBezTo>
                        <a:pt x="4991" y="34173"/>
                        <a:pt x="5177" y="34183"/>
                        <a:pt x="5362" y="34183"/>
                      </a:cubicBezTo>
                      <a:cubicBezTo>
                        <a:pt x="7901" y="34183"/>
                        <a:pt x="10097" y="32298"/>
                        <a:pt x="10408" y="29716"/>
                      </a:cubicBezTo>
                      <a:lnTo>
                        <a:pt x="12609" y="4799"/>
                      </a:lnTo>
                      <a:cubicBezTo>
                        <a:pt x="12810" y="2397"/>
                        <a:pt x="11075" y="262"/>
                        <a:pt x="8673" y="29"/>
                      </a:cubicBezTo>
                      <a:cubicBezTo>
                        <a:pt x="8507" y="10"/>
                        <a:pt x="8341" y="1"/>
                        <a:pt x="8177" y="1"/>
                      </a:cubicBezTo>
                      <a:close/>
                    </a:path>
                  </a:pathLst>
                </a:custGeom>
                <a:solidFill>
                  <a:srgbClr val="FFCC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61"/>
                <p:cNvSpPr/>
                <p:nvPr/>
              </p:nvSpPr>
              <p:spPr>
                <a:xfrm>
                  <a:off x="4114775" y="1183800"/>
                  <a:ext cx="203500" cy="845300"/>
                </a:xfrm>
                <a:custGeom>
                  <a:avLst/>
                  <a:gdLst/>
                  <a:ahLst/>
                  <a:cxnLst/>
                  <a:rect l="l" t="t" r="r" b="b"/>
                  <a:pathLst>
                    <a:path w="8140" h="33812" extrusionOk="0">
                      <a:moveTo>
                        <a:pt x="6472" y="0"/>
                      </a:moveTo>
                      <a:cubicBezTo>
                        <a:pt x="5004" y="601"/>
                        <a:pt x="3970" y="1935"/>
                        <a:pt x="3803" y="3503"/>
                      </a:cubicBezTo>
                      <a:lnTo>
                        <a:pt x="234" y="28287"/>
                      </a:lnTo>
                      <a:cubicBezTo>
                        <a:pt x="1" y="31056"/>
                        <a:pt x="2035" y="33524"/>
                        <a:pt x="4804" y="33791"/>
                      </a:cubicBezTo>
                      <a:cubicBezTo>
                        <a:pt x="4963" y="33805"/>
                        <a:pt x="5123" y="33811"/>
                        <a:pt x="5283" y="33811"/>
                      </a:cubicBezTo>
                      <a:cubicBezTo>
                        <a:pt x="6295" y="33811"/>
                        <a:pt x="7304" y="33538"/>
                        <a:pt x="8140" y="32990"/>
                      </a:cubicBezTo>
                      <a:lnTo>
                        <a:pt x="8140" y="32990"/>
                      </a:lnTo>
                      <a:cubicBezTo>
                        <a:pt x="7495" y="33259"/>
                        <a:pt x="6785" y="33419"/>
                        <a:pt x="6063" y="33419"/>
                      </a:cubicBezTo>
                      <a:cubicBezTo>
                        <a:pt x="5888" y="33419"/>
                        <a:pt x="5713" y="33410"/>
                        <a:pt x="5538" y="33391"/>
                      </a:cubicBezTo>
                      <a:cubicBezTo>
                        <a:pt x="2769" y="33124"/>
                        <a:pt x="734" y="30655"/>
                        <a:pt x="1001" y="27887"/>
                      </a:cubicBezTo>
                      <a:lnTo>
                        <a:pt x="4537" y="3102"/>
                      </a:lnTo>
                      <a:cubicBezTo>
                        <a:pt x="4671" y="1835"/>
                        <a:pt x="5371" y="701"/>
                        <a:pt x="6472" y="0"/>
                      </a:cubicBezTo>
                      <a:close/>
                    </a:path>
                  </a:pathLst>
                </a:custGeom>
                <a:solidFill>
                  <a:schemeClr val="accent1">
                    <a:alpha val="212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61"/>
                <p:cNvSpPr/>
                <p:nvPr/>
              </p:nvSpPr>
              <p:spPr>
                <a:xfrm>
                  <a:off x="3887950" y="1154350"/>
                  <a:ext cx="345275" cy="748025"/>
                </a:xfrm>
                <a:custGeom>
                  <a:avLst/>
                  <a:gdLst/>
                  <a:ahLst/>
                  <a:cxnLst/>
                  <a:rect l="l" t="t" r="r" b="b"/>
                  <a:pathLst>
                    <a:path w="13811" h="29921" extrusionOk="0">
                      <a:moveTo>
                        <a:pt x="9309" y="0"/>
                      </a:moveTo>
                      <a:cubicBezTo>
                        <a:pt x="7384" y="0"/>
                        <a:pt x="5682" y="1347"/>
                        <a:pt x="5271" y="3313"/>
                      </a:cubicBezTo>
                      <a:lnTo>
                        <a:pt x="501" y="24261"/>
                      </a:lnTo>
                      <a:cubicBezTo>
                        <a:pt x="0" y="26830"/>
                        <a:pt x="1668" y="29332"/>
                        <a:pt x="4237" y="29832"/>
                      </a:cubicBezTo>
                      <a:cubicBezTo>
                        <a:pt x="4544" y="29892"/>
                        <a:pt x="4850" y="29921"/>
                        <a:pt x="5152" y="29921"/>
                      </a:cubicBezTo>
                      <a:cubicBezTo>
                        <a:pt x="7375" y="29921"/>
                        <a:pt x="9367" y="28357"/>
                        <a:pt x="9807" y="26096"/>
                      </a:cubicBezTo>
                      <a:lnTo>
                        <a:pt x="13377" y="4914"/>
                      </a:lnTo>
                      <a:cubicBezTo>
                        <a:pt x="13810" y="2679"/>
                        <a:pt x="12343" y="511"/>
                        <a:pt x="10108" y="77"/>
                      </a:cubicBezTo>
                      <a:cubicBezTo>
                        <a:pt x="9839" y="25"/>
                        <a:pt x="9572" y="0"/>
                        <a:pt x="9309" y="0"/>
                      </a:cubicBezTo>
                      <a:close/>
                    </a:path>
                  </a:pathLst>
                </a:custGeom>
                <a:solidFill>
                  <a:srgbClr val="FFCC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61"/>
                <p:cNvSpPr/>
                <p:nvPr/>
              </p:nvSpPr>
              <p:spPr>
                <a:xfrm>
                  <a:off x="3889625" y="1183800"/>
                  <a:ext cx="226850" cy="718900"/>
                </a:xfrm>
                <a:custGeom>
                  <a:avLst/>
                  <a:gdLst/>
                  <a:ahLst/>
                  <a:cxnLst/>
                  <a:rect l="l" t="t" r="r" b="b"/>
                  <a:pathLst>
                    <a:path w="9074" h="28756" extrusionOk="0">
                      <a:moveTo>
                        <a:pt x="6371" y="0"/>
                      </a:moveTo>
                      <a:lnTo>
                        <a:pt x="6371" y="0"/>
                      </a:lnTo>
                      <a:cubicBezTo>
                        <a:pt x="5771" y="567"/>
                        <a:pt x="5371" y="1334"/>
                        <a:pt x="5204" y="2135"/>
                      </a:cubicBezTo>
                      <a:lnTo>
                        <a:pt x="467" y="23083"/>
                      </a:lnTo>
                      <a:cubicBezTo>
                        <a:pt x="0" y="25318"/>
                        <a:pt x="1201" y="27520"/>
                        <a:pt x="3302" y="28387"/>
                      </a:cubicBezTo>
                      <a:cubicBezTo>
                        <a:pt x="3894" y="28635"/>
                        <a:pt x="4516" y="28755"/>
                        <a:pt x="5132" y="28755"/>
                      </a:cubicBezTo>
                      <a:cubicBezTo>
                        <a:pt x="6669" y="28755"/>
                        <a:pt x="8168" y="28010"/>
                        <a:pt x="9073" y="26652"/>
                      </a:cubicBezTo>
                      <a:lnTo>
                        <a:pt x="9073" y="26652"/>
                      </a:lnTo>
                      <a:cubicBezTo>
                        <a:pt x="8155" y="27598"/>
                        <a:pt x="6909" y="28105"/>
                        <a:pt x="5636" y="28105"/>
                      </a:cubicBezTo>
                      <a:cubicBezTo>
                        <a:pt x="5337" y="28105"/>
                        <a:pt x="5036" y="28077"/>
                        <a:pt x="4737" y="28020"/>
                      </a:cubicBezTo>
                      <a:cubicBezTo>
                        <a:pt x="2168" y="27486"/>
                        <a:pt x="500" y="25018"/>
                        <a:pt x="967" y="22449"/>
                      </a:cubicBezTo>
                      <a:lnTo>
                        <a:pt x="5771" y="1468"/>
                      </a:lnTo>
                      <a:cubicBezTo>
                        <a:pt x="5871" y="934"/>
                        <a:pt x="6071" y="434"/>
                        <a:pt x="6371" y="0"/>
                      </a:cubicBezTo>
                      <a:close/>
                    </a:path>
                  </a:pathLst>
                </a:custGeom>
                <a:solidFill>
                  <a:schemeClr val="accent1">
                    <a:alpha val="212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61"/>
                <p:cNvSpPr/>
                <p:nvPr/>
              </p:nvSpPr>
              <p:spPr>
                <a:xfrm>
                  <a:off x="3674450" y="1113375"/>
                  <a:ext cx="371975" cy="660650"/>
                </a:xfrm>
                <a:custGeom>
                  <a:avLst/>
                  <a:gdLst/>
                  <a:ahLst/>
                  <a:cxnLst/>
                  <a:rect l="l" t="t" r="r" b="b"/>
                  <a:pathLst>
                    <a:path w="14879" h="26426" extrusionOk="0">
                      <a:moveTo>
                        <a:pt x="10266" y="1"/>
                      </a:moveTo>
                      <a:cubicBezTo>
                        <a:pt x="8495" y="1"/>
                        <a:pt x="6883" y="1153"/>
                        <a:pt x="6339" y="2951"/>
                      </a:cubicBezTo>
                      <a:lnTo>
                        <a:pt x="768" y="20330"/>
                      </a:lnTo>
                      <a:cubicBezTo>
                        <a:pt x="1" y="22831"/>
                        <a:pt x="1435" y="25467"/>
                        <a:pt x="3937" y="26234"/>
                      </a:cubicBezTo>
                      <a:cubicBezTo>
                        <a:pt x="4380" y="26364"/>
                        <a:pt x="4829" y="26426"/>
                        <a:pt x="5271" y="26426"/>
                      </a:cubicBezTo>
                      <a:cubicBezTo>
                        <a:pt x="7324" y="26426"/>
                        <a:pt x="9238" y="25090"/>
                        <a:pt x="9841" y="23032"/>
                      </a:cubicBezTo>
                      <a:lnTo>
                        <a:pt x="14211" y="5319"/>
                      </a:lnTo>
                      <a:cubicBezTo>
                        <a:pt x="14878" y="3117"/>
                        <a:pt x="13644" y="849"/>
                        <a:pt x="11476" y="182"/>
                      </a:cubicBezTo>
                      <a:cubicBezTo>
                        <a:pt x="11071" y="59"/>
                        <a:pt x="10665" y="1"/>
                        <a:pt x="10266" y="1"/>
                      </a:cubicBezTo>
                      <a:close/>
                    </a:path>
                  </a:pathLst>
                </a:custGeom>
                <a:solidFill>
                  <a:srgbClr val="FFCC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61"/>
                <p:cNvSpPr/>
                <p:nvPr/>
              </p:nvSpPr>
              <p:spPr>
                <a:xfrm>
                  <a:off x="3882100" y="238125"/>
                  <a:ext cx="875650" cy="376125"/>
                </a:xfrm>
                <a:custGeom>
                  <a:avLst/>
                  <a:gdLst/>
                  <a:ahLst/>
                  <a:cxnLst/>
                  <a:rect l="l" t="t" r="r" b="b"/>
                  <a:pathLst>
                    <a:path w="35026" h="15045" extrusionOk="0">
                      <a:moveTo>
                        <a:pt x="1" y="0"/>
                      </a:moveTo>
                      <a:lnTo>
                        <a:pt x="1" y="15044"/>
                      </a:lnTo>
                      <a:lnTo>
                        <a:pt x="35026" y="13843"/>
                      </a:lnTo>
                      <a:lnTo>
                        <a:pt x="3402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61"/>
                <p:cNvSpPr/>
                <p:nvPr/>
              </p:nvSpPr>
              <p:spPr>
                <a:xfrm>
                  <a:off x="3847925" y="238125"/>
                  <a:ext cx="942350" cy="256025"/>
                </a:xfrm>
                <a:custGeom>
                  <a:avLst/>
                  <a:gdLst/>
                  <a:ahLst/>
                  <a:cxnLst/>
                  <a:rect l="l" t="t" r="r" b="b"/>
                  <a:pathLst>
                    <a:path w="37694" h="10241" extrusionOk="0">
                      <a:moveTo>
                        <a:pt x="0" y="0"/>
                      </a:moveTo>
                      <a:lnTo>
                        <a:pt x="0" y="10241"/>
                      </a:lnTo>
                      <a:lnTo>
                        <a:pt x="37694" y="7539"/>
                      </a:lnTo>
                      <a:lnTo>
                        <a:pt x="3769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61"/>
                <p:cNvSpPr/>
                <p:nvPr/>
              </p:nvSpPr>
              <p:spPr>
                <a:xfrm>
                  <a:off x="3859600" y="1149150"/>
                  <a:ext cx="150125" cy="121850"/>
                </a:xfrm>
                <a:custGeom>
                  <a:avLst/>
                  <a:gdLst/>
                  <a:ahLst/>
                  <a:cxnLst/>
                  <a:rect l="l" t="t" r="r" b="b"/>
                  <a:pathLst>
                    <a:path w="6005" h="4874" extrusionOk="0">
                      <a:moveTo>
                        <a:pt x="2556" y="1"/>
                      </a:moveTo>
                      <a:cubicBezTo>
                        <a:pt x="1489" y="1"/>
                        <a:pt x="499" y="750"/>
                        <a:pt x="267" y="1853"/>
                      </a:cubicBezTo>
                      <a:cubicBezTo>
                        <a:pt x="0" y="3087"/>
                        <a:pt x="801" y="4355"/>
                        <a:pt x="2035" y="4622"/>
                      </a:cubicBezTo>
                      <a:lnTo>
                        <a:pt x="2936" y="4822"/>
                      </a:lnTo>
                      <a:cubicBezTo>
                        <a:pt x="3100" y="4856"/>
                        <a:pt x="3265" y="4873"/>
                        <a:pt x="3427" y="4873"/>
                      </a:cubicBezTo>
                      <a:cubicBezTo>
                        <a:pt x="4515" y="4873"/>
                        <a:pt x="5505" y="4124"/>
                        <a:pt x="5738" y="3021"/>
                      </a:cubicBezTo>
                      <a:cubicBezTo>
                        <a:pt x="6005" y="1753"/>
                        <a:pt x="5204" y="519"/>
                        <a:pt x="3936" y="252"/>
                      </a:cubicBezTo>
                      <a:lnTo>
                        <a:pt x="3036" y="52"/>
                      </a:lnTo>
                      <a:cubicBezTo>
                        <a:pt x="2876" y="17"/>
                        <a:pt x="2715" y="1"/>
                        <a:pt x="255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61"/>
                <p:cNvSpPr/>
                <p:nvPr/>
              </p:nvSpPr>
              <p:spPr>
                <a:xfrm>
                  <a:off x="4046400" y="1192225"/>
                  <a:ext cx="148450" cy="121000"/>
                </a:xfrm>
                <a:custGeom>
                  <a:avLst/>
                  <a:gdLst/>
                  <a:ahLst/>
                  <a:cxnLst/>
                  <a:rect l="l" t="t" r="r" b="b"/>
                  <a:pathLst>
                    <a:path w="5938" h="4840" extrusionOk="0">
                      <a:moveTo>
                        <a:pt x="2559" y="0"/>
                      </a:moveTo>
                      <a:cubicBezTo>
                        <a:pt x="1432" y="0"/>
                        <a:pt x="411" y="790"/>
                        <a:pt x="200" y="1931"/>
                      </a:cubicBezTo>
                      <a:cubicBezTo>
                        <a:pt x="0" y="3199"/>
                        <a:pt x="834" y="4400"/>
                        <a:pt x="2102" y="4633"/>
                      </a:cubicBezTo>
                      <a:lnTo>
                        <a:pt x="3002" y="4800"/>
                      </a:lnTo>
                      <a:cubicBezTo>
                        <a:pt x="3146" y="4827"/>
                        <a:pt x="3288" y="4839"/>
                        <a:pt x="3429" y="4839"/>
                      </a:cubicBezTo>
                      <a:cubicBezTo>
                        <a:pt x="4529" y="4839"/>
                        <a:pt x="5497" y="4056"/>
                        <a:pt x="5704" y="2932"/>
                      </a:cubicBezTo>
                      <a:cubicBezTo>
                        <a:pt x="5938" y="1665"/>
                        <a:pt x="5104" y="430"/>
                        <a:pt x="3836" y="197"/>
                      </a:cubicBezTo>
                      <a:lnTo>
                        <a:pt x="2936" y="30"/>
                      </a:lnTo>
                      <a:cubicBezTo>
                        <a:pt x="2809" y="10"/>
                        <a:pt x="2683" y="0"/>
                        <a:pt x="255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61"/>
                <p:cNvSpPr/>
                <p:nvPr/>
              </p:nvSpPr>
              <p:spPr>
                <a:xfrm>
                  <a:off x="4242375" y="1217700"/>
                  <a:ext cx="164300" cy="134850"/>
                </a:xfrm>
                <a:custGeom>
                  <a:avLst/>
                  <a:gdLst/>
                  <a:ahLst/>
                  <a:cxnLst/>
                  <a:rect l="l" t="t" r="r" b="b"/>
                  <a:pathLst>
                    <a:path w="6572" h="5394" extrusionOk="0">
                      <a:moveTo>
                        <a:pt x="2782" y="0"/>
                      </a:moveTo>
                      <a:cubicBezTo>
                        <a:pt x="1424" y="0"/>
                        <a:pt x="291" y="998"/>
                        <a:pt x="134" y="2380"/>
                      </a:cubicBezTo>
                      <a:cubicBezTo>
                        <a:pt x="0" y="3814"/>
                        <a:pt x="1034" y="5115"/>
                        <a:pt x="2502" y="5249"/>
                      </a:cubicBezTo>
                      <a:lnTo>
                        <a:pt x="3536" y="5382"/>
                      </a:lnTo>
                      <a:cubicBezTo>
                        <a:pt x="3619" y="5390"/>
                        <a:pt x="3702" y="5394"/>
                        <a:pt x="3784" y="5394"/>
                      </a:cubicBezTo>
                      <a:cubicBezTo>
                        <a:pt x="5147" y="5394"/>
                        <a:pt x="6312" y="4367"/>
                        <a:pt x="6438" y="3014"/>
                      </a:cubicBezTo>
                      <a:cubicBezTo>
                        <a:pt x="6571" y="1546"/>
                        <a:pt x="5537" y="279"/>
                        <a:pt x="4070" y="112"/>
                      </a:cubicBezTo>
                      <a:lnTo>
                        <a:pt x="3036" y="12"/>
                      </a:lnTo>
                      <a:cubicBezTo>
                        <a:pt x="2950" y="4"/>
                        <a:pt x="2865" y="0"/>
                        <a:pt x="278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61"/>
                <p:cNvSpPr/>
                <p:nvPr/>
              </p:nvSpPr>
              <p:spPr>
                <a:xfrm>
                  <a:off x="3358400" y="4161750"/>
                  <a:ext cx="1074125" cy="1067450"/>
                </a:xfrm>
                <a:custGeom>
                  <a:avLst/>
                  <a:gdLst/>
                  <a:ahLst/>
                  <a:cxnLst/>
                  <a:rect l="l" t="t" r="r" b="b"/>
                  <a:pathLst>
                    <a:path w="42965" h="42698" extrusionOk="0">
                      <a:moveTo>
                        <a:pt x="19881" y="1"/>
                      </a:moveTo>
                      <a:cubicBezTo>
                        <a:pt x="19881" y="1"/>
                        <a:pt x="15445" y="5538"/>
                        <a:pt x="9708" y="11809"/>
                      </a:cubicBezTo>
                      <a:cubicBezTo>
                        <a:pt x="6705" y="15011"/>
                        <a:pt x="3470" y="17980"/>
                        <a:pt x="1" y="20682"/>
                      </a:cubicBezTo>
                      <a:lnTo>
                        <a:pt x="21616" y="42698"/>
                      </a:lnTo>
                      <a:cubicBezTo>
                        <a:pt x="25852" y="38328"/>
                        <a:pt x="34492" y="29789"/>
                        <a:pt x="42965" y="23518"/>
                      </a:cubicBezTo>
                      <a:lnTo>
                        <a:pt x="19881" y="1"/>
                      </a:lnTo>
                      <a:close/>
                    </a:path>
                  </a:pathLst>
                </a:custGeom>
                <a:solidFill>
                  <a:srgbClr val="E6B8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61"/>
                <p:cNvSpPr/>
                <p:nvPr/>
              </p:nvSpPr>
              <p:spPr>
                <a:xfrm>
                  <a:off x="4577600" y="3220450"/>
                  <a:ext cx="674675" cy="507625"/>
                </a:xfrm>
                <a:custGeom>
                  <a:avLst/>
                  <a:gdLst/>
                  <a:ahLst/>
                  <a:cxnLst/>
                  <a:rect l="l" t="t" r="r" b="b"/>
                  <a:pathLst>
                    <a:path w="26987" h="20305" extrusionOk="0">
                      <a:moveTo>
                        <a:pt x="22041" y="0"/>
                      </a:moveTo>
                      <a:cubicBezTo>
                        <a:pt x="20776" y="0"/>
                        <a:pt x="19410" y="428"/>
                        <a:pt x="18214" y="1293"/>
                      </a:cubicBezTo>
                      <a:lnTo>
                        <a:pt x="3970" y="10300"/>
                      </a:lnTo>
                      <a:cubicBezTo>
                        <a:pt x="1001" y="12435"/>
                        <a:pt x="1" y="16104"/>
                        <a:pt x="1702" y="18439"/>
                      </a:cubicBezTo>
                      <a:cubicBezTo>
                        <a:pt x="2586" y="19676"/>
                        <a:pt x="4069" y="20305"/>
                        <a:pt x="5709" y="20305"/>
                      </a:cubicBezTo>
                      <a:cubicBezTo>
                        <a:pt x="7165" y="20305"/>
                        <a:pt x="8745" y="19810"/>
                        <a:pt x="10141" y="18806"/>
                      </a:cubicBezTo>
                      <a:lnTo>
                        <a:pt x="23551" y="8665"/>
                      </a:lnTo>
                      <a:cubicBezTo>
                        <a:pt x="26119" y="6797"/>
                        <a:pt x="26987" y="3628"/>
                        <a:pt x="25519" y="1594"/>
                      </a:cubicBezTo>
                      <a:cubicBezTo>
                        <a:pt x="24744" y="536"/>
                        <a:pt x="23456" y="0"/>
                        <a:pt x="2204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61"/>
                <p:cNvSpPr/>
                <p:nvPr/>
              </p:nvSpPr>
              <p:spPr>
                <a:xfrm>
                  <a:off x="4577600" y="3342825"/>
                  <a:ext cx="313575" cy="385950"/>
                </a:xfrm>
                <a:custGeom>
                  <a:avLst/>
                  <a:gdLst/>
                  <a:ahLst/>
                  <a:cxnLst/>
                  <a:rect l="l" t="t" r="r" b="b"/>
                  <a:pathLst>
                    <a:path w="12543" h="15438" extrusionOk="0">
                      <a:moveTo>
                        <a:pt x="12543" y="1"/>
                      </a:moveTo>
                      <a:lnTo>
                        <a:pt x="3970" y="5438"/>
                      </a:lnTo>
                      <a:cubicBezTo>
                        <a:pt x="1001" y="7573"/>
                        <a:pt x="1" y="11242"/>
                        <a:pt x="1702" y="13577"/>
                      </a:cubicBezTo>
                      <a:cubicBezTo>
                        <a:pt x="2582" y="14810"/>
                        <a:pt x="4057" y="15438"/>
                        <a:pt x="5690" y="15438"/>
                      </a:cubicBezTo>
                      <a:cubicBezTo>
                        <a:pt x="7151" y="15438"/>
                        <a:pt x="8739" y="14935"/>
                        <a:pt x="10141" y="13911"/>
                      </a:cubicBezTo>
                      <a:lnTo>
                        <a:pt x="12543" y="12110"/>
                      </a:lnTo>
                      <a:lnTo>
                        <a:pt x="12543" y="1"/>
                      </a:lnTo>
                      <a:close/>
                    </a:path>
                  </a:pathLst>
                </a:custGeom>
                <a:solidFill>
                  <a:srgbClr val="E6B8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61"/>
                <p:cNvSpPr/>
                <p:nvPr/>
              </p:nvSpPr>
              <p:spPr>
                <a:xfrm>
                  <a:off x="3708650" y="3240475"/>
                  <a:ext cx="1254250" cy="1601650"/>
                </a:xfrm>
                <a:custGeom>
                  <a:avLst/>
                  <a:gdLst/>
                  <a:ahLst/>
                  <a:cxnLst/>
                  <a:rect l="l" t="t" r="r" b="b"/>
                  <a:pathLst>
                    <a:path w="50170" h="64066" extrusionOk="0">
                      <a:moveTo>
                        <a:pt x="11125" y="0"/>
                      </a:moveTo>
                      <a:cubicBezTo>
                        <a:pt x="10608" y="0"/>
                        <a:pt x="10091" y="242"/>
                        <a:pt x="9774" y="726"/>
                      </a:cubicBezTo>
                      <a:cubicBezTo>
                        <a:pt x="8407" y="2627"/>
                        <a:pt x="7039" y="9299"/>
                        <a:pt x="6305" y="12001"/>
                      </a:cubicBezTo>
                      <a:cubicBezTo>
                        <a:pt x="368" y="33583"/>
                        <a:pt x="1" y="47026"/>
                        <a:pt x="7973" y="55165"/>
                      </a:cubicBezTo>
                      <a:cubicBezTo>
                        <a:pt x="14289" y="61609"/>
                        <a:pt x="19806" y="64066"/>
                        <a:pt x="24771" y="64066"/>
                      </a:cubicBezTo>
                      <a:cubicBezTo>
                        <a:pt x="31499" y="64066"/>
                        <a:pt x="37214" y="59552"/>
                        <a:pt x="42531" y="54331"/>
                      </a:cubicBezTo>
                      <a:cubicBezTo>
                        <a:pt x="50170" y="46792"/>
                        <a:pt x="45633" y="45558"/>
                        <a:pt x="41797" y="34317"/>
                      </a:cubicBezTo>
                      <a:cubicBezTo>
                        <a:pt x="38561" y="24843"/>
                        <a:pt x="38295" y="23042"/>
                        <a:pt x="44966" y="16170"/>
                      </a:cubicBezTo>
                      <a:cubicBezTo>
                        <a:pt x="43296" y="12144"/>
                        <a:pt x="36933" y="11931"/>
                        <a:pt x="35604" y="11931"/>
                      </a:cubicBezTo>
                      <a:cubicBezTo>
                        <a:pt x="35446" y="11931"/>
                        <a:pt x="35359" y="11934"/>
                        <a:pt x="35359" y="11934"/>
                      </a:cubicBezTo>
                      <a:cubicBezTo>
                        <a:pt x="35359" y="11934"/>
                        <a:pt x="24918" y="19439"/>
                        <a:pt x="18514" y="22008"/>
                      </a:cubicBezTo>
                      <a:cubicBezTo>
                        <a:pt x="17311" y="22494"/>
                        <a:pt x="16424" y="22720"/>
                        <a:pt x="15780" y="22720"/>
                      </a:cubicBezTo>
                      <a:cubicBezTo>
                        <a:pt x="11080" y="22720"/>
                        <a:pt x="19311" y="10729"/>
                        <a:pt x="12476" y="726"/>
                      </a:cubicBezTo>
                      <a:cubicBezTo>
                        <a:pt x="12159" y="242"/>
                        <a:pt x="11642" y="0"/>
                        <a:pt x="1112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61"/>
                <p:cNvSpPr/>
                <p:nvPr/>
              </p:nvSpPr>
              <p:spPr>
                <a:xfrm>
                  <a:off x="4072088" y="3571356"/>
                  <a:ext cx="824775" cy="1027500"/>
                </a:xfrm>
                <a:custGeom>
                  <a:avLst/>
                  <a:gdLst/>
                  <a:ahLst/>
                  <a:cxnLst/>
                  <a:rect l="l" t="t" r="r" b="b"/>
                  <a:pathLst>
                    <a:path w="32991" h="41100" extrusionOk="0">
                      <a:moveTo>
                        <a:pt x="23162" y="1"/>
                      </a:moveTo>
                      <a:cubicBezTo>
                        <a:pt x="23004" y="1"/>
                        <a:pt x="22917" y="4"/>
                        <a:pt x="22917" y="4"/>
                      </a:cubicBezTo>
                      <a:cubicBezTo>
                        <a:pt x="22917" y="4"/>
                        <a:pt x="12476" y="7509"/>
                        <a:pt x="6072" y="10044"/>
                      </a:cubicBezTo>
                      <a:cubicBezTo>
                        <a:pt x="4873" y="10529"/>
                        <a:pt x="3989" y="10753"/>
                        <a:pt x="3347" y="10753"/>
                      </a:cubicBezTo>
                      <a:cubicBezTo>
                        <a:pt x="2398" y="10753"/>
                        <a:pt x="1975" y="10265"/>
                        <a:pt x="1835" y="9410"/>
                      </a:cubicBezTo>
                      <a:lnTo>
                        <a:pt x="134" y="34495"/>
                      </a:lnTo>
                      <a:cubicBezTo>
                        <a:pt x="1" y="38064"/>
                        <a:pt x="2836" y="41033"/>
                        <a:pt x="6405" y="41100"/>
                      </a:cubicBezTo>
                      <a:lnTo>
                        <a:pt x="26486" y="39899"/>
                      </a:lnTo>
                      <a:cubicBezTo>
                        <a:pt x="30089" y="39832"/>
                        <a:pt x="32991" y="36863"/>
                        <a:pt x="32958" y="33227"/>
                      </a:cubicBezTo>
                      <a:lnTo>
                        <a:pt x="32958" y="30892"/>
                      </a:lnTo>
                      <a:cubicBezTo>
                        <a:pt x="32024" y="28757"/>
                        <a:pt x="30656" y="26122"/>
                        <a:pt x="29355" y="22353"/>
                      </a:cubicBezTo>
                      <a:cubicBezTo>
                        <a:pt x="26119" y="12913"/>
                        <a:pt x="25853" y="11112"/>
                        <a:pt x="32524" y="4240"/>
                      </a:cubicBezTo>
                      <a:cubicBezTo>
                        <a:pt x="30854" y="214"/>
                        <a:pt x="24491" y="1"/>
                        <a:pt x="23162" y="1"/>
                      </a:cubicBezTo>
                      <a:close/>
                    </a:path>
                  </a:pathLst>
                </a:custGeom>
                <a:solidFill>
                  <a:schemeClr val="accent1">
                    <a:alpha val="212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61"/>
                <p:cNvSpPr/>
                <p:nvPr/>
              </p:nvSpPr>
              <p:spPr>
                <a:xfrm>
                  <a:off x="4444175" y="4256000"/>
                  <a:ext cx="470350" cy="413325"/>
                </a:xfrm>
                <a:custGeom>
                  <a:avLst/>
                  <a:gdLst/>
                  <a:ahLst/>
                  <a:cxnLst/>
                  <a:rect l="l" t="t" r="r" b="b"/>
                  <a:pathLst>
                    <a:path w="18814" h="16533" extrusionOk="0">
                      <a:moveTo>
                        <a:pt x="14945" y="0"/>
                      </a:moveTo>
                      <a:lnTo>
                        <a:pt x="2669" y="7639"/>
                      </a:lnTo>
                      <a:cubicBezTo>
                        <a:pt x="634" y="8706"/>
                        <a:pt x="1" y="11475"/>
                        <a:pt x="1235" y="13810"/>
                      </a:cubicBezTo>
                      <a:cubicBezTo>
                        <a:pt x="2139" y="15520"/>
                        <a:pt x="3794" y="16532"/>
                        <a:pt x="5402" y="16532"/>
                      </a:cubicBezTo>
                      <a:cubicBezTo>
                        <a:pt x="5989" y="16532"/>
                        <a:pt x="6570" y="16397"/>
                        <a:pt x="7106" y="16112"/>
                      </a:cubicBezTo>
                      <a:lnTo>
                        <a:pt x="14211" y="12576"/>
                      </a:lnTo>
                      <a:cubicBezTo>
                        <a:pt x="18814" y="7605"/>
                        <a:pt x="17446" y="5437"/>
                        <a:pt x="14945" y="0"/>
                      </a:cubicBezTo>
                      <a:close/>
                    </a:path>
                  </a:pathLst>
                </a:custGeom>
                <a:solidFill>
                  <a:srgbClr val="E6B8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61"/>
                <p:cNvSpPr/>
                <p:nvPr/>
              </p:nvSpPr>
              <p:spPr>
                <a:xfrm>
                  <a:off x="4116450" y="3220250"/>
                  <a:ext cx="697175" cy="1265100"/>
                </a:xfrm>
                <a:custGeom>
                  <a:avLst/>
                  <a:gdLst/>
                  <a:ahLst/>
                  <a:cxnLst/>
                  <a:rect l="l" t="t" r="r" b="b"/>
                  <a:pathLst>
                    <a:path w="27887" h="50604" extrusionOk="0">
                      <a:moveTo>
                        <a:pt x="5871" y="0"/>
                      </a:moveTo>
                      <a:cubicBezTo>
                        <a:pt x="2635" y="0"/>
                        <a:pt x="0" y="2602"/>
                        <a:pt x="0" y="5871"/>
                      </a:cubicBezTo>
                      <a:lnTo>
                        <a:pt x="0" y="44732"/>
                      </a:lnTo>
                      <a:cubicBezTo>
                        <a:pt x="0" y="47968"/>
                        <a:pt x="2635" y="50603"/>
                        <a:pt x="5871" y="50603"/>
                      </a:cubicBezTo>
                      <a:lnTo>
                        <a:pt x="22049" y="50603"/>
                      </a:lnTo>
                      <a:cubicBezTo>
                        <a:pt x="25285" y="50603"/>
                        <a:pt x="27887" y="47968"/>
                        <a:pt x="27887" y="44732"/>
                      </a:cubicBezTo>
                      <a:lnTo>
                        <a:pt x="27887" y="5871"/>
                      </a:lnTo>
                      <a:cubicBezTo>
                        <a:pt x="27887" y="2602"/>
                        <a:pt x="25285" y="0"/>
                        <a:pt x="2204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61"/>
                <p:cNvSpPr/>
                <p:nvPr/>
              </p:nvSpPr>
              <p:spPr>
                <a:xfrm>
                  <a:off x="4162325" y="4205075"/>
                  <a:ext cx="253525" cy="244400"/>
                </a:xfrm>
                <a:custGeom>
                  <a:avLst/>
                  <a:gdLst/>
                  <a:ahLst/>
                  <a:cxnLst/>
                  <a:rect l="l" t="t" r="r" b="b"/>
                  <a:pathLst>
                    <a:path w="10141" h="9776" extrusionOk="0">
                      <a:moveTo>
                        <a:pt x="1212" y="1"/>
                      </a:moveTo>
                      <a:cubicBezTo>
                        <a:pt x="537" y="1"/>
                        <a:pt x="1" y="588"/>
                        <a:pt x="33" y="1270"/>
                      </a:cubicBezTo>
                      <a:lnTo>
                        <a:pt x="33" y="4839"/>
                      </a:lnTo>
                      <a:cubicBezTo>
                        <a:pt x="33" y="7574"/>
                        <a:pt x="2235" y="9776"/>
                        <a:pt x="4970" y="9776"/>
                      </a:cubicBezTo>
                      <a:lnTo>
                        <a:pt x="8906" y="9776"/>
                      </a:lnTo>
                      <a:cubicBezTo>
                        <a:pt x="9573" y="9776"/>
                        <a:pt x="10140" y="9209"/>
                        <a:pt x="10140" y="8542"/>
                      </a:cubicBezTo>
                      <a:lnTo>
                        <a:pt x="10140" y="1236"/>
                      </a:lnTo>
                      <a:cubicBezTo>
                        <a:pt x="10140" y="536"/>
                        <a:pt x="9573" y="2"/>
                        <a:pt x="8906" y="2"/>
                      </a:cubicBezTo>
                      <a:lnTo>
                        <a:pt x="1267" y="2"/>
                      </a:lnTo>
                      <a:cubicBezTo>
                        <a:pt x="1249" y="1"/>
                        <a:pt x="1230" y="1"/>
                        <a:pt x="121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61"/>
                <p:cNvSpPr/>
                <p:nvPr/>
              </p:nvSpPr>
              <p:spPr>
                <a:xfrm>
                  <a:off x="4304900" y="3752300"/>
                  <a:ext cx="337775" cy="337750"/>
                </a:xfrm>
                <a:custGeom>
                  <a:avLst/>
                  <a:gdLst/>
                  <a:ahLst/>
                  <a:cxnLst/>
                  <a:rect l="l" t="t" r="r" b="b"/>
                  <a:pathLst>
                    <a:path w="13511" h="13510" extrusionOk="0">
                      <a:moveTo>
                        <a:pt x="6739" y="0"/>
                      </a:moveTo>
                      <a:cubicBezTo>
                        <a:pt x="3036" y="0"/>
                        <a:pt x="1" y="3002"/>
                        <a:pt x="1" y="6738"/>
                      </a:cubicBezTo>
                      <a:cubicBezTo>
                        <a:pt x="1" y="10474"/>
                        <a:pt x="3036" y="13510"/>
                        <a:pt x="6739" y="13510"/>
                      </a:cubicBezTo>
                      <a:cubicBezTo>
                        <a:pt x="10475" y="13510"/>
                        <a:pt x="13511" y="10474"/>
                        <a:pt x="13511" y="6738"/>
                      </a:cubicBezTo>
                      <a:cubicBezTo>
                        <a:pt x="13511" y="3002"/>
                        <a:pt x="10475" y="0"/>
                        <a:pt x="67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61"/>
                <p:cNvSpPr/>
                <p:nvPr/>
              </p:nvSpPr>
              <p:spPr>
                <a:xfrm>
                  <a:off x="4361625" y="3809825"/>
                  <a:ext cx="120925" cy="121800"/>
                </a:xfrm>
                <a:custGeom>
                  <a:avLst/>
                  <a:gdLst/>
                  <a:ahLst/>
                  <a:cxnLst/>
                  <a:rect l="l" t="t" r="r" b="b"/>
                  <a:pathLst>
                    <a:path w="4837" h="4872" extrusionOk="0">
                      <a:moveTo>
                        <a:pt x="2402" y="1"/>
                      </a:moveTo>
                      <a:cubicBezTo>
                        <a:pt x="1068" y="1"/>
                        <a:pt x="0" y="1102"/>
                        <a:pt x="0" y="2436"/>
                      </a:cubicBezTo>
                      <a:cubicBezTo>
                        <a:pt x="0" y="3770"/>
                        <a:pt x="1068" y="4871"/>
                        <a:pt x="2402" y="4871"/>
                      </a:cubicBezTo>
                      <a:cubicBezTo>
                        <a:pt x="3736" y="4871"/>
                        <a:pt x="4837" y="3770"/>
                        <a:pt x="4837" y="2436"/>
                      </a:cubicBezTo>
                      <a:cubicBezTo>
                        <a:pt x="4837" y="1102"/>
                        <a:pt x="3736" y="1"/>
                        <a:pt x="24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61"/>
                <p:cNvSpPr/>
                <p:nvPr/>
              </p:nvSpPr>
              <p:spPr>
                <a:xfrm>
                  <a:off x="4320750" y="3220250"/>
                  <a:ext cx="306075" cy="69250"/>
                </a:xfrm>
                <a:custGeom>
                  <a:avLst/>
                  <a:gdLst/>
                  <a:ahLst/>
                  <a:cxnLst/>
                  <a:rect l="l" t="t" r="r" b="b"/>
                  <a:pathLst>
                    <a:path w="12243" h="2770" extrusionOk="0">
                      <a:moveTo>
                        <a:pt x="1" y="0"/>
                      </a:moveTo>
                      <a:lnTo>
                        <a:pt x="1" y="1435"/>
                      </a:lnTo>
                      <a:cubicBezTo>
                        <a:pt x="1" y="2169"/>
                        <a:pt x="601" y="2769"/>
                        <a:pt x="1335" y="2769"/>
                      </a:cubicBezTo>
                      <a:lnTo>
                        <a:pt x="10908" y="2769"/>
                      </a:lnTo>
                      <a:cubicBezTo>
                        <a:pt x="11642" y="2769"/>
                        <a:pt x="12243" y="2169"/>
                        <a:pt x="12243" y="1435"/>
                      </a:cubicBezTo>
                      <a:lnTo>
                        <a:pt x="1224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61"/>
                <p:cNvSpPr/>
                <p:nvPr/>
              </p:nvSpPr>
              <p:spPr>
                <a:xfrm>
                  <a:off x="3883775" y="3291975"/>
                  <a:ext cx="94250" cy="186075"/>
                </a:xfrm>
                <a:custGeom>
                  <a:avLst/>
                  <a:gdLst/>
                  <a:ahLst/>
                  <a:cxnLst/>
                  <a:rect l="l" t="t" r="r" b="b"/>
                  <a:pathLst>
                    <a:path w="3770" h="7443" extrusionOk="0">
                      <a:moveTo>
                        <a:pt x="2102" y="0"/>
                      </a:moveTo>
                      <a:cubicBezTo>
                        <a:pt x="1435" y="1668"/>
                        <a:pt x="901" y="3403"/>
                        <a:pt x="501" y="5137"/>
                      </a:cubicBezTo>
                      <a:cubicBezTo>
                        <a:pt x="334" y="5938"/>
                        <a:pt x="167" y="6738"/>
                        <a:pt x="1" y="7439"/>
                      </a:cubicBezTo>
                      <a:cubicBezTo>
                        <a:pt x="52" y="7441"/>
                        <a:pt x="103" y="7443"/>
                        <a:pt x="153" y="7443"/>
                      </a:cubicBezTo>
                      <a:cubicBezTo>
                        <a:pt x="1462" y="7443"/>
                        <a:pt x="2655" y="6623"/>
                        <a:pt x="3136" y="5371"/>
                      </a:cubicBezTo>
                      <a:cubicBezTo>
                        <a:pt x="3770" y="3636"/>
                        <a:pt x="3436" y="1001"/>
                        <a:pt x="210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61"/>
                <p:cNvSpPr/>
                <p:nvPr/>
              </p:nvSpPr>
              <p:spPr>
                <a:xfrm>
                  <a:off x="4350775" y="3642025"/>
                  <a:ext cx="733050" cy="552275"/>
                </a:xfrm>
                <a:custGeom>
                  <a:avLst/>
                  <a:gdLst/>
                  <a:ahLst/>
                  <a:cxnLst/>
                  <a:rect l="l" t="t" r="r" b="b"/>
                  <a:pathLst>
                    <a:path w="29322" h="22091" extrusionOk="0">
                      <a:moveTo>
                        <a:pt x="23267" y="1"/>
                      </a:moveTo>
                      <a:cubicBezTo>
                        <a:pt x="22399" y="1"/>
                        <a:pt x="21539" y="245"/>
                        <a:pt x="20782" y="775"/>
                      </a:cubicBezTo>
                      <a:lnTo>
                        <a:pt x="2436" y="14052"/>
                      </a:lnTo>
                      <a:cubicBezTo>
                        <a:pt x="468" y="15453"/>
                        <a:pt x="1" y="18154"/>
                        <a:pt x="1368" y="20156"/>
                      </a:cubicBezTo>
                      <a:cubicBezTo>
                        <a:pt x="2227" y="21413"/>
                        <a:pt x="3612" y="22091"/>
                        <a:pt x="5020" y="22091"/>
                      </a:cubicBezTo>
                      <a:cubicBezTo>
                        <a:pt x="5853" y="22091"/>
                        <a:pt x="6695" y="21853"/>
                        <a:pt x="7439" y="21357"/>
                      </a:cubicBezTo>
                      <a:lnTo>
                        <a:pt x="26486" y="9515"/>
                      </a:lnTo>
                      <a:cubicBezTo>
                        <a:pt x="28788" y="7880"/>
                        <a:pt x="29321" y="4745"/>
                        <a:pt x="27754" y="2477"/>
                      </a:cubicBezTo>
                      <a:cubicBezTo>
                        <a:pt x="26695" y="932"/>
                        <a:pt x="24964" y="1"/>
                        <a:pt x="2326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61"/>
                <p:cNvSpPr/>
                <p:nvPr/>
              </p:nvSpPr>
              <p:spPr>
                <a:xfrm>
                  <a:off x="4364950" y="3931700"/>
                  <a:ext cx="701350" cy="531050"/>
                </a:xfrm>
                <a:custGeom>
                  <a:avLst/>
                  <a:gdLst/>
                  <a:ahLst/>
                  <a:cxnLst/>
                  <a:rect l="l" t="t" r="r" b="b"/>
                  <a:pathLst>
                    <a:path w="28054" h="21242" extrusionOk="0">
                      <a:moveTo>
                        <a:pt x="21890" y="1"/>
                      </a:moveTo>
                      <a:cubicBezTo>
                        <a:pt x="21195" y="1"/>
                        <a:pt x="20518" y="174"/>
                        <a:pt x="19915" y="563"/>
                      </a:cubicBezTo>
                      <a:lnTo>
                        <a:pt x="2436" y="13673"/>
                      </a:lnTo>
                      <a:cubicBezTo>
                        <a:pt x="534" y="14940"/>
                        <a:pt x="1" y="17475"/>
                        <a:pt x="1268" y="19377"/>
                      </a:cubicBezTo>
                      <a:cubicBezTo>
                        <a:pt x="2053" y="20586"/>
                        <a:pt x="3378" y="21242"/>
                        <a:pt x="4727" y="21242"/>
                      </a:cubicBezTo>
                      <a:cubicBezTo>
                        <a:pt x="5499" y="21242"/>
                        <a:pt x="6280" y="21027"/>
                        <a:pt x="6972" y="20577"/>
                      </a:cubicBezTo>
                      <a:lnTo>
                        <a:pt x="25252" y="9303"/>
                      </a:lnTo>
                      <a:cubicBezTo>
                        <a:pt x="27454" y="7868"/>
                        <a:pt x="28054" y="4933"/>
                        <a:pt x="26620" y="2731"/>
                      </a:cubicBezTo>
                      <a:cubicBezTo>
                        <a:pt x="25608" y="1166"/>
                        <a:pt x="23693" y="1"/>
                        <a:pt x="2189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61"/>
                <p:cNvSpPr/>
                <p:nvPr/>
              </p:nvSpPr>
              <p:spPr>
                <a:xfrm>
                  <a:off x="4475875" y="4222150"/>
                  <a:ext cx="596275" cy="411450"/>
                </a:xfrm>
                <a:custGeom>
                  <a:avLst/>
                  <a:gdLst/>
                  <a:ahLst/>
                  <a:cxnLst/>
                  <a:rect l="l" t="t" r="r" b="b"/>
                  <a:pathLst>
                    <a:path w="23851" h="16458" extrusionOk="0">
                      <a:moveTo>
                        <a:pt x="18429" y="0"/>
                      </a:moveTo>
                      <a:cubicBezTo>
                        <a:pt x="17682" y="0"/>
                        <a:pt x="16922" y="178"/>
                        <a:pt x="16212" y="553"/>
                      </a:cubicBezTo>
                      <a:lnTo>
                        <a:pt x="2802" y="8693"/>
                      </a:lnTo>
                      <a:cubicBezTo>
                        <a:pt x="801" y="9760"/>
                        <a:pt x="0" y="12262"/>
                        <a:pt x="1068" y="14263"/>
                      </a:cubicBezTo>
                      <a:cubicBezTo>
                        <a:pt x="1813" y="15662"/>
                        <a:pt x="3243" y="16458"/>
                        <a:pt x="4719" y="16458"/>
                      </a:cubicBezTo>
                      <a:cubicBezTo>
                        <a:pt x="5356" y="16458"/>
                        <a:pt x="6002" y="16309"/>
                        <a:pt x="6605" y="15998"/>
                      </a:cubicBezTo>
                      <a:lnTo>
                        <a:pt x="20648" y="8959"/>
                      </a:lnTo>
                      <a:cubicBezTo>
                        <a:pt x="22950" y="7725"/>
                        <a:pt x="23850" y="4857"/>
                        <a:pt x="22616" y="2555"/>
                      </a:cubicBezTo>
                      <a:cubicBezTo>
                        <a:pt x="21781" y="930"/>
                        <a:pt x="20138" y="0"/>
                        <a:pt x="1842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61"/>
                <p:cNvSpPr/>
                <p:nvPr/>
              </p:nvSpPr>
              <p:spPr>
                <a:xfrm>
                  <a:off x="3294200" y="4417775"/>
                  <a:ext cx="863975" cy="870650"/>
                </a:xfrm>
                <a:custGeom>
                  <a:avLst/>
                  <a:gdLst/>
                  <a:ahLst/>
                  <a:cxnLst/>
                  <a:rect l="l" t="t" r="r" b="b"/>
                  <a:pathLst>
                    <a:path w="34559" h="34826" extrusionOk="0">
                      <a:moveTo>
                        <a:pt x="10741" y="0"/>
                      </a:moveTo>
                      <a:lnTo>
                        <a:pt x="0" y="10541"/>
                      </a:lnTo>
                      <a:lnTo>
                        <a:pt x="23817" y="34825"/>
                      </a:lnTo>
                      <a:lnTo>
                        <a:pt x="34558" y="24284"/>
                      </a:lnTo>
                      <a:lnTo>
                        <a:pt x="1074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61"/>
                <p:cNvSpPr/>
                <p:nvPr/>
              </p:nvSpPr>
              <p:spPr>
                <a:xfrm>
                  <a:off x="2352700" y="4537850"/>
                  <a:ext cx="1791300" cy="912350"/>
                </a:xfrm>
                <a:custGeom>
                  <a:avLst/>
                  <a:gdLst/>
                  <a:ahLst/>
                  <a:cxnLst/>
                  <a:rect l="l" t="t" r="r" b="b"/>
                  <a:pathLst>
                    <a:path w="71652" h="36494" extrusionOk="0">
                      <a:moveTo>
                        <a:pt x="40229" y="1"/>
                      </a:moveTo>
                      <a:lnTo>
                        <a:pt x="0" y="36494"/>
                      </a:lnTo>
                      <a:lnTo>
                        <a:pt x="59542" y="36494"/>
                      </a:lnTo>
                      <a:lnTo>
                        <a:pt x="71651" y="22717"/>
                      </a:lnTo>
                      <a:lnTo>
                        <a:pt x="4022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61"/>
                <p:cNvSpPr/>
                <p:nvPr/>
              </p:nvSpPr>
              <p:spPr>
                <a:xfrm>
                  <a:off x="4514225" y="4465675"/>
                  <a:ext cx="145125" cy="136050"/>
                </a:xfrm>
                <a:custGeom>
                  <a:avLst/>
                  <a:gdLst/>
                  <a:ahLst/>
                  <a:cxnLst/>
                  <a:rect l="l" t="t" r="r" b="b"/>
                  <a:pathLst>
                    <a:path w="5805" h="5442" extrusionOk="0">
                      <a:moveTo>
                        <a:pt x="2655" y="0"/>
                      </a:moveTo>
                      <a:cubicBezTo>
                        <a:pt x="2227" y="0"/>
                        <a:pt x="1793" y="115"/>
                        <a:pt x="1402" y="353"/>
                      </a:cubicBezTo>
                      <a:cubicBezTo>
                        <a:pt x="334" y="1053"/>
                        <a:pt x="1" y="2488"/>
                        <a:pt x="668" y="3588"/>
                      </a:cubicBezTo>
                      <a:lnTo>
                        <a:pt x="1168" y="4356"/>
                      </a:lnTo>
                      <a:cubicBezTo>
                        <a:pt x="1619" y="5065"/>
                        <a:pt x="2375" y="5442"/>
                        <a:pt x="3150" y="5442"/>
                      </a:cubicBezTo>
                      <a:cubicBezTo>
                        <a:pt x="3578" y="5442"/>
                        <a:pt x="4012" y="5327"/>
                        <a:pt x="4404" y="5089"/>
                      </a:cubicBezTo>
                      <a:cubicBezTo>
                        <a:pt x="5471" y="4389"/>
                        <a:pt x="5805" y="2955"/>
                        <a:pt x="5138" y="1887"/>
                      </a:cubicBezTo>
                      <a:lnTo>
                        <a:pt x="4637" y="1086"/>
                      </a:lnTo>
                      <a:cubicBezTo>
                        <a:pt x="4186" y="377"/>
                        <a:pt x="3430" y="0"/>
                        <a:pt x="265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61"/>
                <p:cNvSpPr/>
                <p:nvPr/>
              </p:nvSpPr>
              <p:spPr>
                <a:xfrm>
                  <a:off x="4407475" y="4295950"/>
                  <a:ext cx="145125" cy="135725"/>
                </a:xfrm>
                <a:custGeom>
                  <a:avLst/>
                  <a:gdLst/>
                  <a:ahLst/>
                  <a:cxnLst/>
                  <a:rect l="l" t="t" r="r" b="b"/>
                  <a:pathLst>
                    <a:path w="5805" h="5429" extrusionOk="0">
                      <a:moveTo>
                        <a:pt x="2627" y="0"/>
                      </a:moveTo>
                      <a:cubicBezTo>
                        <a:pt x="2182" y="0"/>
                        <a:pt x="1733" y="130"/>
                        <a:pt x="1335" y="403"/>
                      </a:cubicBezTo>
                      <a:cubicBezTo>
                        <a:pt x="268" y="1137"/>
                        <a:pt x="1" y="2572"/>
                        <a:pt x="701" y="3639"/>
                      </a:cubicBezTo>
                      <a:lnTo>
                        <a:pt x="1235" y="4406"/>
                      </a:lnTo>
                      <a:cubicBezTo>
                        <a:pt x="1694" y="5074"/>
                        <a:pt x="2428" y="5429"/>
                        <a:pt x="3174" y="5429"/>
                      </a:cubicBezTo>
                      <a:cubicBezTo>
                        <a:pt x="3621" y="5429"/>
                        <a:pt x="4071" y="5302"/>
                        <a:pt x="4471" y="5040"/>
                      </a:cubicBezTo>
                      <a:cubicBezTo>
                        <a:pt x="5538" y="4306"/>
                        <a:pt x="5805" y="2839"/>
                        <a:pt x="5104" y="1804"/>
                      </a:cubicBezTo>
                      <a:lnTo>
                        <a:pt x="4571" y="1037"/>
                      </a:lnTo>
                      <a:cubicBezTo>
                        <a:pt x="4110" y="368"/>
                        <a:pt x="3375" y="0"/>
                        <a:pt x="262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61"/>
                <p:cNvSpPr/>
                <p:nvPr/>
              </p:nvSpPr>
              <p:spPr>
                <a:xfrm>
                  <a:off x="4390800" y="4003175"/>
                  <a:ext cx="165150" cy="153725"/>
                </a:xfrm>
                <a:custGeom>
                  <a:avLst/>
                  <a:gdLst/>
                  <a:ahLst/>
                  <a:cxnLst/>
                  <a:rect l="l" t="t" r="r" b="b"/>
                  <a:pathLst>
                    <a:path w="6606" h="6149" extrusionOk="0">
                      <a:moveTo>
                        <a:pt x="3002" y="1"/>
                      </a:moveTo>
                      <a:cubicBezTo>
                        <a:pt x="2484" y="1"/>
                        <a:pt x="1961" y="154"/>
                        <a:pt x="1502" y="473"/>
                      </a:cubicBezTo>
                      <a:cubicBezTo>
                        <a:pt x="301" y="1307"/>
                        <a:pt x="1" y="2941"/>
                        <a:pt x="835" y="4142"/>
                      </a:cubicBezTo>
                      <a:lnTo>
                        <a:pt x="1435" y="5009"/>
                      </a:lnTo>
                      <a:cubicBezTo>
                        <a:pt x="1950" y="5751"/>
                        <a:pt x="2770" y="6149"/>
                        <a:pt x="3604" y="6149"/>
                      </a:cubicBezTo>
                      <a:cubicBezTo>
                        <a:pt x="4122" y="6149"/>
                        <a:pt x="4645" y="5996"/>
                        <a:pt x="5104" y="5677"/>
                      </a:cubicBezTo>
                      <a:cubicBezTo>
                        <a:pt x="6305" y="4843"/>
                        <a:pt x="6605" y="3208"/>
                        <a:pt x="5771" y="2007"/>
                      </a:cubicBezTo>
                      <a:lnTo>
                        <a:pt x="5171" y="1140"/>
                      </a:lnTo>
                      <a:cubicBezTo>
                        <a:pt x="4656" y="399"/>
                        <a:pt x="3837" y="1"/>
                        <a:pt x="300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61"/>
                <p:cNvSpPr/>
                <p:nvPr/>
              </p:nvSpPr>
              <p:spPr>
                <a:xfrm>
                  <a:off x="4344100" y="3043450"/>
                  <a:ext cx="259375" cy="212675"/>
                </a:xfrm>
                <a:custGeom>
                  <a:avLst/>
                  <a:gdLst/>
                  <a:ahLst/>
                  <a:cxnLst/>
                  <a:rect l="l" t="t" r="r" b="b"/>
                  <a:pathLst>
                    <a:path w="10375" h="8507" extrusionOk="0">
                      <a:moveTo>
                        <a:pt x="1602" y="1"/>
                      </a:moveTo>
                      <a:lnTo>
                        <a:pt x="1" y="2302"/>
                      </a:lnTo>
                      <a:lnTo>
                        <a:pt x="1" y="8507"/>
                      </a:lnTo>
                      <a:lnTo>
                        <a:pt x="10375" y="8507"/>
                      </a:lnTo>
                      <a:lnTo>
                        <a:pt x="10375" y="2302"/>
                      </a:lnTo>
                      <a:lnTo>
                        <a:pt x="877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61"/>
                <p:cNvSpPr/>
                <p:nvPr/>
              </p:nvSpPr>
              <p:spPr>
                <a:xfrm>
                  <a:off x="4435825" y="3043450"/>
                  <a:ext cx="75925" cy="94275"/>
                </a:xfrm>
                <a:custGeom>
                  <a:avLst/>
                  <a:gdLst/>
                  <a:ahLst/>
                  <a:cxnLst/>
                  <a:rect l="l" t="t" r="r" b="b"/>
                  <a:pathLst>
                    <a:path w="3037" h="3771" extrusionOk="0">
                      <a:moveTo>
                        <a:pt x="1" y="1"/>
                      </a:moveTo>
                      <a:lnTo>
                        <a:pt x="1" y="3770"/>
                      </a:lnTo>
                      <a:lnTo>
                        <a:pt x="3036" y="3770"/>
                      </a:lnTo>
                      <a:lnTo>
                        <a:pt x="303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61"/>
                <p:cNvSpPr/>
                <p:nvPr/>
              </p:nvSpPr>
              <p:spPr>
                <a:xfrm>
                  <a:off x="4179825" y="3366175"/>
                  <a:ext cx="570425" cy="330275"/>
                </a:xfrm>
                <a:custGeom>
                  <a:avLst/>
                  <a:gdLst/>
                  <a:ahLst/>
                  <a:cxnLst/>
                  <a:rect l="l" t="t" r="r" b="b"/>
                  <a:pathLst>
                    <a:path w="22817" h="13211" extrusionOk="0">
                      <a:moveTo>
                        <a:pt x="1201" y="1"/>
                      </a:moveTo>
                      <a:cubicBezTo>
                        <a:pt x="534" y="1"/>
                        <a:pt x="0" y="501"/>
                        <a:pt x="0" y="1168"/>
                      </a:cubicBezTo>
                      <a:lnTo>
                        <a:pt x="0" y="12043"/>
                      </a:lnTo>
                      <a:cubicBezTo>
                        <a:pt x="0" y="12710"/>
                        <a:pt x="534" y="13210"/>
                        <a:pt x="1201" y="13210"/>
                      </a:cubicBezTo>
                      <a:lnTo>
                        <a:pt x="21649" y="13210"/>
                      </a:lnTo>
                      <a:cubicBezTo>
                        <a:pt x="22316" y="13210"/>
                        <a:pt x="22817" y="12710"/>
                        <a:pt x="22817" y="12043"/>
                      </a:cubicBezTo>
                      <a:lnTo>
                        <a:pt x="22817" y="1168"/>
                      </a:lnTo>
                      <a:cubicBezTo>
                        <a:pt x="22817" y="501"/>
                        <a:pt x="22316" y="1"/>
                        <a:pt x="2164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61"/>
                <p:cNvSpPr/>
                <p:nvPr/>
              </p:nvSpPr>
              <p:spPr>
                <a:xfrm>
                  <a:off x="4199000" y="3385375"/>
                  <a:ext cx="532900" cy="292725"/>
                </a:xfrm>
                <a:custGeom>
                  <a:avLst/>
                  <a:gdLst/>
                  <a:ahLst/>
                  <a:cxnLst/>
                  <a:rect l="l" t="t" r="r" b="b"/>
                  <a:pathLst>
                    <a:path w="21316" h="11709" extrusionOk="0">
                      <a:moveTo>
                        <a:pt x="1068" y="0"/>
                      </a:moveTo>
                      <a:cubicBezTo>
                        <a:pt x="468" y="0"/>
                        <a:pt x="1" y="467"/>
                        <a:pt x="1" y="1068"/>
                      </a:cubicBezTo>
                      <a:lnTo>
                        <a:pt x="1" y="10608"/>
                      </a:lnTo>
                      <a:cubicBezTo>
                        <a:pt x="1" y="11208"/>
                        <a:pt x="468" y="11709"/>
                        <a:pt x="1068" y="11709"/>
                      </a:cubicBezTo>
                      <a:lnTo>
                        <a:pt x="20248" y="11709"/>
                      </a:lnTo>
                      <a:cubicBezTo>
                        <a:pt x="20849" y="11709"/>
                        <a:pt x="21316" y="11208"/>
                        <a:pt x="21316" y="10608"/>
                      </a:cubicBezTo>
                      <a:lnTo>
                        <a:pt x="21316" y="1068"/>
                      </a:lnTo>
                      <a:cubicBezTo>
                        <a:pt x="21316" y="467"/>
                        <a:pt x="20849" y="0"/>
                        <a:pt x="202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61"/>
                <p:cNvSpPr/>
                <p:nvPr/>
              </p:nvSpPr>
              <p:spPr>
                <a:xfrm>
                  <a:off x="4277400" y="3428725"/>
                  <a:ext cx="27525" cy="99275"/>
                </a:xfrm>
                <a:custGeom>
                  <a:avLst/>
                  <a:gdLst/>
                  <a:ahLst/>
                  <a:cxnLst/>
                  <a:rect l="l" t="t" r="r" b="b"/>
                  <a:pathLst>
                    <a:path w="1101" h="3971" extrusionOk="0">
                      <a:moveTo>
                        <a:pt x="534" y="1"/>
                      </a:moveTo>
                      <a:cubicBezTo>
                        <a:pt x="234" y="1"/>
                        <a:pt x="0" y="234"/>
                        <a:pt x="0" y="534"/>
                      </a:cubicBezTo>
                      <a:lnTo>
                        <a:pt x="0" y="3403"/>
                      </a:lnTo>
                      <a:cubicBezTo>
                        <a:pt x="0" y="3703"/>
                        <a:pt x="234" y="3970"/>
                        <a:pt x="534" y="3970"/>
                      </a:cubicBezTo>
                      <a:cubicBezTo>
                        <a:pt x="867" y="3970"/>
                        <a:pt x="1101" y="3703"/>
                        <a:pt x="1101" y="3403"/>
                      </a:cubicBezTo>
                      <a:lnTo>
                        <a:pt x="1101" y="534"/>
                      </a:lnTo>
                      <a:cubicBezTo>
                        <a:pt x="1101" y="234"/>
                        <a:pt x="867" y="1"/>
                        <a:pt x="53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61"/>
                <p:cNvSpPr/>
                <p:nvPr/>
              </p:nvSpPr>
              <p:spPr>
                <a:xfrm>
                  <a:off x="4277400" y="3539650"/>
                  <a:ext cx="27525" cy="99250"/>
                </a:xfrm>
                <a:custGeom>
                  <a:avLst/>
                  <a:gdLst/>
                  <a:ahLst/>
                  <a:cxnLst/>
                  <a:rect l="l" t="t" r="r" b="b"/>
                  <a:pathLst>
                    <a:path w="1101" h="3970" extrusionOk="0">
                      <a:moveTo>
                        <a:pt x="534" y="0"/>
                      </a:moveTo>
                      <a:cubicBezTo>
                        <a:pt x="234" y="0"/>
                        <a:pt x="0" y="234"/>
                        <a:pt x="0" y="567"/>
                      </a:cubicBezTo>
                      <a:lnTo>
                        <a:pt x="0" y="3403"/>
                      </a:lnTo>
                      <a:cubicBezTo>
                        <a:pt x="0" y="3703"/>
                        <a:pt x="234" y="3970"/>
                        <a:pt x="534" y="3970"/>
                      </a:cubicBezTo>
                      <a:cubicBezTo>
                        <a:pt x="867" y="3970"/>
                        <a:pt x="1101" y="3703"/>
                        <a:pt x="1101" y="3403"/>
                      </a:cubicBezTo>
                      <a:lnTo>
                        <a:pt x="1101" y="567"/>
                      </a:lnTo>
                      <a:cubicBezTo>
                        <a:pt x="1101" y="234"/>
                        <a:pt x="867" y="0"/>
                        <a:pt x="53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61"/>
                <p:cNvSpPr/>
                <p:nvPr/>
              </p:nvSpPr>
              <p:spPr>
                <a:xfrm>
                  <a:off x="4669325" y="3428725"/>
                  <a:ext cx="27550" cy="99275"/>
                </a:xfrm>
                <a:custGeom>
                  <a:avLst/>
                  <a:gdLst/>
                  <a:ahLst/>
                  <a:cxnLst/>
                  <a:rect l="l" t="t" r="r" b="b"/>
                  <a:pathLst>
                    <a:path w="1102" h="3971" extrusionOk="0">
                      <a:moveTo>
                        <a:pt x="568" y="1"/>
                      </a:moveTo>
                      <a:cubicBezTo>
                        <a:pt x="234" y="1"/>
                        <a:pt x="1" y="234"/>
                        <a:pt x="1" y="534"/>
                      </a:cubicBezTo>
                      <a:lnTo>
                        <a:pt x="1" y="3403"/>
                      </a:lnTo>
                      <a:cubicBezTo>
                        <a:pt x="1" y="3703"/>
                        <a:pt x="234" y="3970"/>
                        <a:pt x="568" y="3970"/>
                      </a:cubicBezTo>
                      <a:cubicBezTo>
                        <a:pt x="868" y="3970"/>
                        <a:pt x="1102" y="3703"/>
                        <a:pt x="1102" y="3403"/>
                      </a:cubicBezTo>
                      <a:lnTo>
                        <a:pt x="1102" y="534"/>
                      </a:lnTo>
                      <a:cubicBezTo>
                        <a:pt x="1102" y="234"/>
                        <a:pt x="868" y="1"/>
                        <a:pt x="5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61"/>
                <p:cNvSpPr/>
                <p:nvPr/>
              </p:nvSpPr>
              <p:spPr>
                <a:xfrm>
                  <a:off x="4669325" y="3539650"/>
                  <a:ext cx="27550" cy="99250"/>
                </a:xfrm>
                <a:custGeom>
                  <a:avLst/>
                  <a:gdLst/>
                  <a:ahLst/>
                  <a:cxnLst/>
                  <a:rect l="l" t="t" r="r" b="b"/>
                  <a:pathLst>
                    <a:path w="1102" h="3970" extrusionOk="0">
                      <a:moveTo>
                        <a:pt x="568" y="0"/>
                      </a:moveTo>
                      <a:cubicBezTo>
                        <a:pt x="234" y="0"/>
                        <a:pt x="1" y="234"/>
                        <a:pt x="1" y="567"/>
                      </a:cubicBezTo>
                      <a:lnTo>
                        <a:pt x="1" y="3403"/>
                      </a:lnTo>
                      <a:cubicBezTo>
                        <a:pt x="1" y="3703"/>
                        <a:pt x="234" y="3970"/>
                        <a:pt x="568" y="3970"/>
                      </a:cubicBezTo>
                      <a:cubicBezTo>
                        <a:pt x="868" y="3970"/>
                        <a:pt x="1102" y="3703"/>
                        <a:pt x="1102" y="3403"/>
                      </a:cubicBezTo>
                      <a:lnTo>
                        <a:pt x="1102" y="567"/>
                      </a:lnTo>
                      <a:cubicBezTo>
                        <a:pt x="1102" y="234"/>
                        <a:pt x="868" y="0"/>
                        <a:pt x="5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61"/>
                <p:cNvSpPr/>
                <p:nvPr/>
              </p:nvSpPr>
              <p:spPr>
                <a:xfrm>
                  <a:off x="4541750" y="3428725"/>
                  <a:ext cx="28375" cy="99275"/>
                </a:xfrm>
                <a:custGeom>
                  <a:avLst/>
                  <a:gdLst/>
                  <a:ahLst/>
                  <a:cxnLst/>
                  <a:rect l="l" t="t" r="r" b="b"/>
                  <a:pathLst>
                    <a:path w="1135" h="3971" extrusionOk="0">
                      <a:moveTo>
                        <a:pt x="567" y="1"/>
                      </a:moveTo>
                      <a:cubicBezTo>
                        <a:pt x="267" y="1"/>
                        <a:pt x="0" y="234"/>
                        <a:pt x="0" y="534"/>
                      </a:cubicBezTo>
                      <a:lnTo>
                        <a:pt x="0" y="3403"/>
                      </a:lnTo>
                      <a:cubicBezTo>
                        <a:pt x="0" y="3703"/>
                        <a:pt x="267" y="3970"/>
                        <a:pt x="567" y="3970"/>
                      </a:cubicBezTo>
                      <a:cubicBezTo>
                        <a:pt x="868" y="3970"/>
                        <a:pt x="1101" y="3703"/>
                        <a:pt x="1134" y="3403"/>
                      </a:cubicBezTo>
                      <a:lnTo>
                        <a:pt x="1134" y="534"/>
                      </a:lnTo>
                      <a:cubicBezTo>
                        <a:pt x="1134" y="234"/>
                        <a:pt x="868" y="1"/>
                        <a:pt x="56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61"/>
                <p:cNvSpPr/>
                <p:nvPr/>
              </p:nvSpPr>
              <p:spPr>
                <a:xfrm>
                  <a:off x="4570100" y="3517125"/>
                  <a:ext cx="99250" cy="28375"/>
                </a:xfrm>
                <a:custGeom>
                  <a:avLst/>
                  <a:gdLst/>
                  <a:ahLst/>
                  <a:cxnLst/>
                  <a:rect l="l" t="t" r="r" b="b"/>
                  <a:pathLst>
                    <a:path w="3970" h="1135" extrusionOk="0">
                      <a:moveTo>
                        <a:pt x="534" y="1"/>
                      </a:moveTo>
                      <a:cubicBezTo>
                        <a:pt x="234" y="1"/>
                        <a:pt x="0" y="267"/>
                        <a:pt x="0" y="568"/>
                      </a:cubicBezTo>
                      <a:cubicBezTo>
                        <a:pt x="0" y="868"/>
                        <a:pt x="234" y="1135"/>
                        <a:pt x="534" y="1135"/>
                      </a:cubicBezTo>
                      <a:lnTo>
                        <a:pt x="3403" y="1135"/>
                      </a:lnTo>
                      <a:cubicBezTo>
                        <a:pt x="3703" y="1135"/>
                        <a:pt x="3970" y="868"/>
                        <a:pt x="3970" y="568"/>
                      </a:cubicBezTo>
                      <a:cubicBezTo>
                        <a:pt x="3970" y="267"/>
                        <a:pt x="3703" y="1"/>
                        <a:pt x="340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61"/>
                <p:cNvSpPr/>
                <p:nvPr/>
              </p:nvSpPr>
              <p:spPr>
                <a:xfrm>
                  <a:off x="4485875" y="3428725"/>
                  <a:ext cx="27550" cy="99275"/>
                </a:xfrm>
                <a:custGeom>
                  <a:avLst/>
                  <a:gdLst/>
                  <a:ahLst/>
                  <a:cxnLst/>
                  <a:rect l="l" t="t" r="r" b="b"/>
                  <a:pathLst>
                    <a:path w="1102" h="3971" extrusionOk="0">
                      <a:moveTo>
                        <a:pt x="534" y="1"/>
                      </a:moveTo>
                      <a:cubicBezTo>
                        <a:pt x="234" y="1"/>
                        <a:pt x="0" y="234"/>
                        <a:pt x="0" y="534"/>
                      </a:cubicBezTo>
                      <a:lnTo>
                        <a:pt x="0" y="3403"/>
                      </a:lnTo>
                      <a:cubicBezTo>
                        <a:pt x="0" y="3703"/>
                        <a:pt x="234" y="3970"/>
                        <a:pt x="534" y="3970"/>
                      </a:cubicBezTo>
                      <a:cubicBezTo>
                        <a:pt x="834" y="3970"/>
                        <a:pt x="1101" y="3703"/>
                        <a:pt x="1101" y="3403"/>
                      </a:cubicBezTo>
                      <a:lnTo>
                        <a:pt x="1101" y="534"/>
                      </a:lnTo>
                      <a:cubicBezTo>
                        <a:pt x="1101" y="234"/>
                        <a:pt x="834" y="1"/>
                        <a:pt x="53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61"/>
                <p:cNvSpPr/>
                <p:nvPr/>
              </p:nvSpPr>
              <p:spPr>
                <a:xfrm>
                  <a:off x="4485875" y="3539650"/>
                  <a:ext cx="27550" cy="99250"/>
                </a:xfrm>
                <a:custGeom>
                  <a:avLst/>
                  <a:gdLst/>
                  <a:ahLst/>
                  <a:cxnLst/>
                  <a:rect l="l" t="t" r="r" b="b"/>
                  <a:pathLst>
                    <a:path w="1102" h="3970" extrusionOk="0">
                      <a:moveTo>
                        <a:pt x="534" y="0"/>
                      </a:moveTo>
                      <a:cubicBezTo>
                        <a:pt x="234" y="0"/>
                        <a:pt x="0" y="234"/>
                        <a:pt x="0" y="567"/>
                      </a:cubicBezTo>
                      <a:lnTo>
                        <a:pt x="0" y="3403"/>
                      </a:lnTo>
                      <a:cubicBezTo>
                        <a:pt x="0" y="3703"/>
                        <a:pt x="234" y="3970"/>
                        <a:pt x="534" y="3970"/>
                      </a:cubicBezTo>
                      <a:cubicBezTo>
                        <a:pt x="834" y="3970"/>
                        <a:pt x="1101" y="3703"/>
                        <a:pt x="1101" y="3403"/>
                      </a:cubicBezTo>
                      <a:lnTo>
                        <a:pt x="1101" y="567"/>
                      </a:lnTo>
                      <a:cubicBezTo>
                        <a:pt x="1101" y="234"/>
                        <a:pt x="834" y="0"/>
                        <a:pt x="53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61"/>
                <p:cNvSpPr/>
                <p:nvPr/>
              </p:nvSpPr>
              <p:spPr>
                <a:xfrm>
                  <a:off x="4358275" y="3539650"/>
                  <a:ext cx="27550" cy="99250"/>
                </a:xfrm>
                <a:custGeom>
                  <a:avLst/>
                  <a:gdLst/>
                  <a:ahLst/>
                  <a:cxnLst/>
                  <a:rect l="l" t="t" r="r" b="b"/>
                  <a:pathLst>
                    <a:path w="1102" h="3970" extrusionOk="0">
                      <a:moveTo>
                        <a:pt x="568" y="0"/>
                      </a:moveTo>
                      <a:cubicBezTo>
                        <a:pt x="234" y="0"/>
                        <a:pt x="1" y="234"/>
                        <a:pt x="1" y="567"/>
                      </a:cubicBezTo>
                      <a:lnTo>
                        <a:pt x="1" y="3403"/>
                      </a:lnTo>
                      <a:cubicBezTo>
                        <a:pt x="1" y="3703"/>
                        <a:pt x="234" y="3970"/>
                        <a:pt x="568" y="3970"/>
                      </a:cubicBezTo>
                      <a:cubicBezTo>
                        <a:pt x="868" y="3970"/>
                        <a:pt x="1102" y="3703"/>
                        <a:pt x="1102" y="3403"/>
                      </a:cubicBezTo>
                      <a:lnTo>
                        <a:pt x="1102" y="567"/>
                      </a:lnTo>
                      <a:cubicBezTo>
                        <a:pt x="1102" y="234"/>
                        <a:pt x="868" y="0"/>
                        <a:pt x="5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61"/>
                <p:cNvSpPr/>
                <p:nvPr/>
              </p:nvSpPr>
              <p:spPr>
                <a:xfrm>
                  <a:off x="4358275" y="3428725"/>
                  <a:ext cx="27550" cy="99275"/>
                </a:xfrm>
                <a:custGeom>
                  <a:avLst/>
                  <a:gdLst/>
                  <a:ahLst/>
                  <a:cxnLst/>
                  <a:rect l="l" t="t" r="r" b="b"/>
                  <a:pathLst>
                    <a:path w="1102" h="3971" extrusionOk="0">
                      <a:moveTo>
                        <a:pt x="568" y="1"/>
                      </a:moveTo>
                      <a:cubicBezTo>
                        <a:pt x="234" y="1"/>
                        <a:pt x="1" y="234"/>
                        <a:pt x="1" y="534"/>
                      </a:cubicBezTo>
                      <a:lnTo>
                        <a:pt x="1" y="3403"/>
                      </a:lnTo>
                      <a:cubicBezTo>
                        <a:pt x="1" y="3703"/>
                        <a:pt x="234" y="3970"/>
                        <a:pt x="568" y="3970"/>
                      </a:cubicBezTo>
                      <a:cubicBezTo>
                        <a:pt x="868" y="3970"/>
                        <a:pt x="1102" y="3703"/>
                        <a:pt x="1102" y="3403"/>
                      </a:cubicBezTo>
                      <a:lnTo>
                        <a:pt x="1102" y="534"/>
                      </a:lnTo>
                      <a:cubicBezTo>
                        <a:pt x="1102" y="234"/>
                        <a:pt x="868" y="1"/>
                        <a:pt x="5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61"/>
                <p:cNvSpPr/>
                <p:nvPr/>
              </p:nvSpPr>
              <p:spPr>
                <a:xfrm>
                  <a:off x="4385800" y="3624700"/>
                  <a:ext cx="99275" cy="28375"/>
                </a:xfrm>
                <a:custGeom>
                  <a:avLst/>
                  <a:gdLst/>
                  <a:ahLst/>
                  <a:cxnLst/>
                  <a:rect l="l" t="t" r="r" b="b"/>
                  <a:pathLst>
                    <a:path w="3971" h="1135" extrusionOk="0">
                      <a:moveTo>
                        <a:pt x="568" y="1"/>
                      </a:moveTo>
                      <a:cubicBezTo>
                        <a:pt x="267" y="1"/>
                        <a:pt x="1" y="267"/>
                        <a:pt x="1" y="568"/>
                      </a:cubicBezTo>
                      <a:cubicBezTo>
                        <a:pt x="1" y="868"/>
                        <a:pt x="267" y="1135"/>
                        <a:pt x="568" y="1135"/>
                      </a:cubicBezTo>
                      <a:lnTo>
                        <a:pt x="3436" y="1135"/>
                      </a:lnTo>
                      <a:cubicBezTo>
                        <a:pt x="3737" y="1135"/>
                        <a:pt x="3970" y="868"/>
                        <a:pt x="3970" y="568"/>
                      </a:cubicBezTo>
                      <a:cubicBezTo>
                        <a:pt x="3970" y="267"/>
                        <a:pt x="3737" y="1"/>
                        <a:pt x="343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61"/>
                <p:cNvSpPr/>
                <p:nvPr/>
              </p:nvSpPr>
              <p:spPr>
                <a:xfrm>
                  <a:off x="4385800" y="3409550"/>
                  <a:ext cx="99275" cy="28375"/>
                </a:xfrm>
                <a:custGeom>
                  <a:avLst/>
                  <a:gdLst/>
                  <a:ahLst/>
                  <a:cxnLst/>
                  <a:rect l="l" t="t" r="r" b="b"/>
                  <a:pathLst>
                    <a:path w="3971" h="1135" extrusionOk="0">
                      <a:moveTo>
                        <a:pt x="568" y="0"/>
                      </a:moveTo>
                      <a:cubicBezTo>
                        <a:pt x="267" y="0"/>
                        <a:pt x="1" y="267"/>
                        <a:pt x="1" y="568"/>
                      </a:cubicBezTo>
                      <a:cubicBezTo>
                        <a:pt x="1" y="868"/>
                        <a:pt x="267" y="1135"/>
                        <a:pt x="568" y="1135"/>
                      </a:cubicBezTo>
                      <a:lnTo>
                        <a:pt x="3436" y="1135"/>
                      </a:lnTo>
                      <a:cubicBezTo>
                        <a:pt x="3737" y="1135"/>
                        <a:pt x="3970" y="868"/>
                        <a:pt x="3970" y="568"/>
                      </a:cubicBezTo>
                      <a:cubicBezTo>
                        <a:pt x="3970" y="267"/>
                        <a:pt x="3737" y="0"/>
                        <a:pt x="343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61"/>
                <p:cNvSpPr/>
                <p:nvPr/>
              </p:nvSpPr>
              <p:spPr>
                <a:xfrm>
                  <a:off x="4384125" y="2676525"/>
                  <a:ext cx="179325" cy="313575"/>
                </a:xfrm>
                <a:custGeom>
                  <a:avLst/>
                  <a:gdLst/>
                  <a:ahLst/>
                  <a:cxnLst/>
                  <a:rect l="l" t="t" r="r" b="b"/>
                  <a:pathLst>
                    <a:path w="7173" h="12543" extrusionOk="0">
                      <a:moveTo>
                        <a:pt x="3603" y="0"/>
                      </a:moveTo>
                      <a:cubicBezTo>
                        <a:pt x="3603" y="0"/>
                        <a:pt x="1" y="6939"/>
                        <a:pt x="1" y="8940"/>
                      </a:cubicBezTo>
                      <a:cubicBezTo>
                        <a:pt x="1" y="10942"/>
                        <a:pt x="1602" y="12543"/>
                        <a:pt x="3603" y="12543"/>
                      </a:cubicBezTo>
                      <a:cubicBezTo>
                        <a:pt x="5571" y="12543"/>
                        <a:pt x="7173" y="10942"/>
                        <a:pt x="7173" y="8940"/>
                      </a:cubicBezTo>
                      <a:cubicBezTo>
                        <a:pt x="7173" y="6939"/>
                        <a:pt x="3603" y="0"/>
                        <a:pt x="36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61"/>
                <p:cNvSpPr/>
                <p:nvPr/>
              </p:nvSpPr>
              <p:spPr>
                <a:xfrm>
                  <a:off x="4455025" y="2747400"/>
                  <a:ext cx="12525" cy="26725"/>
                </a:xfrm>
                <a:custGeom>
                  <a:avLst/>
                  <a:gdLst/>
                  <a:ahLst/>
                  <a:cxnLst/>
                  <a:rect l="l" t="t" r="r" b="b"/>
                  <a:pathLst>
                    <a:path w="501" h="1069" fill="none" extrusionOk="0">
                      <a:moveTo>
                        <a:pt x="0" y="1068"/>
                      </a:moveTo>
                      <a:cubicBezTo>
                        <a:pt x="300" y="434"/>
                        <a:pt x="501" y="1"/>
                        <a:pt x="501" y="1"/>
                      </a:cubicBezTo>
                    </a:path>
                  </a:pathLst>
                </a:custGeom>
                <a:solidFill>
                  <a:schemeClr val="dk1"/>
                </a:solid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61"/>
                <p:cNvSpPr/>
                <p:nvPr/>
              </p:nvSpPr>
              <p:spPr>
                <a:xfrm>
                  <a:off x="4412475" y="2829975"/>
                  <a:ext cx="19225" cy="102600"/>
                </a:xfrm>
                <a:custGeom>
                  <a:avLst/>
                  <a:gdLst/>
                  <a:ahLst/>
                  <a:cxnLst/>
                  <a:rect l="l" t="t" r="r" b="b"/>
                  <a:pathLst>
                    <a:path w="769" h="4104" fill="none" extrusionOk="0">
                      <a:moveTo>
                        <a:pt x="501" y="4103"/>
                      </a:moveTo>
                      <a:cubicBezTo>
                        <a:pt x="168" y="3703"/>
                        <a:pt x="1" y="3169"/>
                        <a:pt x="1" y="2635"/>
                      </a:cubicBezTo>
                      <a:cubicBezTo>
                        <a:pt x="134" y="1735"/>
                        <a:pt x="368" y="834"/>
                        <a:pt x="768" y="0"/>
                      </a:cubicBezTo>
                    </a:path>
                  </a:pathLst>
                </a:custGeom>
                <a:solidFill>
                  <a:schemeClr val="dk1"/>
                </a:solid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05" name="Google Shape;905;p61"/>
              <p:cNvSpPr/>
              <p:nvPr/>
            </p:nvSpPr>
            <p:spPr>
              <a:xfrm>
                <a:off x="1902918" y="3402800"/>
                <a:ext cx="511675" cy="976825"/>
              </a:xfrm>
              <a:custGeom>
                <a:avLst/>
                <a:gdLst/>
                <a:ahLst/>
                <a:cxnLst/>
                <a:rect l="l" t="t" r="r" b="b"/>
                <a:pathLst>
                  <a:path w="20467" h="39073" extrusionOk="0">
                    <a:moveTo>
                      <a:pt x="20467" y="0"/>
                    </a:moveTo>
                    <a:cubicBezTo>
                      <a:pt x="18038" y="1762"/>
                      <a:pt x="9116" y="8255"/>
                      <a:pt x="5893" y="10573"/>
                    </a:cubicBezTo>
                    <a:cubicBezTo>
                      <a:pt x="2670" y="12891"/>
                      <a:pt x="2099" y="12970"/>
                      <a:pt x="1131" y="13907"/>
                    </a:cubicBezTo>
                    <a:cubicBezTo>
                      <a:pt x="163" y="14844"/>
                      <a:pt x="210" y="15352"/>
                      <a:pt x="83" y="16193"/>
                    </a:cubicBezTo>
                    <a:cubicBezTo>
                      <a:pt x="-44" y="17034"/>
                      <a:pt x="4" y="18161"/>
                      <a:pt x="369" y="18955"/>
                    </a:cubicBezTo>
                    <a:cubicBezTo>
                      <a:pt x="734" y="19749"/>
                      <a:pt x="1496" y="20574"/>
                      <a:pt x="2274" y="20955"/>
                    </a:cubicBezTo>
                    <a:cubicBezTo>
                      <a:pt x="3052" y="21336"/>
                      <a:pt x="3560" y="21733"/>
                      <a:pt x="5036" y="21241"/>
                    </a:cubicBezTo>
                    <a:cubicBezTo>
                      <a:pt x="6512" y="20749"/>
                      <a:pt x="10624" y="18162"/>
                      <a:pt x="11132" y="18003"/>
                    </a:cubicBezTo>
                    <a:cubicBezTo>
                      <a:pt x="11640" y="17844"/>
                      <a:pt x="9513" y="19226"/>
                      <a:pt x="8084" y="20289"/>
                    </a:cubicBezTo>
                    <a:cubicBezTo>
                      <a:pt x="6655" y="21353"/>
                      <a:pt x="3782" y="23289"/>
                      <a:pt x="2560" y="24384"/>
                    </a:cubicBezTo>
                    <a:cubicBezTo>
                      <a:pt x="1338" y="25479"/>
                      <a:pt x="1052" y="25956"/>
                      <a:pt x="750" y="26861"/>
                    </a:cubicBezTo>
                    <a:cubicBezTo>
                      <a:pt x="448" y="27766"/>
                      <a:pt x="448" y="28957"/>
                      <a:pt x="750" y="29814"/>
                    </a:cubicBezTo>
                    <a:cubicBezTo>
                      <a:pt x="1052" y="30671"/>
                      <a:pt x="1703" y="31687"/>
                      <a:pt x="2560" y="32004"/>
                    </a:cubicBezTo>
                    <a:cubicBezTo>
                      <a:pt x="3417" y="32322"/>
                      <a:pt x="4068" y="32529"/>
                      <a:pt x="5893" y="31719"/>
                    </a:cubicBezTo>
                    <a:cubicBezTo>
                      <a:pt x="7719" y="30910"/>
                      <a:pt x="11465" y="28370"/>
                      <a:pt x="13513" y="27147"/>
                    </a:cubicBezTo>
                    <a:cubicBezTo>
                      <a:pt x="15561" y="25925"/>
                      <a:pt x="19499" y="23527"/>
                      <a:pt x="18181" y="24384"/>
                    </a:cubicBezTo>
                    <a:cubicBezTo>
                      <a:pt x="16864" y="25241"/>
                      <a:pt x="7783" y="30115"/>
                      <a:pt x="5608" y="32290"/>
                    </a:cubicBezTo>
                    <a:cubicBezTo>
                      <a:pt x="3433" y="34465"/>
                      <a:pt x="4782" y="36307"/>
                      <a:pt x="5131" y="37434"/>
                    </a:cubicBezTo>
                    <a:cubicBezTo>
                      <a:pt x="5480" y="38561"/>
                      <a:pt x="6528" y="38974"/>
                      <a:pt x="7703" y="39053"/>
                    </a:cubicBezTo>
                    <a:cubicBezTo>
                      <a:pt x="8878" y="39132"/>
                      <a:pt x="10339" y="38640"/>
                      <a:pt x="12180" y="37910"/>
                    </a:cubicBezTo>
                    <a:cubicBezTo>
                      <a:pt x="14022" y="37180"/>
                      <a:pt x="17657" y="35211"/>
                      <a:pt x="18752" y="34671"/>
                    </a:cubicBezTo>
                  </a:path>
                </a:pathLst>
              </a:custGeom>
              <a:noFill/>
              <a:ln w="19050" cap="flat" cmpd="sng">
                <a:solidFill>
                  <a:schemeClr val="accent4"/>
                </a:solidFill>
                <a:prstDash val="solid"/>
                <a:round/>
                <a:headEnd type="none" w="med" len="med"/>
                <a:tailEnd type="none" w="med" len="med"/>
              </a:ln>
            </p:spPr>
            <p:txBody>
              <a:bodyPr/>
              <a:lstStyle/>
              <a:p>
                <a:endParaRPr lang="en-US"/>
              </a:p>
            </p:txBody>
          </p:sp>
          <p:sp>
            <p:nvSpPr>
              <p:cNvPr id="906" name="Google Shape;906;p61"/>
              <p:cNvSpPr/>
              <p:nvPr/>
            </p:nvSpPr>
            <p:spPr>
              <a:xfrm>
                <a:off x="1402550" y="3481400"/>
                <a:ext cx="202000" cy="595300"/>
              </a:xfrm>
              <a:custGeom>
                <a:avLst/>
                <a:gdLst/>
                <a:ahLst/>
                <a:cxnLst/>
                <a:rect l="l" t="t" r="r" b="b"/>
                <a:pathLst>
                  <a:path w="8080" h="23812" extrusionOk="0">
                    <a:moveTo>
                      <a:pt x="8001" y="0"/>
                    </a:moveTo>
                    <a:cubicBezTo>
                      <a:pt x="8001" y="635"/>
                      <a:pt x="8160" y="1207"/>
                      <a:pt x="8001" y="3810"/>
                    </a:cubicBezTo>
                    <a:cubicBezTo>
                      <a:pt x="7842" y="6414"/>
                      <a:pt x="7827" y="12621"/>
                      <a:pt x="7049" y="15621"/>
                    </a:cubicBezTo>
                    <a:cubicBezTo>
                      <a:pt x="6271" y="18621"/>
                      <a:pt x="4509" y="20447"/>
                      <a:pt x="3334" y="21812"/>
                    </a:cubicBezTo>
                    <a:cubicBezTo>
                      <a:pt x="2159" y="23177"/>
                      <a:pt x="556" y="23479"/>
                      <a:pt x="0" y="23812"/>
                    </a:cubicBezTo>
                  </a:path>
                </a:pathLst>
              </a:custGeom>
              <a:noFill/>
              <a:ln w="19050" cap="flat" cmpd="sng">
                <a:solidFill>
                  <a:schemeClr val="accent4"/>
                </a:solidFill>
                <a:prstDash val="solid"/>
                <a:round/>
                <a:headEnd type="none" w="med" len="med"/>
                <a:tailEnd type="none" w="med" len="med"/>
              </a:ln>
            </p:spPr>
            <p:txBody>
              <a:bodyPr/>
              <a:lstStyle/>
              <a:p>
                <a:endParaRPr lang="en-US"/>
              </a:p>
            </p:txBody>
          </p:sp>
        </p:grpSp>
        <p:sp>
          <p:nvSpPr>
            <p:cNvPr id="907" name="Google Shape;907;p61"/>
            <p:cNvSpPr/>
            <p:nvPr/>
          </p:nvSpPr>
          <p:spPr>
            <a:xfrm>
              <a:off x="2093127" y="704844"/>
              <a:ext cx="195250" cy="452450"/>
            </a:xfrm>
            <a:custGeom>
              <a:avLst/>
              <a:gdLst/>
              <a:ahLst/>
              <a:cxnLst/>
              <a:rect l="l" t="t" r="r" b="b"/>
              <a:pathLst>
                <a:path w="7810" h="18098" extrusionOk="0">
                  <a:moveTo>
                    <a:pt x="7810" y="18098"/>
                  </a:moveTo>
                  <a:cubicBezTo>
                    <a:pt x="7540" y="17844"/>
                    <a:pt x="6810" y="17241"/>
                    <a:pt x="6191" y="16574"/>
                  </a:cubicBezTo>
                  <a:cubicBezTo>
                    <a:pt x="5572" y="15907"/>
                    <a:pt x="4841" y="15208"/>
                    <a:pt x="4095" y="14097"/>
                  </a:cubicBezTo>
                  <a:cubicBezTo>
                    <a:pt x="3349" y="12986"/>
                    <a:pt x="2286" y="11081"/>
                    <a:pt x="1714" y="9906"/>
                  </a:cubicBezTo>
                  <a:cubicBezTo>
                    <a:pt x="1143" y="8731"/>
                    <a:pt x="936" y="8240"/>
                    <a:pt x="666" y="7049"/>
                  </a:cubicBezTo>
                  <a:cubicBezTo>
                    <a:pt x="396" y="5859"/>
                    <a:pt x="190" y="3938"/>
                    <a:pt x="95" y="2763"/>
                  </a:cubicBezTo>
                  <a:cubicBezTo>
                    <a:pt x="0" y="1588"/>
                    <a:pt x="95" y="461"/>
                    <a:pt x="95" y="0"/>
                  </a:cubicBezTo>
                </a:path>
              </a:pathLst>
            </a:custGeom>
            <a:noFill/>
            <a:ln w="19050" cap="flat" cmpd="sng">
              <a:solidFill>
                <a:schemeClr val="accent4"/>
              </a:solidFill>
              <a:prstDash val="solid"/>
              <a:round/>
              <a:headEnd type="none" w="med" len="med"/>
              <a:tailEnd type="none" w="med" len="med"/>
            </a:ln>
          </p:spPr>
          <p:txBody>
            <a:bodyPr/>
            <a:lstStyle/>
            <a:p>
              <a:endParaRPr lang="en-US"/>
            </a:p>
          </p:txBody>
        </p:sp>
        <p:sp>
          <p:nvSpPr>
            <p:cNvPr id="908" name="Google Shape;908;p61"/>
            <p:cNvSpPr/>
            <p:nvPr/>
          </p:nvSpPr>
          <p:spPr>
            <a:xfrm>
              <a:off x="1224994" y="1121575"/>
              <a:ext cx="718100" cy="655325"/>
            </a:xfrm>
            <a:custGeom>
              <a:avLst/>
              <a:gdLst/>
              <a:ahLst/>
              <a:cxnLst/>
              <a:rect l="l" t="t" r="r" b="b"/>
              <a:pathLst>
                <a:path w="28724" h="26213" extrusionOk="0">
                  <a:moveTo>
                    <a:pt x="3483" y="0"/>
                  </a:moveTo>
                  <a:cubicBezTo>
                    <a:pt x="2991" y="1381"/>
                    <a:pt x="1102" y="6287"/>
                    <a:pt x="530" y="8287"/>
                  </a:cubicBezTo>
                  <a:cubicBezTo>
                    <a:pt x="-41" y="10287"/>
                    <a:pt x="-57" y="10953"/>
                    <a:pt x="54" y="12001"/>
                  </a:cubicBezTo>
                  <a:cubicBezTo>
                    <a:pt x="165" y="13049"/>
                    <a:pt x="594" y="13938"/>
                    <a:pt x="1197" y="14573"/>
                  </a:cubicBezTo>
                  <a:cubicBezTo>
                    <a:pt x="1800" y="15208"/>
                    <a:pt x="2816" y="15621"/>
                    <a:pt x="3673" y="15811"/>
                  </a:cubicBezTo>
                  <a:cubicBezTo>
                    <a:pt x="4530" y="16002"/>
                    <a:pt x="5467" y="16161"/>
                    <a:pt x="6340" y="15716"/>
                  </a:cubicBezTo>
                  <a:cubicBezTo>
                    <a:pt x="7213" y="15272"/>
                    <a:pt x="8579" y="12985"/>
                    <a:pt x="8912" y="13144"/>
                  </a:cubicBezTo>
                  <a:cubicBezTo>
                    <a:pt x="9246" y="13303"/>
                    <a:pt x="8246" y="15590"/>
                    <a:pt x="8341" y="16669"/>
                  </a:cubicBezTo>
                  <a:cubicBezTo>
                    <a:pt x="8436" y="17749"/>
                    <a:pt x="8738" y="18859"/>
                    <a:pt x="9484" y="19621"/>
                  </a:cubicBezTo>
                  <a:cubicBezTo>
                    <a:pt x="10230" y="20383"/>
                    <a:pt x="11738" y="21130"/>
                    <a:pt x="12817" y="21241"/>
                  </a:cubicBezTo>
                  <a:cubicBezTo>
                    <a:pt x="13897" y="21352"/>
                    <a:pt x="15151" y="20876"/>
                    <a:pt x="15961" y="20288"/>
                  </a:cubicBezTo>
                  <a:cubicBezTo>
                    <a:pt x="16771" y="19701"/>
                    <a:pt x="17485" y="17446"/>
                    <a:pt x="17675" y="17716"/>
                  </a:cubicBezTo>
                  <a:cubicBezTo>
                    <a:pt x="17866" y="17986"/>
                    <a:pt x="16898" y="20701"/>
                    <a:pt x="17104" y="21907"/>
                  </a:cubicBezTo>
                  <a:cubicBezTo>
                    <a:pt x="17310" y="23114"/>
                    <a:pt x="18008" y="24241"/>
                    <a:pt x="18913" y="24955"/>
                  </a:cubicBezTo>
                  <a:cubicBezTo>
                    <a:pt x="19818" y="25670"/>
                    <a:pt x="21295" y="26337"/>
                    <a:pt x="22533" y="26194"/>
                  </a:cubicBezTo>
                  <a:cubicBezTo>
                    <a:pt x="23771" y="26051"/>
                    <a:pt x="25565" y="25130"/>
                    <a:pt x="26343" y="24098"/>
                  </a:cubicBezTo>
                  <a:cubicBezTo>
                    <a:pt x="27121" y="23066"/>
                    <a:pt x="26803" y="23177"/>
                    <a:pt x="27200" y="20002"/>
                  </a:cubicBezTo>
                  <a:cubicBezTo>
                    <a:pt x="27597" y="16827"/>
                    <a:pt x="28470" y="7540"/>
                    <a:pt x="28724" y="5048"/>
                  </a:cubicBezTo>
                </a:path>
              </a:pathLst>
            </a:custGeom>
            <a:noFill/>
            <a:ln w="19050" cap="flat" cmpd="sng">
              <a:solidFill>
                <a:schemeClr val="accent4"/>
              </a:solidFill>
              <a:prstDash val="solid"/>
              <a:round/>
              <a:headEnd type="none" w="med" len="med"/>
              <a:tailEnd type="none" w="med" len="med"/>
            </a:ln>
          </p:spPr>
          <p:txBody>
            <a:bodyPr/>
            <a:lstStyle/>
            <a:p>
              <a:endParaRPr lang="en-US"/>
            </a:p>
          </p:txBody>
        </p:sp>
      </p:grpSp>
      <p:sp>
        <p:nvSpPr>
          <p:cNvPr id="909" name="Google Shape;909;p61"/>
          <p:cNvSpPr txBox="1">
            <a:spLocks noGrp="1"/>
          </p:cNvSpPr>
          <p:nvPr>
            <p:ph type="title"/>
          </p:nvPr>
        </p:nvSpPr>
        <p:spPr>
          <a:xfrm>
            <a:off x="1802750" y="400138"/>
            <a:ext cx="5762000" cy="1351546"/>
          </a:xfrm>
          <a:prstGeom prst="rect">
            <a:avLst/>
          </a:prstGeom>
        </p:spPr>
        <p:txBody>
          <a:bodyPr spcFirstLastPara="1" wrap="square" lIns="91425" tIns="91425" rIns="91425" bIns="91425" anchor="ctr" anchorCtr="0">
            <a:noAutofit/>
          </a:bodyPr>
          <a:lstStyle/>
          <a:p>
            <a:pPr lvl="0"/>
            <a:r>
              <a:rPr lang="en-US" sz="4000" dirty="0"/>
              <a:t>Introduction</a:t>
            </a:r>
            <a:endParaRPr sz="4000" dirty="0"/>
          </a:p>
        </p:txBody>
      </p:sp>
      <p:sp>
        <p:nvSpPr>
          <p:cNvPr id="911" name="Google Shape;911;p61"/>
          <p:cNvSpPr/>
          <p:nvPr/>
        </p:nvSpPr>
        <p:spPr>
          <a:xfrm>
            <a:off x="930925" y="2643777"/>
            <a:ext cx="230146" cy="230178"/>
          </a:xfrm>
          <a:custGeom>
            <a:avLst/>
            <a:gdLst/>
            <a:ahLst/>
            <a:cxnLst/>
            <a:rect l="l" t="t" r="r" b="b"/>
            <a:pathLst>
              <a:path w="7239" h="7240" extrusionOk="0">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12" name="Google Shape;912;p61"/>
          <p:cNvGrpSpPr/>
          <p:nvPr/>
        </p:nvGrpSpPr>
        <p:grpSpPr>
          <a:xfrm rot="7909942">
            <a:off x="6154509" y="4463989"/>
            <a:ext cx="602476" cy="353013"/>
            <a:chOff x="-1131628" y="1250953"/>
            <a:chExt cx="695437" cy="407447"/>
          </a:xfrm>
        </p:grpSpPr>
        <p:sp>
          <p:nvSpPr>
            <p:cNvPr id="913" name="Google Shape;913;p61"/>
            <p:cNvSpPr/>
            <p:nvPr/>
          </p:nvSpPr>
          <p:spPr>
            <a:xfrm>
              <a:off x="-1131628" y="1250953"/>
              <a:ext cx="695437" cy="407447"/>
            </a:xfrm>
            <a:custGeom>
              <a:avLst/>
              <a:gdLst/>
              <a:ahLst/>
              <a:cxnLst/>
              <a:rect l="l" t="t" r="r" b="b"/>
              <a:pathLst>
                <a:path w="19881" h="11648" extrusionOk="0">
                  <a:moveTo>
                    <a:pt x="15592" y="0"/>
                  </a:moveTo>
                  <a:cubicBezTo>
                    <a:pt x="15168" y="0"/>
                    <a:pt x="14735" y="71"/>
                    <a:pt x="14310" y="220"/>
                  </a:cubicBezTo>
                  <a:lnTo>
                    <a:pt x="3036" y="4256"/>
                  </a:lnTo>
                  <a:cubicBezTo>
                    <a:pt x="1034" y="4956"/>
                    <a:pt x="0" y="7125"/>
                    <a:pt x="701" y="9126"/>
                  </a:cubicBezTo>
                  <a:cubicBezTo>
                    <a:pt x="1252" y="10676"/>
                    <a:pt x="2735" y="11647"/>
                    <a:pt x="4318" y="11647"/>
                  </a:cubicBezTo>
                  <a:cubicBezTo>
                    <a:pt x="4745" y="11647"/>
                    <a:pt x="5179" y="11576"/>
                    <a:pt x="5604" y="11428"/>
                  </a:cubicBezTo>
                  <a:lnTo>
                    <a:pt x="16879" y="7425"/>
                  </a:lnTo>
                  <a:cubicBezTo>
                    <a:pt x="18847" y="6691"/>
                    <a:pt x="19881" y="4523"/>
                    <a:pt x="19180" y="2521"/>
                  </a:cubicBezTo>
                  <a:cubicBezTo>
                    <a:pt x="18629" y="971"/>
                    <a:pt x="17166" y="0"/>
                    <a:pt x="155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61"/>
            <p:cNvSpPr/>
            <p:nvPr/>
          </p:nvSpPr>
          <p:spPr>
            <a:xfrm>
              <a:off x="-1131628" y="1328644"/>
              <a:ext cx="393245" cy="329756"/>
            </a:xfrm>
            <a:custGeom>
              <a:avLst/>
              <a:gdLst/>
              <a:ahLst/>
              <a:cxnLst/>
              <a:rect l="l" t="t" r="r" b="b"/>
              <a:pathLst>
                <a:path w="11242" h="9427" extrusionOk="0">
                  <a:moveTo>
                    <a:pt x="8673" y="0"/>
                  </a:moveTo>
                  <a:lnTo>
                    <a:pt x="3036" y="2035"/>
                  </a:lnTo>
                  <a:cubicBezTo>
                    <a:pt x="1034" y="2735"/>
                    <a:pt x="0" y="4904"/>
                    <a:pt x="701" y="6905"/>
                  </a:cubicBezTo>
                  <a:cubicBezTo>
                    <a:pt x="1252" y="8455"/>
                    <a:pt x="2735" y="9426"/>
                    <a:pt x="4318" y="9426"/>
                  </a:cubicBezTo>
                  <a:cubicBezTo>
                    <a:pt x="4745" y="9426"/>
                    <a:pt x="5179" y="9355"/>
                    <a:pt x="5604" y="9207"/>
                  </a:cubicBezTo>
                  <a:lnTo>
                    <a:pt x="11241" y="7205"/>
                  </a:lnTo>
                  <a:lnTo>
                    <a:pt x="86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61"/>
            <p:cNvSpPr/>
            <p:nvPr/>
          </p:nvSpPr>
          <p:spPr>
            <a:xfrm>
              <a:off x="-1033614" y="1304858"/>
              <a:ext cx="460931" cy="190956"/>
            </a:xfrm>
            <a:custGeom>
              <a:avLst/>
              <a:gdLst/>
              <a:ahLst/>
              <a:cxnLst/>
              <a:rect l="l" t="t" r="r" b="b"/>
              <a:pathLst>
                <a:path w="13177" h="5459" extrusionOk="0">
                  <a:moveTo>
                    <a:pt x="12479" y="0"/>
                  </a:moveTo>
                  <a:cubicBezTo>
                    <a:pt x="12400" y="0"/>
                    <a:pt x="12320" y="15"/>
                    <a:pt x="12242" y="46"/>
                  </a:cubicBezTo>
                  <a:lnTo>
                    <a:pt x="500" y="4216"/>
                  </a:lnTo>
                  <a:cubicBezTo>
                    <a:pt x="167" y="4349"/>
                    <a:pt x="0" y="4716"/>
                    <a:pt x="100" y="5050"/>
                  </a:cubicBezTo>
                  <a:cubicBezTo>
                    <a:pt x="205" y="5285"/>
                    <a:pt x="453" y="5459"/>
                    <a:pt x="716" y="5459"/>
                  </a:cubicBezTo>
                  <a:cubicBezTo>
                    <a:pt x="788" y="5459"/>
                    <a:pt x="862" y="5446"/>
                    <a:pt x="934" y="5417"/>
                  </a:cubicBezTo>
                  <a:lnTo>
                    <a:pt x="12676" y="1214"/>
                  </a:lnTo>
                  <a:cubicBezTo>
                    <a:pt x="13009" y="1114"/>
                    <a:pt x="13176" y="747"/>
                    <a:pt x="13076" y="413"/>
                  </a:cubicBezTo>
                  <a:cubicBezTo>
                    <a:pt x="12974" y="158"/>
                    <a:pt x="12735" y="0"/>
                    <a:pt x="12479" y="0"/>
                  </a:cubicBezTo>
                  <a:close/>
                </a:path>
              </a:pathLst>
            </a:custGeom>
            <a:solidFill>
              <a:srgbClr val="FAE9CD">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16" name="Google Shape;916;p61"/>
          <p:cNvSpPr/>
          <p:nvPr/>
        </p:nvSpPr>
        <p:spPr>
          <a:xfrm>
            <a:off x="3056025" y="4338702"/>
            <a:ext cx="230146" cy="230178"/>
          </a:xfrm>
          <a:custGeom>
            <a:avLst/>
            <a:gdLst/>
            <a:ahLst/>
            <a:cxnLst/>
            <a:rect l="l" t="t" r="r" b="b"/>
            <a:pathLst>
              <a:path w="7239" h="7240" extrusionOk="0">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17" name="Google Shape;917;p61"/>
          <p:cNvGrpSpPr/>
          <p:nvPr/>
        </p:nvGrpSpPr>
        <p:grpSpPr>
          <a:xfrm rot="-7140317">
            <a:off x="4861821" y="122888"/>
            <a:ext cx="643533" cy="377037"/>
            <a:chOff x="-1131628" y="1250953"/>
            <a:chExt cx="695437" cy="407447"/>
          </a:xfrm>
        </p:grpSpPr>
        <p:sp>
          <p:nvSpPr>
            <p:cNvPr id="918" name="Google Shape;918;p61"/>
            <p:cNvSpPr/>
            <p:nvPr/>
          </p:nvSpPr>
          <p:spPr>
            <a:xfrm>
              <a:off x="-1131628" y="1250953"/>
              <a:ext cx="695437" cy="407447"/>
            </a:xfrm>
            <a:custGeom>
              <a:avLst/>
              <a:gdLst/>
              <a:ahLst/>
              <a:cxnLst/>
              <a:rect l="l" t="t" r="r" b="b"/>
              <a:pathLst>
                <a:path w="19881" h="11648" extrusionOk="0">
                  <a:moveTo>
                    <a:pt x="15592" y="0"/>
                  </a:moveTo>
                  <a:cubicBezTo>
                    <a:pt x="15168" y="0"/>
                    <a:pt x="14735" y="71"/>
                    <a:pt x="14310" y="220"/>
                  </a:cubicBezTo>
                  <a:lnTo>
                    <a:pt x="3036" y="4256"/>
                  </a:lnTo>
                  <a:cubicBezTo>
                    <a:pt x="1034" y="4956"/>
                    <a:pt x="0" y="7125"/>
                    <a:pt x="701" y="9126"/>
                  </a:cubicBezTo>
                  <a:cubicBezTo>
                    <a:pt x="1252" y="10676"/>
                    <a:pt x="2735" y="11647"/>
                    <a:pt x="4318" y="11647"/>
                  </a:cubicBezTo>
                  <a:cubicBezTo>
                    <a:pt x="4745" y="11647"/>
                    <a:pt x="5179" y="11576"/>
                    <a:pt x="5604" y="11428"/>
                  </a:cubicBezTo>
                  <a:lnTo>
                    <a:pt x="16879" y="7425"/>
                  </a:lnTo>
                  <a:cubicBezTo>
                    <a:pt x="18847" y="6691"/>
                    <a:pt x="19881" y="4523"/>
                    <a:pt x="19180" y="2521"/>
                  </a:cubicBezTo>
                  <a:cubicBezTo>
                    <a:pt x="18629" y="971"/>
                    <a:pt x="17166" y="0"/>
                    <a:pt x="155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61"/>
            <p:cNvSpPr/>
            <p:nvPr/>
          </p:nvSpPr>
          <p:spPr>
            <a:xfrm>
              <a:off x="-1131628" y="1328644"/>
              <a:ext cx="393245" cy="329756"/>
            </a:xfrm>
            <a:custGeom>
              <a:avLst/>
              <a:gdLst/>
              <a:ahLst/>
              <a:cxnLst/>
              <a:rect l="l" t="t" r="r" b="b"/>
              <a:pathLst>
                <a:path w="11242" h="9427" extrusionOk="0">
                  <a:moveTo>
                    <a:pt x="8673" y="0"/>
                  </a:moveTo>
                  <a:lnTo>
                    <a:pt x="3036" y="2035"/>
                  </a:lnTo>
                  <a:cubicBezTo>
                    <a:pt x="1034" y="2735"/>
                    <a:pt x="0" y="4904"/>
                    <a:pt x="701" y="6905"/>
                  </a:cubicBezTo>
                  <a:cubicBezTo>
                    <a:pt x="1252" y="8455"/>
                    <a:pt x="2735" y="9426"/>
                    <a:pt x="4318" y="9426"/>
                  </a:cubicBezTo>
                  <a:cubicBezTo>
                    <a:pt x="4745" y="9426"/>
                    <a:pt x="5179" y="9355"/>
                    <a:pt x="5604" y="9207"/>
                  </a:cubicBezTo>
                  <a:lnTo>
                    <a:pt x="11241" y="7205"/>
                  </a:lnTo>
                  <a:lnTo>
                    <a:pt x="86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20" name="Google Shape;920;p61"/>
            <p:cNvSpPr/>
            <p:nvPr/>
          </p:nvSpPr>
          <p:spPr>
            <a:xfrm>
              <a:off x="-1033614" y="1304858"/>
              <a:ext cx="460931" cy="190956"/>
            </a:xfrm>
            <a:custGeom>
              <a:avLst/>
              <a:gdLst/>
              <a:ahLst/>
              <a:cxnLst/>
              <a:rect l="l" t="t" r="r" b="b"/>
              <a:pathLst>
                <a:path w="13177" h="5459" extrusionOk="0">
                  <a:moveTo>
                    <a:pt x="12479" y="0"/>
                  </a:moveTo>
                  <a:cubicBezTo>
                    <a:pt x="12400" y="0"/>
                    <a:pt x="12320" y="15"/>
                    <a:pt x="12242" y="46"/>
                  </a:cubicBezTo>
                  <a:lnTo>
                    <a:pt x="500" y="4216"/>
                  </a:lnTo>
                  <a:cubicBezTo>
                    <a:pt x="167" y="4349"/>
                    <a:pt x="0" y="4716"/>
                    <a:pt x="100" y="5050"/>
                  </a:cubicBezTo>
                  <a:cubicBezTo>
                    <a:pt x="205" y="5285"/>
                    <a:pt x="453" y="5459"/>
                    <a:pt x="716" y="5459"/>
                  </a:cubicBezTo>
                  <a:cubicBezTo>
                    <a:pt x="788" y="5459"/>
                    <a:pt x="862" y="5446"/>
                    <a:pt x="934" y="5417"/>
                  </a:cubicBezTo>
                  <a:lnTo>
                    <a:pt x="12676" y="1214"/>
                  </a:lnTo>
                  <a:cubicBezTo>
                    <a:pt x="13009" y="1114"/>
                    <a:pt x="13176" y="747"/>
                    <a:pt x="13076" y="413"/>
                  </a:cubicBezTo>
                  <a:cubicBezTo>
                    <a:pt x="12974" y="158"/>
                    <a:pt x="12735" y="0"/>
                    <a:pt x="12479" y="0"/>
                  </a:cubicBezTo>
                  <a:close/>
                </a:path>
              </a:pathLst>
            </a:custGeom>
            <a:solidFill>
              <a:srgbClr val="FAE9CD">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Box 1">
            <a:extLst>
              <a:ext uri="{FF2B5EF4-FFF2-40B4-BE49-F238E27FC236}">
                <a16:creationId xmlns:a16="http://schemas.microsoft.com/office/drawing/2014/main" id="{BA55DFAD-4AA9-A103-E80F-6636058C7139}"/>
              </a:ext>
            </a:extLst>
          </p:cNvPr>
          <p:cNvSpPr txBox="1"/>
          <p:nvPr/>
        </p:nvSpPr>
        <p:spPr>
          <a:xfrm>
            <a:off x="3145592" y="1406212"/>
            <a:ext cx="5519943" cy="3108543"/>
          </a:xfrm>
          <a:prstGeom prst="rect">
            <a:avLst/>
          </a:prstGeom>
          <a:noFill/>
        </p:spPr>
        <p:txBody>
          <a:bodyPr wrap="square" rtlCol="0">
            <a:spAutoFit/>
          </a:bodyPr>
          <a:lstStyle/>
          <a:p>
            <a:r>
              <a:rPr lang="en-US" dirty="0">
                <a:solidFill>
                  <a:schemeClr val="accent5"/>
                </a:solidFill>
              </a:rPr>
              <a:t>Background of the Dataset</a:t>
            </a:r>
          </a:p>
          <a:p>
            <a:endParaRPr lang="en-US" dirty="0">
              <a:solidFill>
                <a:schemeClr val="accent5"/>
              </a:solidFill>
            </a:endParaRPr>
          </a:p>
          <a:p>
            <a:pPr marL="285750" indent="-285750">
              <a:buClr>
                <a:schemeClr val="accent5"/>
              </a:buClr>
              <a:buFont typeface="Arial" panose="020B0604020202020204" pitchFamily="34" charset="0"/>
              <a:buChar char="•"/>
            </a:pPr>
            <a:r>
              <a:rPr lang="en-US" b="0" i="0" dirty="0">
                <a:solidFill>
                  <a:srgbClr val="D1D5DB"/>
                </a:solidFill>
                <a:effectLst/>
                <a:latin typeface="Söhne"/>
              </a:rPr>
              <a:t>Our project is centered around addressing a pressing healthcare concern - predicting the risk of diabetes in women.</a:t>
            </a:r>
          </a:p>
          <a:p>
            <a:pPr marL="285750" indent="-285750">
              <a:buClr>
                <a:schemeClr val="accent5"/>
              </a:buClr>
              <a:buFont typeface="Arial" panose="020B0604020202020204" pitchFamily="34" charset="0"/>
              <a:buChar char="•"/>
            </a:pPr>
            <a:endParaRPr lang="en-US" b="0" i="0" dirty="0">
              <a:solidFill>
                <a:srgbClr val="D1D5DB"/>
              </a:solidFill>
              <a:effectLst/>
              <a:latin typeface="Söhne"/>
            </a:endParaRPr>
          </a:p>
          <a:p>
            <a:pPr marL="285750" indent="-285750">
              <a:buClr>
                <a:schemeClr val="accent5"/>
              </a:buClr>
              <a:buFont typeface="Arial" panose="020B0604020202020204" pitchFamily="34" charset="0"/>
              <a:buChar char="•"/>
            </a:pPr>
            <a:r>
              <a:rPr lang="en-US" b="0" i="0" dirty="0">
                <a:solidFill>
                  <a:srgbClr val="D1D5DB"/>
                </a:solidFill>
                <a:effectLst/>
                <a:latin typeface="Söhne"/>
              </a:rPr>
              <a:t>To achieve this, we've curated a dataset containing crucial health-related parameters, including the number of pregnancies, glucose levels, BMI (Body Mass Index), age, insulin levels, skin thickness, diabetes pedigree function, and blood pressure. </a:t>
            </a:r>
          </a:p>
          <a:p>
            <a:pPr marL="285750" indent="-285750">
              <a:buClr>
                <a:schemeClr val="accent5"/>
              </a:buClr>
              <a:buFont typeface="Arial" panose="020B0604020202020204" pitchFamily="34" charset="0"/>
              <a:buChar char="•"/>
            </a:pPr>
            <a:endParaRPr lang="en-US" b="0" i="0" dirty="0">
              <a:solidFill>
                <a:srgbClr val="D1D5DB"/>
              </a:solidFill>
              <a:effectLst/>
              <a:latin typeface="Söhne"/>
            </a:endParaRPr>
          </a:p>
          <a:p>
            <a:pPr marL="285750" indent="-285750">
              <a:buClr>
                <a:schemeClr val="accent5"/>
              </a:buClr>
              <a:buFont typeface="Arial" panose="020B0604020202020204" pitchFamily="34" charset="0"/>
              <a:buChar char="•"/>
            </a:pPr>
            <a:r>
              <a:rPr lang="en-US" b="0" i="0" dirty="0">
                <a:solidFill>
                  <a:srgbClr val="D1D5DB"/>
                </a:solidFill>
                <a:effectLst/>
                <a:latin typeface="Söhne"/>
              </a:rPr>
              <a:t>Our primary objective is to construct a robust predictive model that can effectively analyze these factors to provide an accurate forecast of diabetes risk in women.</a:t>
            </a:r>
            <a:endParaRPr lang="en-US" dirty="0"/>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09"/>
                                        </p:tgtEl>
                                        <p:attrNameLst>
                                          <p:attrName>style.visibility</p:attrName>
                                        </p:attrNameLst>
                                      </p:cBhvr>
                                      <p:to>
                                        <p:strVal val="visible"/>
                                      </p:to>
                                    </p:set>
                                    <p:animEffect transition="in" filter="fade">
                                      <p:cBhvr>
                                        <p:cTn id="7" dur="1000"/>
                                        <p:tgtEl>
                                          <p:spTgt spid="9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75"/>
        <p:cNvGrpSpPr/>
        <p:nvPr/>
      </p:nvGrpSpPr>
      <p:grpSpPr>
        <a:xfrm>
          <a:off x="0" y="0"/>
          <a:ext cx="0" cy="0"/>
          <a:chOff x="0" y="0"/>
          <a:chExt cx="0" cy="0"/>
        </a:xfrm>
      </p:grpSpPr>
      <p:grpSp>
        <p:nvGrpSpPr>
          <p:cNvPr id="1376" name="Google Shape;1376;p69"/>
          <p:cNvGrpSpPr/>
          <p:nvPr/>
        </p:nvGrpSpPr>
        <p:grpSpPr>
          <a:xfrm>
            <a:off x="5884825" y="1443601"/>
            <a:ext cx="2968818" cy="3699899"/>
            <a:chOff x="5693541" y="1488649"/>
            <a:chExt cx="2872031" cy="3579278"/>
          </a:xfrm>
        </p:grpSpPr>
        <p:grpSp>
          <p:nvGrpSpPr>
            <p:cNvPr id="1377" name="Google Shape;1377;p69"/>
            <p:cNvGrpSpPr/>
            <p:nvPr/>
          </p:nvGrpSpPr>
          <p:grpSpPr>
            <a:xfrm>
              <a:off x="5693541" y="1488649"/>
              <a:ext cx="2872031" cy="3579278"/>
              <a:chOff x="5693541" y="1488649"/>
              <a:chExt cx="2872031" cy="3579278"/>
            </a:xfrm>
          </p:grpSpPr>
          <p:grpSp>
            <p:nvGrpSpPr>
              <p:cNvPr id="1378" name="Google Shape;1378;p69"/>
              <p:cNvGrpSpPr/>
              <p:nvPr/>
            </p:nvGrpSpPr>
            <p:grpSpPr>
              <a:xfrm>
                <a:off x="5693541" y="1488649"/>
                <a:ext cx="2872031" cy="3266442"/>
                <a:chOff x="4399150" y="956000"/>
                <a:chExt cx="1458550" cy="1658850"/>
              </a:xfrm>
            </p:grpSpPr>
            <p:sp>
              <p:nvSpPr>
                <p:cNvPr id="1379" name="Google Shape;1379;p69"/>
                <p:cNvSpPr/>
                <p:nvPr/>
              </p:nvSpPr>
              <p:spPr>
                <a:xfrm>
                  <a:off x="4683525" y="956000"/>
                  <a:ext cx="1000725" cy="1141375"/>
                </a:xfrm>
                <a:custGeom>
                  <a:avLst/>
                  <a:gdLst/>
                  <a:ahLst/>
                  <a:cxnLst/>
                  <a:rect l="l" t="t" r="r" b="b"/>
                  <a:pathLst>
                    <a:path w="40029" h="45655" extrusionOk="0">
                      <a:moveTo>
                        <a:pt x="19389" y="1"/>
                      </a:moveTo>
                      <a:cubicBezTo>
                        <a:pt x="12674" y="1"/>
                        <a:pt x="7706" y="4309"/>
                        <a:pt x="7706" y="4309"/>
                      </a:cubicBezTo>
                      <a:cubicBezTo>
                        <a:pt x="7706" y="4309"/>
                        <a:pt x="2835" y="4309"/>
                        <a:pt x="1334" y="11114"/>
                      </a:cubicBezTo>
                      <a:cubicBezTo>
                        <a:pt x="0" y="17185"/>
                        <a:pt x="6538" y="19786"/>
                        <a:pt x="6538" y="19786"/>
                      </a:cubicBezTo>
                      <a:cubicBezTo>
                        <a:pt x="6538" y="19786"/>
                        <a:pt x="9073" y="28126"/>
                        <a:pt x="5971" y="31328"/>
                      </a:cubicBezTo>
                      <a:cubicBezTo>
                        <a:pt x="2835" y="34530"/>
                        <a:pt x="2202" y="38667"/>
                        <a:pt x="5004" y="41802"/>
                      </a:cubicBezTo>
                      <a:cubicBezTo>
                        <a:pt x="6621" y="43612"/>
                        <a:pt x="16304" y="45655"/>
                        <a:pt x="24698" y="45655"/>
                      </a:cubicBezTo>
                      <a:cubicBezTo>
                        <a:pt x="30849" y="45655"/>
                        <a:pt x="36307" y="44558"/>
                        <a:pt x="37393" y="41469"/>
                      </a:cubicBezTo>
                      <a:cubicBezTo>
                        <a:pt x="40029" y="34130"/>
                        <a:pt x="33824" y="31628"/>
                        <a:pt x="34591" y="24023"/>
                      </a:cubicBezTo>
                      <a:cubicBezTo>
                        <a:pt x="35492" y="15650"/>
                        <a:pt x="34725" y="6010"/>
                        <a:pt x="26919" y="1940"/>
                      </a:cubicBezTo>
                      <a:cubicBezTo>
                        <a:pt x="24288" y="525"/>
                        <a:pt x="21732" y="1"/>
                        <a:pt x="1938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69"/>
                <p:cNvSpPr/>
                <p:nvPr/>
              </p:nvSpPr>
              <p:spPr>
                <a:xfrm>
                  <a:off x="4908150" y="1074325"/>
                  <a:ext cx="512450" cy="954325"/>
                </a:xfrm>
                <a:custGeom>
                  <a:avLst/>
                  <a:gdLst/>
                  <a:ahLst/>
                  <a:cxnLst/>
                  <a:rect l="l" t="t" r="r" b="b"/>
                  <a:pathLst>
                    <a:path w="20498" h="38173" extrusionOk="0">
                      <a:moveTo>
                        <a:pt x="208" y="0"/>
                      </a:moveTo>
                      <a:cubicBezTo>
                        <a:pt x="108" y="0"/>
                        <a:pt x="1" y="86"/>
                        <a:pt x="22" y="209"/>
                      </a:cubicBezTo>
                      <a:cubicBezTo>
                        <a:pt x="755" y="3545"/>
                        <a:pt x="2290" y="6514"/>
                        <a:pt x="5425" y="8115"/>
                      </a:cubicBezTo>
                      <a:cubicBezTo>
                        <a:pt x="7227" y="9049"/>
                        <a:pt x="9261" y="9383"/>
                        <a:pt x="11230" y="9916"/>
                      </a:cubicBezTo>
                      <a:cubicBezTo>
                        <a:pt x="13431" y="10550"/>
                        <a:pt x="15399" y="11618"/>
                        <a:pt x="16867" y="13386"/>
                      </a:cubicBezTo>
                      <a:cubicBezTo>
                        <a:pt x="18235" y="15053"/>
                        <a:pt x="18868" y="17188"/>
                        <a:pt x="18735" y="19290"/>
                      </a:cubicBezTo>
                      <a:cubicBezTo>
                        <a:pt x="18568" y="21725"/>
                        <a:pt x="17534" y="23960"/>
                        <a:pt x="16934" y="26295"/>
                      </a:cubicBezTo>
                      <a:cubicBezTo>
                        <a:pt x="15933" y="30631"/>
                        <a:pt x="17734" y="34601"/>
                        <a:pt x="20103" y="38103"/>
                      </a:cubicBezTo>
                      <a:cubicBezTo>
                        <a:pt x="20142" y="38152"/>
                        <a:pt x="20195" y="38172"/>
                        <a:pt x="20248" y="38172"/>
                      </a:cubicBezTo>
                      <a:cubicBezTo>
                        <a:pt x="20375" y="38172"/>
                        <a:pt x="20497" y="38054"/>
                        <a:pt x="20403" y="37936"/>
                      </a:cubicBezTo>
                      <a:cubicBezTo>
                        <a:pt x="19202" y="36135"/>
                        <a:pt x="18068" y="34234"/>
                        <a:pt x="17434" y="32099"/>
                      </a:cubicBezTo>
                      <a:cubicBezTo>
                        <a:pt x="16733" y="29664"/>
                        <a:pt x="17000" y="27295"/>
                        <a:pt x="17701" y="24927"/>
                      </a:cubicBezTo>
                      <a:cubicBezTo>
                        <a:pt x="18335" y="22892"/>
                        <a:pt x="19035" y="20924"/>
                        <a:pt x="19102" y="18789"/>
                      </a:cubicBezTo>
                      <a:cubicBezTo>
                        <a:pt x="19169" y="16921"/>
                        <a:pt x="18501" y="15120"/>
                        <a:pt x="17434" y="13586"/>
                      </a:cubicBezTo>
                      <a:cubicBezTo>
                        <a:pt x="16400" y="12085"/>
                        <a:pt x="14865" y="10917"/>
                        <a:pt x="13198" y="10217"/>
                      </a:cubicBezTo>
                      <a:cubicBezTo>
                        <a:pt x="11330" y="9416"/>
                        <a:pt x="9261" y="9116"/>
                        <a:pt x="7327" y="8515"/>
                      </a:cubicBezTo>
                      <a:cubicBezTo>
                        <a:pt x="5392" y="7915"/>
                        <a:pt x="3724" y="6848"/>
                        <a:pt x="2490" y="5246"/>
                      </a:cubicBezTo>
                      <a:cubicBezTo>
                        <a:pt x="1356" y="3745"/>
                        <a:pt x="755" y="1911"/>
                        <a:pt x="355" y="109"/>
                      </a:cubicBezTo>
                      <a:cubicBezTo>
                        <a:pt x="330" y="33"/>
                        <a:pt x="270" y="0"/>
                        <a:pt x="208" y="0"/>
                      </a:cubicBezTo>
                      <a:close/>
                    </a:path>
                  </a:pathLst>
                </a:custGeom>
                <a:solidFill>
                  <a:srgbClr val="FF82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69"/>
                <p:cNvSpPr/>
                <p:nvPr/>
              </p:nvSpPr>
              <p:spPr>
                <a:xfrm>
                  <a:off x="4961350" y="1036950"/>
                  <a:ext cx="488575" cy="1029400"/>
                </a:xfrm>
                <a:custGeom>
                  <a:avLst/>
                  <a:gdLst/>
                  <a:ahLst/>
                  <a:cxnLst/>
                  <a:rect l="l" t="t" r="r" b="b"/>
                  <a:pathLst>
                    <a:path w="19543" h="41176" extrusionOk="0">
                      <a:moveTo>
                        <a:pt x="250" y="1"/>
                      </a:moveTo>
                      <a:cubicBezTo>
                        <a:pt x="123" y="1"/>
                        <a:pt x="1" y="119"/>
                        <a:pt x="95" y="237"/>
                      </a:cubicBezTo>
                      <a:cubicBezTo>
                        <a:pt x="2263" y="3272"/>
                        <a:pt x="4865" y="6441"/>
                        <a:pt x="8301" y="8076"/>
                      </a:cubicBezTo>
                      <a:cubicBezTo>
                        <a:pt x="9935" y="8876"/>
                        <a:pt x="11637" y="9577"/>
                        <a:pt x="13204" y="10544"/>
                      </a:cubicBezTo>
                      <a:cubicBezTo>
                        <a:pt x="15072" y="11712"/>
                        <a:pt x="16407" y="13379"/>
                        <a:pt x="17207" y="15448"/>
                      </a:cubicBezTo>
                      <a:cubicBezTo>
                        <a:pt x="18642" y="19350"/>
                        <a:pt x="17908" y="23720"/>
                        <a:pt x="17774" y="27756"/>
                      </a:cubicBezTo>
                      <a:cubicBezTo>
                        <a:pt x="17708" y="29758"/>
                        <a:pt x="17774" y="31759"/>
                        <a:pt x="18241" y="33661"/>
                      </a:cubicBezTo>
                      <a:cubicBezTo>
                        <a:pt x="18542" y="34895"/>
                        <a:pt x="18875" y="36062"/>
                        <a:pt x="18975" y="37297"/>
                      </a:cubicBezTo>
                      <a:cubicBezTo>
                        <a:pt x="19109" y="38564"/>
                        <a:pt x="18975" y="39765"/>
                        <a:pt x="18708" y="40966"/>
                      </a:cubicBezTo>
                      <a:cubicBezTo>
                        <a:pt x="18667" y="41090"/>
                        <a:pt x="18779" y="41175"/>
                        <a:pt x="18886" y="41175"/>
                      </a:cubicBezTo>
                      <a:cubicBezTo>
                        <a:pt x="18952" y="41175"/>
                        <a:pt x="19017" y="41142"/>
                        <a:pt x="19042" y="41066"/>
                      </a:cubicBezTo>
                      <a:cubicBezTo>
                        <a:pt x="19542" y="38931"/>
                        <a:pt x="19409" y="36896"/>
                        <a:pt x="18875" y="34761"/>
                      </a:cubicBezTo>
                      <a:cubicBezTo>
                        <a:pt x="18308" y="32627"/>
                        <a:pt x="18041" y="30592"/>
                        <a:pt x="18075" y="28357"/>
                      </a:cubicBezTo>
                      <a:cubicBezTo>
                        <a:pt x="18141" y="24221"/>
                        <a:pt x="18875" y="19951"/>
                        <a:pt x="17641" y="15915"/>
                      </a:cubicBezTo>
                      <a:cubicBezTo>
                        <a:pt x="17107" y="14113"/>
                        <a:pt x="16140" y="12579"/>
                        <a:pt x="14772" y="11345"/>
                      </a:cubicBezTo>
                      <a:cubicBezTo>
                        <a:pt x="13371" y="10077"/>
                        <a:pt x="11570" y="9243"/>
                        <a:pt x="9869" y="8443"/>
                      </a:cubicBezTo>
                      <a:cubicBezTo>
                        <a:pt x="7934" y="7575"/>
                        <a:pt x="6233" y="6541"/>
                        <a:pt x="4632" y="5107"/>
                      </a:cubicBezTo>
                      <a:cubicBezTo>
                        <a:pt x="3031" y="3673"/>
                        <a:pt x="1630" y="1871"/>
                        <a:pt x="395" y="70"/>
                      </a:cubicBezTo>
                      <a:cubicBezTo>
                        <a:pt x="356" y="21"/>
                        <a:pt x="303" y="1"/>
                        <a:pt x="250" y="1"/>
                      </a:cubicBezTo>
                      <a:close/>
                    </a:path>
                  </a:pathLst>
                </a:custGeom>
                <a:solidFill>
                  <a:srgbClr val="FF82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69"/>
                <p:cNvSpPr/>
                <p:nvPr/>
              </p:nvSpPr>
              <p:spPr>
                <a:xfrm>
                  <a:off x="5036175" y="972575"/>
                  <a:ext cx="528000" cy="1100600"/>
                </a:xfrm>
                <a:custGeom>
                  <a:avLst/>
                  <a:gdLst/>
                  <a:ahLst/>
                  <a:cxnLst/>
                  <a:rect l="l" t="t" r="r" b="b"/>
                  <a:pathLst>
                    <a:path w="21120" h="44024" extrusionOk="0">
                      <a:moveTo>
                        <a:pt x="2147" y="1"/>
                      </a:moveTo>
                      <a:cubicBezTo>
                        <a:pt x="1962" y="1"/>
                        <a:pt x="1924" y="283"/>
                        <a:pt x="2106" y="343"/>
                      </a:cubicBezTo>
                      <a:cubicBezTo>
                        <a:pt x="5541" y="1711"/>
                        <a:pt x="8944" y="3279"/>
                        <a:pt x="11779" y="5680"/>
                      </a:cubicBezTo>
                      <a:cubicBezTo>
                        <a:pt x="14948" y="8349"/>
                        <a:pt x="16616" y="11818"/>
                        <a:pt x="17550" y="15788"/>
                      </a:cubicBezTo>
                      <a:cubicBezTo>
                        <a:pt x="18084" y="18189"/>
                        <a:pt x="18451" y="20658"/>
                        <a:pt x="18918" y="23060"/>
                      </a:cubicBezTo>
                      <a:cubicBezTo>
                        <a:pt x="19385" y="25628"/>
                        <a:pt x="19818" y="28163"/>
                        <a:pt x="20219" y="30698"/>
                      </a:cubicBezTo>
                      <a:cubicBezTo>
                        <a:pt x="20586" y="33233"/>
                        <a:pt x="20886" y="35869"/>
                        <a:pt x="20219" y="38437"/>
                      </a:cubicBezTo>
                      <a:cubicBezTo>
                        <a:pt x="19652" y="40372"/>
                        <a:pt x="18451" y="42040"/>
                        <a:pt x="17083" y="43474"/>
                      </a:cubicBezTo>
                      <a:cubicBezTo>
                        <a:pt x="17917" y="38971"/>
                        <a:pt x="18284" y="34534"/>
                        <a:pt x="18150" y="29964"/>
                      </a:cubicBezTo>
                      <a:cubicBezTo>
                        <a:pt x="18050" y="25695"/>
                        <a:pt x="18050" y="21325"/>
                        <a:pt x="16983" y="17189"/>
                      </a:cubicBezTo>
                      <a:cubicBezTo>
                        <a:pt x="16549" y="15421"/>
                        <a:pt x="15815" y="13753"/>
                        <a:pt x="14581" y="12352"/>
                      </a:cubicBezTo>
                      <a:cubicBezTo>
                        <a:pt x="13314" y="10984"/>
                        <a:pt x="11646" y="10084"/>
                        <a:pt x="10078" y="9150"/>
                      </a:cubicBezTo>
                      <a:cubicBezTo>
                        <a:pt x="6275" y="6881"/>
                        <a:pt x="3273" y="3979"/>
                        <a:pt x="371" y="710"/>
                      </a:cubicBezTo>
                      <a:cubicBezTo>
                        <a:pt x="334" y="673"/>
                        <a:pt x="293" y="657"/>
                        <a:pt x="254" y="657"/>
                      </a:cubicBezTo>
                      <a:cubicBezTo>
                        <a:pt x="118" y="657"/>
                        <a:pt x="1" y="847"/>
                        <a:pt x="104" y="977"/>
                      </a:cubicBezTo>
                      <a:cubicBezTo>
                        <a:pt x="2739" y="3979"/>
                        <a:pt x="5541" y="6815"/>
                        <a:pt x="8977" y="8883"/>
                      </a:cubicBezTo>
                      <a:cubicBezTo>
                        <a:pt x="10545" y="9850"/>
                        <a:pt x="12146" y="10684"/>
                        <a:pt x="13581" y="11885"/>
                      </a:cubicBezTo>
                      <a:cubicBezTo>
                        <a:pt x="15248" y="13319"/>
                        <a:pt x="16082" y="15221"/>
                        <a:pt x="16649" y="17289"/>
                      </a:cubicBezTo>
                      <a:cubicBezTo>
                        <a:pt x="17750" y="21325"/>
                        <a:pt x="17650" y="25795"/>
                        <a:pt x="17817" y="29964"/>
                      </a:cubicBezTo>
                      <a:cubicBezTo>
                        <a:pt x="17917" y="34668"/>
                        <a:pt x="17483" y="39204"/>
                        <a:pt x="16616" y="43808"/>
                      </a:cubicBezTo>
                      <a:cubicBezTo>
                        <a:pt x="16596" y="43928"/>
                        <a:pt x="16708" y="44024"/>
                        <a:pt x="16808" y="44024"/>
                      </a:cubicBezTo>
                      <a:cubicBezTo>
                        <a:pt x="16875" y="44024"/>
                        <a:pt x="16936" y="43981"/>
                        <a:pt x="16950" y="43874"/>
                      </a:cubicBezTo>
                      <a:cubicBezTo>
                        <a:pt x="16965" y="43904"/>
                        <a:pt x="16993" y="43921"/>
                        <a:pt x="17023" y="43921"/>
                      </a:cubicBezTo>
                      <a:cubicBezTo>
                        <a:pt x="17059" y="43921"/>
                        <a:pt x="17098" y="43896"/>
                        <a:pt x="17116" y="43841"/>
                      </a:cubicBezTo>
                      <a:cubicBezTo>
                        <a:pt x="18451" y="42473"/>
                        <a:pt x="19585" y="41006"/>
                        <a:pt x="20252" y="39204"/>
                      </a:cubicBezTo>
                      <a:cubicBezTo>
                        <a:pt x="21119" y="36936"/>
                        <a:pt x="20952" y="34434"/>
                        <a:pt x="20652" y="31999"/>
                      </a:cubicBezTo>
                      <a:cubicBezTo>
                        <a:pt x="20385" y="29297"/>
                        <a:pt x="19885" y="26562"/>
                        <a:pt x="19385" y="23893"/>
                      </a:cubicBezTo>
                      <a:cubicBezTo>
                        <a:pt x="18884" y="21292"/>
                        <a:pt x="18484" y="18623"/>
                        <a:pt x="17917" y="15988"/>
                      </a:cubicBezTo>
                      <a:cubicBezTo>
                        <a:pt x="16983" y="11885"/>
                        <a:pt x="15348" y="8349"/>
                        <a:pt x="12213" y="5547"/>
                      </a:cubicBezTo>
                      <a:cubicBezTo>
                        <a:pt x="9311" y="3012"/>
                        <a:pt x="5708" y="1444"/>
                        <a:pt x="2206" y="10"/>
                      </a:cubicBezTo>
                      <a:cubicBezTo>
                        <a:pt x="2185" y="4"/>
                        <a:pt x="2165" y="1"/>
                        <a:pt x="2147" y="1"/>
                      </a:cubicBezTo>
                      <a:close/>
                    </a:path>
                  </a:pathLst>
                </a:custGeom>
                <a:solidFill>
                  <a:srgbClr val="FF82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69"/>
                <p:cNvSpPr/>
                <p:nvPr/>
              </p:nvSpPr>
              <p:spPr>
                <a:xfrm>
                  <a:off x="5180150" y="969250"/>
                  <a:ext cx="428225" cy="1116875"/>
                </a:xfrm>
                <a:custGeom>
                  <a:avLst/>
                  <a:gdLst/>
                  <a:ahLst/>
                  <a:cxnLst/>
                  <a:rect l="l" t="t" r="r" b="b"/>
                  <a:pathLst>
                    <a:path w="17129" h="44675" extrusionOk="0">
                      <a:moveTo>
                        <a:pt x="224" y="1"/>
                      </a:moveTo>
                      <a:cubicBezTo>
                        <a:pt x="39" y="1"/>
                        <a:pt x="1" y="282"/>
                        <a:pt x="183" y="343"/>
                      </a:cubicBezTo>
                      <a:cubicBezTo>
                        <a:pt x="4119" y="1644"/>
                        <a:pt x="8188" y="3111"/>
                        <a:pt x="10890" y="6414"/>
                      </a:cubicBezTo>
                      <a:cubicBezTo>
                        <a:pt x="14159" y="10350"/>
                        <a:pt x="13526" y="15587"/>
                        <a:pt x="13626" y="20324"/>
                      </a:cubicBezTo>
                      <a:cubicBezTo>
                        <a:pt x="13659" y="22759"/>
                        <a:pt x="14126" y="24994"/>
                        <a:pt x="14793" y="27329"/>
                      </a:cubicBezTo>
                      <a:cubicBezTo>
                        <a:pt x="15494" y="29797"/>
                        <a:pt x="16294" y="32199"/>
                        <a:pt x="16561" y="34767"/>
                      </a:cubicBezTo>
                      <a:cubicBezTo>
                        <a:pt x="16828" y="36836"/>
                        <a:pt x="16528" y="38837"/>
                        <a:pt x="15360" y="40638"/>
                      </a:cubicBezTo>
                      <a:cubicBezTo>
                        <a:pt x="14326" y="42273"/>
                        <a:pt x="12625" y="43407"/>
                        <a:pt x="10957" y="44341"/>
                      </a:cubicBezTo>
                      <a:cubicBezTo>
                        <a:pt x="10765" y="44451"/>
                        <a:pt x="10890" y="44675"/>
                        <a:pt x="11033" y="44675"/>
                      </a:cubicBezTo>
                      <a:cubicBezTo>
                        <a:pt x="11063" y="44675"/>
                        <a:pt x="11095" y="44665"/>
                        <a:pt x="11124" y="44641"/>
                      </a:cubicBezTo>
                      <a:cubicBezTo>
                        <a:pt x="12658" y="43774"/>
                        <a:pt x="14193" y="42773"/>
                        <a:pt x="15294" y="41339"/>
                      </a:cubicBezTo>
                      <a:cubicBezTo>
                        <a:pt x="16394" y="39905"/>
                        <a:pt x="16895" y="38170"/>
                        <a:pt x="16995" y="36369"/>
                      </a:cubicBezTo>
                      <a:cubicBezTo>
                        <a:pt x="17128" y="33800"/>
                        <a:pt x="16294" y="31165"/>
                        <a:pt x="15560" y="28797"/>
                      </a:cubicBezTo>
                      <a:cubicBezTo>
                        <a:pt x="14793" y="26095"/>
                        <a:pt x="14026" y="23493"/>
                        <a:pt x="13959" y="20657"/>
                      </a:cubicBezTo>
                      <a:cubicBezTo>
                        <a:pt x="13859" y="18122"/>
                        <a:pt x="14126" y="15587"/>
                        <a:pt x="13826" y="12985"/>
                      </a:cubicBezTo>
                      <a:cubicBezTo>
                        <a:pt x="13526" y="10750"/>
                        <a:pt x="12825" y="8482"/>
                        <a:pt x="11491" y="6614"/>
                      </a:cubicBezTo>
                      <a:cubicBezTo>
                        <a:pt x="9056" y="3145"/>
                        <a:pt x="4853" y="1577"/>
                        <a:pt x="1017" y="276"/>
                      </a:cubicBezTo>
                      <a:lnTo>
                        <a:pt x="283" y="9"/>
                      </a:lnTo>
                      <a:cubicBezTo>
                        <a:pt x="262" y="3"/>
                        <a:pt x="242" y="1"/>
                        <a:pt x="224" y="1"/>
                      </a:cubicBezTo>
                      <a:close/>
                    </a:path>
                  </a:pathLst>
                </a:custGeom>
                <a:solidFill>
                  <a:srgbClr val="FF82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69"/>
                <p:cNvSpPr/>
                <p:nvPr/>
              </p:nvSpPr>
              <p:spPr>
                <a:xfrm>
                  <a:off x="4705200" y="1099900"/>
                  <a:ext cx="149675" cy="308450"/>
                </a:xfrm>
                <a:custGeom>
                  <a:avLst/>
                  <a:gdLst/>
                  <a:ahLst/>
                  <a:cxnLst/>
                  <a:rect l="l" t="t" r="r" b="b"/>
                  <a:pathLst>
                    <a:path w="5987" h="12338" extrusionOk="0">
                      <a:moveTo>
                        <a:pt x="5387" y="1"/>
                      </a:moveTo>
                      <a:cubicBezTo>
                        <a:pt x="5349" y="1"/>
                        <a:pt x="5308" y="17"/>
                        <a:pt x="5271" y="54"/>
                      </a:cubicBezTo>
                      <a:cubicBezTo>
                        <a:pt x="1868" y="3189"/>
                        <a:pt x="0" y="10561"/>
                        <a:pt x="5671" y="12329"/>
                      </a:cubicBezTo>
                      <a:cubicBezTo>
                        <a:pt x="5695" y="12335"/>
                        <a:pt x="5718" y="12338"/>
                        <a:pt x="5738" y="12338"/>
                      </a:cubicBezTo>
                      <a:cubicBezTo>
                        <a:pt x="5948" y="12338"/>
                        <a:pt x="5987" y="12056"/>
                        <a:pt x="5805" y="11996"/>
                      </a:cubicBezTo>
                      <a:cubicBezTo>
                        <a:pt x="367" y="10328"/>
                        <a:pt x="2335" y="3223"/>
                        <a:pt x="5504" y="321"/>
                      </a:cubicBezTo>
                      <a:cubicBezTo>
                        <a:pt x="5634" y="191"/>
                        <a:pt x="5522" y="1"/>
                        <a:pt x="5387" y="1"/>
                      </a:cubicBezTo>
                      <a:close/>
                    </a:path>
                  </a:pathLst>
                </a:custGeom>
                <a:solidFill>
                  <a:srgbClr val="FF82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69"/>
                <p:cNvSpPr/>
                <p:nvPr/>
              </p:nvSpPr>
              <p:spPr>
                <a:xfrm>
                  <a:off x="4788600" y="1141225"/>
                  <a:ext cx="89350" cy="241075"/>
                </a:xfrm>
                <a:custGeom>
                  <a:avLst/>
                  <a:gdLst/>
                  <a:ahLst/>
                  <a:cxnLst/>
                  <a:rect l="l" t="t" r="r" b="b"/>
                  <a:pathLst>
                    <a:path w="3574" h="9643" extrusionOk="0">
                      <a:moveTo>
                        <a:pt x="2271" y="0"/>
                      </a:moveTo>
                      <a:cubicBezTo>
                        <a:pt x="2223" y="0"/>
                        <a:pt x="2173" y="21"/>
                        <a:pt x="2135" y="69"/>
                      </a:cubicBezTo>
                      <a:cubicBezTo>
                        <a:pt x="367" y="3271"/>
                        <a:pt x="0" y="7207"/>
                        <a:pt x="3269" y="9609"/>
                      </a:cubicBezTo>
                      <a:cubicBezTo>
                        <a:pt x="3298" y="9632"/>
                        <a:pt x="3328" y="9642"/>
                        <a:pt x="3355" y="9642"/>
                      </a:cubicBezTo>
                      <a:cubicBezTo>
                        <a:pt x="3484" y="9642"/>
                        <a:pt x="3574" y="9419"/>
                        <a:pt x="3436" y="9309"/>
                      </a:cubicBezTo>
                      <a:cubicBezTo>
                        <a:pt x="367" y="7040"/>
                        <a:pt x="801" y="3271"/>
                        <a:pt x="2435" y="269"/>
                      </a:cubicBezTo>
                      <a:cubicBezTo>
                        <a:pt x="2507" y="126"/>
                        <a:pt x="2391" y="0"/>
                        <a:pt x="2271" y="0"/>
                      </a:cubicBezTo>
                      <a:close/>
                    </a:path>
                  </a:pathLst>
                </a:custGeom>
                <a:solidFill>
                  <a:srgbClr val="FF82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69"/>
                <p:cNvSpPr/>
                <p:nvPr/>
              </p:nvSpPr>
              <p:spPr>
                <a:xfrm>
                  <a:off x="4806100" y="1595550"/>
                  <a:ext cx="105925" cy="397450"/>
                </a:xfrm>
                <a:custGeom>
                  <a:avLst/>
                  <a:gdLst/>
                  <a:ahLst/>
                  <a:cxnLst/>
                  <a:rect l="l" t="t" r="r" b="b"/>
                  <a:pathLst>
                    <a:path w="4237" h="15898" extrusionOk="0">
                      <a:moveTo>
                        <a:pt x="4062" y="0"/>
                      </a:moveTo>
                      <a:cubicBezTo>
                        <a:pt x="3970" y="0"/>
                        <a:pt x="3870" y="59"/>
                        <a:pt x="3870" y="175"/>
                      </a:cubicBezTo>
                      <a:cubicBezTo>
                        <a:pt x="3503" y="3578"/>
                        <a:pt x="1835" y="6446"/>
                        <a:pt x="801" y="9715"/>
                      </a:cubicBezTo>
                      <a:cubicBezTo>
                        <a:pt x="1" y="12284"/>
                        <a:pt x="1201" y="14519"/>
                        <a:pt x="3370" y="15887"/>
                      </a:cubicBezTo>
                      <a:cubicBezTo>
                        <a:pt x="3391" y="15894"/>
                        <a:pt x="3413" y="15897"/>
                        <a:pt x="3433" y="15897"/>
                      </a:cubicBezTo>
                      <a:cubicBezTo>
                        <a:pt x="3602" y="15897"/>
                        <a:pt x="3719" y="15672"/>
                        <a:pt x="3570" y="15553"/>
                      </a:cubicBezTo>
                      <a:cubicBezTo>
                        <a:pt x="2402" y="14786"/>
                        <a:pt x="1435" y="13852"/>
                        <a:pt x="1068" y="12451"/>
                      </a:cubicBezTo>
                      <a:cubicBezTo>
                        <a:pt x="634" y="11083"/>
                        <a:pt x="1135" y="9682"/>
                        <a:pt x="1635" y="8415"/>
                      </a:cubicBezTo>
                      <a:cubicBezTo>
                        <a:pt x="2736" y="5713"/>
                        <a:pt x="3870" y="3077"/>
                        <a:pt x="4204" y="175"/>
                      </a:cubicBezTo>
                      <a:cubicBezTo>
                        <a:pt x="4237" y="59"/>
                        <a:pt x="4154" y="0"/>
                        <a:pt x="4062" y="0"/>
                      </a:cubicBezTo>
                      <a:close/>
                    </a:path>
                  </a:pathLst>
                </a:custGeom>
                <a:solidFill>
                  <a:srgbClr val="FF82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69"/>
                <p:cNvSpPr/>
                <p:nvPr/>
              </p:nvSpPr>
              <p:spPr>
                <a:xfrm>
                  <a:off x="4850300" y="1664450"/>
                  <a:ext cx="126150" cy="304550"/>
                </a:xfrm>
                <a:custGeom>
                  <a:avLst/>
                  <a:gdLst/>
                  <a:ahLst/>
                  <a:cxnLst/>
                  <a:rect l="l" t="t" r="r" b="b"/>
                  <a:pathLst>
                    <a:path w="5046" h="12182" extrusionOk="0">
                      <a:moveTo>
                        <a:pt x="4121" y="0"/>
                      </a:moveTo>
                      <a:cubicBezTo>
                        <a:pt x="4051" y="0"/>
                        <a:pt x="3984" y="37"/>
                        <a:pt x="3970" y="121"/>
                      </a:cubicBezTo>
                      <a:cubicBezTo>
                        <a:pt x="3069" y="3590"/>
                        <a:pt x="1" y="10195"/>
                        <a:pt x="4804" y="12163"/>
                      </a:cubicBezTo>
                      <a:cubicBezTo>
                        <a:pt x="4830" y="12176"/>
                        <a:pt x="4853" y="12182"/>
                        <a:pt x="4874" y="12182"/>
                      </a:cubicBezTo>
                      <a:cubicBezTo>
                        <a:pt x="5017" y="12182"/>
                        <a:pt x="5045" y="11917"/>
                        <a:pt x="4871" y="11830"/>
                      </a:cubicBezTo>
                      <a:cubicBezTo>
                        <a:pt x="401" y="9995"/>
                        <a:pt x="3503" y="3424"/>
                        <a:pt x="4304" y="188"/>
                      </a:cubicBezTo>
                      <a:cubicBezTo>
                        <a:pt x="4323" y="72"/>
                        <a:pt x="4218" y="0"/>
                        <a:pt x="4121" y="0"/>
                      </a:cubicBezTo>
                      <a:close/>
                    </a:path>
                  </a:pathLst>
                </a:custGeom>
                <a:solidFill>
                  <a:srgbClr val="FF82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69"/>
                <p:cNvSpPr/>
                <p:nvPr/>
              </p:nvSpPr>
              <p:spPr>
                <a:xfrm>
                  <a:off x="4978725" y="1724950"/>
                  <a:ext cx="56000" cy="237500"/>
                </a:xfrm>
                <a:custGeom>
                  <a:avLst/>
                  <a:gdLst/>
                  <a:ahLst/>
                  <a:cxnLst/>
                  <a:rect l="l" t="t" r="r" b="b"/>
                  <a:pathLst>
                    <a:path w="2240" h="9500" extrusionOk="0">
                      <a:moveTo>
                        <a:pt x="1978" y="1"/>
                      </a:moveTo>
                      <a:cubicBezTo>
                        <a:pt x="1931" y="1"/>
                        <a:pt x="1888" y="21"/>
                        <a:pt x="1869" y="70"/>
                      </a:cubicBezTo>
                      <a:cubicBezTo>
                        <a:pt x="401" y="3005"/>
                        <a:pt x="1" y="6441"/>
                        <a:pt x="1535" y="9410"/>
                      </a:cubicBezTo>
                      <a:cubicBezTo>
                        <a:pt x="1556" y="9473"/>
                        <a:pt x="1605" y="9500"/>
                        <a:pt x="1656" y="9500"/>
                      </a:cubicBezTo>
                      <a:cubicBezTo>
                        <a:pt x="1767" y="9500"/>
                        <a:pt x="1893" y="9379"/>
                        <a:pt x="1802" y="9243"/>
                      </a:cubicBezTo>
                      <a:cubicBezTo>
                        <a:pt x="301" y="6374"/>
                        <a:pt x="734" y="3038"/>
                        <a:pt x="2169" y="236"/>
                      </a:cubicBezTo>
                      <a:cubicBezTo>
                        <a:pt x="2240" y="118"/>
                        <a:pt x="2093" y="1"/>
                        <a:pt x="1978" y="1"/>
                      </a:cubicBezTo>
                      <a:close/>
                    </a:path>
                  </a:pathLst>
                </a:custGeom>
                <a:solidFill>
                  <a:srgbClr val="FF82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69"/>
                <p:cNvSpPr/>
                <p:nvPr/>
              </p:nvSpPr>
              <p:spPr>
                <a:xfrm>
                  <a:off x="5181375" y="1536175"/>
                  <a:ext cx="133450" cy="415175"/>
                </a:xfrm>
                <a:custGeom>
                  <a:avLst/>
                  <a:gdLst/>
                  <a:ahLst/>
                  <a:cxnLst/>
                  <a:rect l="l" t="t" r="r" b="b"/>
                  <a:pathLst>
                    <a:path w="5338" h="16607" extrusionOk="0">
                      <a:moveTo>
                        <a:pt x="3917" y="0"/>
                      </a:moveTo>
                      <a:cubicBezTo>
                        <a:pt x="3810" y="0"/>
                        <a:pt x="3662" y="124"/>
                        <a:pt x="3736" y="249"/>
                      </a:cubicBezTo>
                      <a:cubicBezTo>
                        <a:pt x="5237" y="2784"/>
                        <a:pt x="3970" y="6253"/>
                        <a:pt x="2969" y="8755"/>
                      </a:cubicBezTo>
                      <a:cubicBezTo>
                        <a:pt x="2068" y="11123"/>
                        <a:pt x="0" y="13925"/>
                        <a:pt x="1301" y="16494"/>
                      </a:cubicBezTo>
                      <a:cubicBezTo>
                        <a:pt x="1335" y="16573"/>
                        <a:pt x="1396" y="16606"/>
                        <a:pt x="1457" y="16606"/>
                      </a:cubicBezTo>
                      <a:cubicBezTo>
                        <a:pt x="1574" y="16606"/>
                        <a:pt x="1690" y="16481"/>
                        <a:pt x="1601" y="16327"/>
                      </a:cubicBezTo>
                      <a:cubicBezTo>
                        <a:pt x="768" y="14692"/>
                        <a:pt x="1501" y="12924"/>
                        <a:pt x="2169" y="11357"/>
                      </a:cubicBezTo>
                      <a:cubicBezTo>
                        <a:pt x="2736" y="10189"/>
                        <a:pt x="3269" y="9022"/>
                        <a:pt x="3670" y="7787"/>
                      </a:cubicBezTo>
                      <a:cubicBezTo>
                        <a:pt x="4504" y="5419"/>
                        <a:pt x="5337" y="2350"/>
                        <a:pt x="4003" y="49"/>
                      </a:cubicBezTo>
                      <a:cubicBezTo>
                        <a:pt x="3986" y="15"/>
                        <a:pt x="3954" y="0"/>
                        <a:pt x="3917" y="0"/>
                      </a:cubicBezTo>
                      <a:close/>
                    </a:path>
                  </a:pathLst>
                </a:custGeom>
                <a:solidFill>
                  <a:srgbClr val="FF82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69"/>
                <p:cNvSpPr/>
                <p:nvPr/>
              </p:nvSpPr>
              <p:spPr>
                <a:xfrm>
                  <a:off x="4937875" y="1657450"/>
                  <a:ext cx="421975" cy="379675"/>
                </a:xfrm>
                <a:custGeom>
                  <a:avLst/>
                  <a:gdLst/>
                  <a:ahLst/>
                  <a:cxnLst/>
                  <a:rect l="l" t="t" r="r" b="b"/>
                  <a:pathLst>
                    <a:path w="16879" h="15187" extrusionOk="0">
                      <a:moveTo>
                        <a:pt x="13209" y="1"/>
                      </a:moveTo>
                      <a:lnTo>
                        <a:pt x="4503" y="3103"/>
                      </a:lnTo>
                      <a:cubicBezTo>
                        <a:pt x="4503" y="3103"/>
                        <a:pt x="4770" y="7740"/>
                        <a:pt x="3569" y="8607"/>
                      </a:cubicBezTo>
                      <a:cubicBezTo>
                        <a:pt x="2368" y="9474"/>
                        <a:pt x="701" y="10275"/>
                        <a:pt x="701" y="10275"/>
                      </a:cubicBezTo>
                      <a:cubicBezTo>
                        <a:pt x="701" y="10275"/>
                        <a:pt x="0" y="14611"/>
                        <a:pt x="5838" y="15145"/>
                      </a:cubicBezTo>
                      <a:cubicBezTo>
                        <a:pt x="6124" y="15173"/>
                        <a:pt x="6408" y="15186"/>
                        <a:pt x="6690" y="15186"/>
                      </a:cubicBezTo>
                      <a:cubicBezTo>
                        <a:pt x="12172" y="15186"/>
                        <a:pt x="16879" y="10208"/>
                        <a:pt x="16879" y="10208"/>
                      </a:cubicBezTo>
                      <a:cubicBezTo>
                        <a:pt x="12509" y="8174"/>
                        <a:pt x="13209" y="1"/>
                        <a:pt x="132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69"/>
                <p:cNvSpPr/>
                <p:nvPr/>
              </p:nvSpPr>
              <p:spPr>
                <a:xfrm>
                  <a:off x="5047950" y="1657450"/>
                  <a:ext cx="223500" cy="167450"/>
                </a:xfrm>
                <a:custGeom>
                  <a:avLst/>
                  <a:gdLst/>
                  <a:ahLst/>
                  <a:cxnLst/>
                  <a:rect l="l" t="t" r="r" b="b"/>
                  <a:pathLst>
                    <a:path w="8940" h="6698" extrusionOk="0">
                      <a:moveTo>
                        <a:pt x="8806" y="1"/>
                      </a:moveTo>
                      <a:lnTo>
                        <a:pt x="100" y="3137"/>
                      </a:lnTo>
                      <a:cubicBezTo>
                        <a:pt x="100" y="3137"/>
                        <a:pt x="234" y="4904"/>
                        <a:pt x="0" y="6439"/>
                      </a:cubicBezTo>
                      <a:cubicBezTo>
                        <a:pt x="718" y="6613"/>
                        <a:pt x="1445" y="6698"/>
                        <a:pt x="2168" y="6698"/>
                      </a:cubicBezTo>
                      <a:cubicBezTo>
                        <a:pt x="4635" y="6698"/>
                        <a:pt x="7057" y="5710"/>
                        <a:pt x="8940" y="3904"/>
                      </a:cubicBezTo>
                      <a:cubicBezTo>
                        <a:pt x="8640" y="1802"/>
                        <a:pt x="8806" y="1"/>
                        <a:pt x="880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69"/>
                <p:cNvSpPr/>
                <p:nvPr/>
              </p:nvSpPr>
              <p:spPr>
                <a:xfrm>
                  <a:off x="5295625" y="1451475"/>
                  <a:ext cx="176800" cy="179325"/>
                </a:xfrm>
                <a:custGeom>
                  <a:avLst/>
                  <a:gdLst/>
                  <a:ahLst/>
                  <a:cxnLst/>
                  <a:rect l="l" t="t" r="r" b="b"/>
                  <a:pathLst>
                    <a:path w="7072" h="7173" extrusionOk="0">
                      <a:moveTo>
                        <a:pt x="3536" y="1"/>
                      </a:moveTo>
                      <a:cubicBezTo>
                        <a:pt x="1568" y="1"/>
                        <a:pt x="0" y="1635"/>
                        <a:pt x="0" y="3603"/>
                      </a:cubicBezTo>
                      <a:cubicBezTo>
                        <a:pt x="0" y="5571"/>
                        <a:pt x="1568" y="7173"/>
                        <a:pt x="3536" y="7173"/>
                      </a:cubicBezTo>
                      <a:cubicBezTo>
                        <a:pt x="5504" y="7173"/>
                        <a:pt x="7072" y="5538"/>
                        <a:pt x="7072" y="3603"/>
                      </a:cubicBezTo>
                      <a:cubicBezTo>
                        <a:pt x="7072" y="1602"/>
                        <a:pt x="5504" y="1"/>
                        <a:pt x="353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69"/>
                <p:cNvSpPr/>
                <p:nvPr/>
              </p:nvSpPr>
              <p:spPr>
                <a:xfrm>
                  <a:off x="5330650" y="1479525"/>
                  <a:ext cx="111775" cy="108400"/>
                </a:xfrm>
                <a:custGeom>
                  <a:avLst/>
                  <a:gdLst/>
                  <a:ahLst/>
                  <a:cxnLst/>
                  <a:rect l="l" t="t" r="r" b="b"/>
                  <a:pathLst>
                    <a:path w="4471" h="4336" extrusionOk="0">
                      <a:moveTo>
                        <a:pt x="1403" y="2404"/>
                      </a:moveTo>
                      <a:cubicBezTo>
                        <a:pt x="1623" y="2404"/>
                        <a:pt x="1840" y="2496"/>
                        <a:pt x="2002" y="2715"/>
                      </a:cubicBezTo>
                      <a:cubicBezTo>
                        <a:pt x="2507" y="3417"/>
                        <a:pt x="1475" y="3977"/>
                        <a:pt x="818" y="3977"/>
                      </a:cubicBezTo>
                      <a:cubicBezTo>
                        <a:pt x="695" y="3977"/>
                        <a:pt x="585" y="3958"/>
                        <a:pt x="501" y="3916"/>
                      </a:cubicBezTo>
                      <a:cubicBezTo>
                        <a:pt x="481" y="3909"/>
                        <a:pt x="461" y="3906"/>
                        <a:pt x="443" y="3906"/>
                      </a:cubicBezTo>
                      <a:cubicBezTo>
                        <a:pt x="440" y="3906"/>
                        <a:pt x="438" y="3906"/>
                        <a:pt x="436" y="3906"/>
                      </a:cubicBezTo>
                      <a:lnTo>
                        <a:pt x="436" y="3906"/>
                      </a:lnTo>
                      <a:cubicBezTo>
                        <a:pt x="436" y="3899"/>
                        <a:pt x="435" y="3891"/>
                        <a:pt x="434" y="3882"/>
                      </a:cubicBezTo>
                      <a:lnTo>
                        <a:pt x="467" y="3882"/>
                      </a:lnTo>
                      <a:cubicBezTo>
                        <a:pt x="442" y="3616"/>
                        <a:pt x="448" y="3350"/>
                        <a:pt x="483" y="3088"/>
                      </a:cubicBezTo>
                      <a:lnTo>
                        <a:pt x="483" y="3088"/>
                      </a:lnTo>
                      <a:cubicBezTo>
                        <a:pt x="597" y="2702"/>
                        <a:pt x="1006" y="2404"/>
                        <a:pt x="1403" y="2404"/>
                      </a:cubicBezTo>
                      <a:close/>
                      <a:moveTo>
                        <a:pt x="2681" y="1"/>
                      </a:moveTo>
                      <a:cubicBezTo>
                        <a:pt x="2274" y="1"/>
                        <a:pt x="1875" y="107"/>
                        <a:pt x="1501" y="380"/>
                      </a:cubicBezTo>
                      <a:cubicBezTo>
                        <a:pt x="467" y="1080"/>
                        <a:pt x="0" y="2681"/>
                        <a:pt x="100" y="3882"/>
                      </a:cubicBezTo>
                      <a:cubicBezTo>
                        <a:pt x="100" y="3975"/>
                        <a:pt x="178" y="4024"/>
                        <a:pt x="259" y="4032"/>
                      </a:cubicBezTo>
                      <a:lnTo>
                        <a:pt x="259" y="4032"/>
                      </a:lnTo>
                      <a:cubicBezTo>
                        <a:pt x="227" y="4103"/>
                        <a:pt x="241" y="4185"/>
                        <a:pt x="334" y="4216"/>
                      </a:cubicBezTo>
                      <a:cubicBezTo>
                        <a:pt x="516" y="4298"/>
                        <a:pt x="711" y="4336"/>
                        <a:pt x="906" y="4336"/>
                      </a:cubicBezTo>
                      <a:cubicBezTo>
                        <a:pt x="1823" y="4336"/>
                        <a:pt x="2748" y="3505"/>
                        <a:pt x="2335" y="2515"/>
                      </a:cubicBezTo>
                      <a:cubicBezTo>
                        <a:pt x="2192" y="2186"/>
                        <a:pt x="1846" y="2073"/>
                        <a:pt x="1508" y="2073"/>
                      </a:cubicBezTo>
                      <a:cubicBezTo>
                        <a:pt x="1296" y="2073"/>
                        <a:pt x="1088" y="2117"/>
                        <a:pt x="934" y="2181"/>
                      </a:cubicBezTo>
                      <a:cubicBezTo>
                        <a:pt x="834" y="2213"/>
                        <a:pt x="746" y="2256"/>
                        <a:pt x="668" y="2308"/>
                      </a:cubicBezTo>
                      <a:lnTo>
                        <a:pt x="668" y="2308"/>
                      </a:lnTo>
                      <a:cubicBezTo>
                        <a:pt x="843" y="1804"/>
                        <a:pt x="1118" y="1330"/>
                        <a:pt x="1468" y="914"/>
                      </a:cubicBezTo>
                      <a:cubicBezTo>
                        <a:pt x="1804" y="497"/>
                        <a:pt x="2241" y="350"/>
                        <a:pt x="2699" y="350"/>
                      </a:cubicBezTo>
                      <a:cubicBezTo>
                        <a:pt x="3196" y="350"/>
                        <a:pt x="3719" y="523"/>
                        <a:pt x="4170" y="713"/>
                      </a:cubicBezTo>
                      <a:cubicBezTo>
                        <a:pt x="4197" y="735"/>
                        <a:pt x="4224" y="744"/>
                        <a:pt x="4250" y="744"/>
                      </a:cubicBezTo>
                      <a:cubicBezTo>
                        <a:pt x="4381" y="744"/>
                        <a:pt x="4471" y="497"/>
                        <a:pt x="4303" y="413"/>
                      </a:cubicBezTo>
                      <a:cubicBezTo>
                        <a:pt x="3772" y="185"/>
                        <a:pt x="3219" y="1"/>
                        <a:pt x="2681" y="1"/>
                      </a:cubicBezTo>
                      <a:close/>
                    </a:path>
                  </a:pathLst>
                </a:custGeom>
                <a:solidFill>
                  <a:srgbClr val="F798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69"/>
                <p:cNvSpPr/>
                <p:nvPr/>
              </p:nvSpPr>
              <p:spPr>
                <a:xfrm>
                  <a:off x="4811950" y="1125425"/>
                  <a:ext cx="525400" cy="651325"/>
                </a:xfrm>
                <a:custGeom>
                  <a:avLst/>
                  <a:gdLst/>
                  <a:ahLst/>
                  <a:cxnLst/>
                  <a:rect l="l" t="t" r="r" b="b"/>
                  <a:pathLst>
                    <a:path w="21016" h="26053" extrusionOk="0">
                      <a:moveTo>
                        <a:pt x="2669" y="0"/>
                      </a:moveTo>
                      <a:cubicBezTo>
                        <a:pt x="867" y="2502"/>
                        <a:pt x="0" y="6405"/>
                        <a:pt x="0" y="11909"/>
                      </a:cubicBezTo>
                      <a:cubicBezTo>
                        <a:pt x="0" y="20014"/>
                        <a:pt x="4036" y="26052"/>
                        <a:pt x="11008" y="26052"/>
                      </a:cubicBezTo>
                      <a:cubicBezTo>
                        <a:pt x="15244" y="26052"/>
                        <a:pt x="18947" y="23217"/>
                        <a:pt x="21015" y="19014"/>
                      </a:cubicBezTo>
                      <a:lnTo>
                        <a:pt x="21015" y="14344"/>
                      </a:lnTo>
                      <a:cubicBezTo>
                        <a:pt x="19414" y="9740"/>
                        <a:pt x="15578" y="8173"/>
                        <a:pt x="13043" y="7639"/>
                      </a:cubicBezTo>
                      <a:cubicBezTo>
                        <a:pt x="3769" y="5738"/>
                        <a:pt x="2669" y="0"/>
                        <a:pt x="266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69"/>
                <p:cNvSpPr/>
                <p:nvPr/>
              </p:nvSpPr>
              <p:spPr>
                <a:xfrm>
                  <a:off x="4811950" y="1126250"/>
                  <a:ext cx="121775" cy="335275"/>
                </a:xfrm>
                <a:custGeom>
                  <a:avLst/>
                  <a:gdLst/>
                  <a:ahLst/>
                  <a:cxnLst/>
                  <a:rect l="l" t="t" r="r" b="b"/>
                  <a:pathLst>
                    <a:path w="4871" h="13411" extrusionOk="0">
                      <a:moveTo>
                        <a:pt x="2635" y="0"/>
                      </a:moveTo>
                      <a:cubicBezTo>
                        <a:pt x="867" y="2502"/>
                        <a:pt x="0" y="6472"/>
                        <a:pt x="0" y="11909"/>
                      </a:cubicBezTo>
                      <a:cubicBezTo>
                        <a:pt x="0" y="12409"/>
                        <a:pt x="0" y="12910"/>
                        <a:pt x="33" y="13410"/>
                      </a:cubicBezTo>
                      <a:cubicBezTo>
                        <a:pt x="500" y="13043"/>
                        <a:pt x="1234" y="12276"/>
                        <a:pt x="1668" y="11809"/>
                      </a:cubicBezTo>
                      <a:cubicBezTo>
                        <a:pt x="3002" y="10274"/>
                        <a:pt x="2869" y="8306"/>
                        <a:pt x="3436" y="6438"/>
                      </a:cubicBezTo>
                      <a:cubicBezTo>
                        <a:pt x="3870" y="5104"/>
                        <a:pt x="4670" y="4504"/>
                        <a:pt x="4870" y="3636"/>
                      </a:cubicBezTo>
                      <a:cubicBezTo>
                        <a:pt x="3002" y="1768"/>
                        <a:pt x="2635" y="0"/>
                        <a:pt x="2635" y="0"/>
                      </a:cubicBezTo>
                      <a:close/>
                    </a:path>
                  </a:pathLst>
                </a:custGeom>
                <a:solidFill>
                  <a:srgbClr val="F798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69"/>
                <p:cNvSpPr/>
                <p:nvPr/>
              </p:nvSpPr>
              <p:spPr>
                <a:xfrm>
                  <a:off x="4939625" y="1404900"/>
                  <a:ext cx="54975" cy="154450"/>
                </a:xfrm>
                <a:custGeom>
                  <a:avLst/>
                  <a:gdLst/>
                  <a:ahLst/>
                  <a:cxnLst/>
                  <a:rect l="l" t="t" r="r" b="b"/>
                  <a:pathLst>
                    <a:path w="2199" h="6178" extrusionOk="0">
                      <a:moveTo>
                        <a:pt x="1723" y="1"/>
                      </a:moveTo>
                      <a:cubicBezTo>
                        <a:pt x="1618" y="1"/>
                        <a:pt x="1527" y="82"/>
                        <a:pt x="1565" y="196"/>
                      </a:cubicBezTo>
                      <a:cubicBezTo>
                        <a:pt x="1756" y="1314"/>
                        <a:pt x="1826" y="2433"/>
                        <a:pt x="1802" y="3552"/>
                      </a:cubicBezTo>
                      <a:lnTo>
                        <a:pt x="1802" y="3552"/>
                      </a:lnTo>
                      <a:cubicBezTo>
                        <a:pt x="951" y="3667"/>
                        <a:pt x="93" y="3965"/>
                        <a:pt x="30" y="4999"/>
                      </a:cubicBezTo>
                      <a:cubicBezTo>
                        <a:pt x="0" y="5897"/>
                        <a:pt x="883" y="6177"/>
                        <a:pt x="1619" y="6177"/>
                      </a:cubicBezTo>
                      <a:cubicBezTo>
                        <a:pt x="1703" y="6177"/>
                        <a:pt x="1786" y="6174"/>
                        <a:pt x="1865" y="6167"/>
                      </a:cubicBezTo>
                      <a:cubicBezTo>
                        <a:pt x="2088" y="6167"/>
                        <a:pt x="2098" y="5831"/>
                        <a:pt x="1894" y="5831"/>
                      </a:cubicBezTo>
                      <a:cubicBezTo>
                        <a:pt x="1885" y="5831"/>
                        <a:pt x="1875" y="5832"/>
                        <a:pt x="1865" y="5833"/>
                      </a:cubicBezTo>
                      <a:cubicBezTo>
                        <a:pt x="1792" y="5837"/>
                        <a:pt x="1717" y="5840"/>
                        <a:pt x="1640" y="5840"/>
                      </a:cubicBezTo>
                      <a:cubicBezTo>
                        <a:pt x="1082" y="5840"/>
                        <a:pt x="460" y="5703"/>
                        <a:pt x="430" y="4999"/>
                      </a:cubicBezTo>
                      <a:cubicBezTo>
                        <a:pt x="330" y="4132"/>
                        <a:pt x="1364" y="3965"/>
                        <a:pt x="1998" y="3899"/>
                      </a:cubicBezTo>
                      <a:cubicBezTo>
                        <a:pt x="2098" y="3899"/>
                        <a:pt x="2165" y="3832"/>
                        <a:pt x="2165" y="3732"/>
                      </a:cubicBezTo>
                      <a:cubicBezTo>
                        <a:pt x="2198" y="2531"/>
                        <a:pt x="2132" y="1330"/>
                        <a:pt x="1931" y="163"/>
                      </a:cubicBezTo>
                      <a:cubicBezTo>
                        <a:pt x="1888" y="47"/>
                        <a:pt x="1802" y="1"/>
                        <a:pt x="172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69"/>
                <p:cNvSpPr/>
                <p:nvPr/>
              </p:nvSpPr>
              <p:spPr>
                <a:xfrm>
                  <a:off x="4966950" y="1581825"/>
                  <a:ext cx="167525" cy="66550"/>
                </a:xfrm>
                <a:custGeom>
                  <a:avLst/>
                  <a:gdLst/>
                  <a:ahLst/>
                  <a:cxnLst/>
                  <a:rect l="l" t="t" r="r" b="b"/>
                  <a:pathLst>
                    <a:path w="6701" h="2662" extrusionOk="0">
                      <a:moveTo>
                        <a:pt x="6479" y="0"/>
                      </a:moveTo>
                      <a:cubicBezTo>
                        <a:pt x="6427" y="0"/>
                        <a:pt x="6374" y="27"/>
                        <a:pt x="6342" y="91"/>
                      </a:cubicBezTo>
                      <a:cubicBezTo>
                        <a:pt x="6171" y="348"/>
                        <a:pt x="5967" y="431"/>
                        <a:pt x="5747" y="431"/>
                      </a:cubicBezTo>
                      <a:cubicBezTo>
                        <a:pt x="5343" y="431"/>
                        <a:pt x="4884" y="151"/>
                        <a:pt x="4471" y="151"/>
                      </a:cubicBezTo>
                      <a:cubicBezTo>
                        <a:pt x="4320" y="151"/>
                        <a:pt x="4175" y="189"/>
                        <a:pt x="4041" y="291"/>
                      </a:cubicBezTo>
                      <a:cubicBezTo>
                        <a:pt x="3450" y="757"/>
                        <a:pt x="3381" y="1978"/>
                        <a:pt x="2562" y="1978"/>
                      </a:cubicBezTo>
                      <a:cubicBezTo>
                        <a:pt x="2503" y="1978"/>
                        <a:pt x="2440" y="1972"/>
                        <a:pt x="2373" y="1959"/>
                      </a:cubicBezTo>
                      <a:cubicBezTo>
                        <a:pt x="1873" y="1892"/>
                        <a:pt x="1506" y="1558"/>
                        <a:pt x="1005" y="1558"/>
                      </a:cubicBezTo>
                      <a:cubicBezTo>
                        <a:pt x="505" y="1558"/>
                        <a:pt x="238" y="2059"/>
                        <a:pt x="71" y="2426"/>
                      </a:cubicBezTo>
                      <a:cubicBezTo>
                        <a:pt x="1" y="2543"/>
                        <a:pt x="113" y="2661"/>
                        <a:pt x="232" y="2661"/>
                      </a:cubicBezTo>
                      <a:cubicBezTo>
                        <a:pt x="282" y="2661"/>
                        <a:pt x="332" y="2641"/>
                        <a:pt x="371" y="2592"/>
                      </a:cubicBezTo>
                      <a:cubicBezTo>
                        <a:pt x="585" y="2094"/>
                        <a:pt x="842" y="1940"/>
                        <a:pt x="1124" y="1940"/>
                      </a:cubicBezTo>
                      <a:cubicBezTo>
                        <a:pt x="1583" y="1940"/>
                        <a:pt x="2108" y="2346"/>
                        <a:pt x="2624" y="2346"/>
                      </a:cubicBezTo>
                      <a:cubicBezTo>
                        <a:pt x="2832" y="2346"/>
                        <a:pt x="3040" y="2279"/>
                        <a:pt x="3240" y="2092"/>
                      </a:cubicBezTo>
                      <a:cubicBezTo>
                        <a:pt x="3474" y="1892"/>
                        <a:pt x="3574" y="1658"/>
                        <a:pt x="3707" y="1391"/>
                      </a:cubicBezTo>
                      <a:cubicBezTo>
                        <a:pt x="3841" y="1091"/>
                        <a:pt x="3907" y="891"/>
                        <a:pt x="4074" y="658"/>
                      </a:cubicBezTo>
                      <a:cubicBezTo>
                        <a:pt x="4189" y="508"/>
                        <a:pt x="4332" y="454"/>
                        <a:pt x="4483" y="454"/>
                      </a:cubicBezTo>
                      <a:cubicBezTo>
                        <a:pt x="4768" y="454"/>
                        <a:pt x="5078" y="649"/>
                        <a:pt x="5275" y="758"/>
                      </a:cubicBezTo>
                      <a:cubicBezTo>
                        <a:pt x="5385" y="802"/>
                        <a:pt x="5498" y="821"/>
                        <a:pt x="5610" y="821"/>
                      </a:cubicBezTo>
                      <a:cubicBezTo>
                        <a:pt x="6010" y="821"/>
                        <a:pt x="6401" y="570"/>
                        <a:pt x="6609" y="257"/>
                      </a:cubicBezTo>
                      <a:cubicBezTo>
                        <a:pt x="6700" y="121"/>
                        <a:pt x="6590" y="0"/>
                        <a:pt x="647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69"/>
                <p:cNvSpPr/>
                <p:nvPr/>
              </p:nvSpPr>
              <p:spPr>
                <a:xfrm>
                  <a:off x="5121675" y="1433600"/>
                  <a:ext cx="67225" cy="45950"/>
                </a:xfrm>
                <a:custGeom>
                  <a:avLst/>
                  <a:gdLst/>
                  <a:ahLst/>
                  <a:cxnLst/>
                  <a:rect l="l" t="t" r="r" b="b"/>
                  <a:pathLst>
                    <a:path w="2689" h="1838" extrusionOk="0">
                      <a:moveTo>
                        <a:pt x="2270" y="1"/>
                      </a:moveTo>
                      <a:cubicBezTo>
                        <a:pt x="1335" y="1"/>
                        <a:pt x="205" y="754"/>
                        <a:pt x="20" y="1650"/>
                      </a:cubicBezTo>
                      <a:cubicBezTo>
                        <a:pt x="1" y="1766"/>
                        <a:pt x="105" y="1837"/>
                        <a:pt x="203" y="1837"/>
                      </a:cubicBezTo>
                      <a:cubicBezTo>
                        <a:pt x="273" y="1837"/>
                        <a:pt x="340" y="1800"/>
                        <a:pt x="354" y="1716"/>
                      </a:cubicBezTo>
                      <a:cubicBezTo>
                        <a:pt x="509" y="970"/>
                        <a:pt x="1536" y="339"/>
                        <a:pt x="2323" y="339"/>
                      </a:cubicBezTo>
                      <a:cubicBezTo>
                        <a:pt x="2379" y="339"/>
                        <a:pt x="2435" y="342"/>
                        <a:pt x="2488" y="349"/>
                      </a:cubicBezTo>
                      <a:cubicBezTo>
                        <a:pt x="2497" y="350"/>
                        <a:pt x="2505" y="351"/>
                        <a:pt x="2513" y="351"/>
                      </a:cubicBezTo>
                      <a:cubicBezTo>
                        <a:pt x="2688" y="351"/>
                        <a:pt x="2680" y="15"/>
                        <a:pt x="2488" y="15"/>
                      </a:cubicBezTo>
                      <a:cubicBezTo>
                        <a:pt x="2417" y="5"/>
                        <a:pt x="2344" y="1"/>
                        <a:pt x="2270" y="1"/>
                      </a:cubicBezTo>
                      <a:close/>
                    </a:path>
                  </a:pathLst>
                </a:custGeom>
                <a:solidFill>
                  <a:srgbClr val="48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69"/>
                <p:cNvSpPr/>
                <p:nvPr/>
              </p:nvSpPr>
              <p:spPr>
                <a:xfrm>
                  <a:off x="5122150" y="1459475"/>
                  <a:ext cx="66300" cy="17825"/>
                </a:xfrm>
                <a:custGeom>
                  <a:avLst/>
                  <a:gdLst/>
                  <a:ahLst/>
                  <a:cxnLst/>
                  <a:rect l="l" t="t" r="r" b="b"/>
                  <a:pathLst>
                    <a:path w="2652" h="713" extrusionOk="0">
                      <a:moveTo>
                        <a:pt x="1656" y="1"/>
                      </a:moveTo>
                      <a:cubicBezTo>
                        <a:pt x="1130" y="1"/>
                        <a:pt x="606" y="162"/>
                        <a:pt x="168" y="381"/>
                      </a:cubicBezTo>
                      <a:cubicBezTo>
                        <a:pt x="0" y="465"/>
                        <a:pt x="90" y="713"/>
                        <a:pt x="241" y="713"/>
                      </a:cubicBezTo>
                      <a:cubicBezTo>
                        <a:pt x="270" y="713"/>
                        <a:pt x="302" y="703"/>
                        <a:pt x="335" y="681"/>
                      </a:cubicBezTo>
                      <a:cubicBezTo>
                        <a:pt x="725" y="486"/>
                        <a:pt x="1185" y="348"/>
                        <a:pt x="1643" y="348"/>
                      </a:cubicBezTo>
                      <a:cubicBezTo>
                        <a:pt x="1890" y="348"/>
                        <a:pt x="2136" y="388"/>
                        <a:pt x="2369" y="481"/>
                      </a:cubicBezTo>
                      <a:cubicBezTo>
                        <a:pt x="2390" y="487"/>
                        <a:pt x="2410" y="490"/>
                        <a:pt x="2428" y="490"/>
                      </a:cubicBezTo>
                      <a:cubicBezTo>
                        <a:pt x="2613" y="490"/>
                        <a:pt x="2652" y="208"/>
                        <a:pt x="2469" y="148"/>
                      </a:cubicBezTo>
                      <a:cubicBezTo>
                        <a:pt x="2206" y="45"/>
                        <a:pt x="1931" y="1"/>
                        <a:pt x="1656" y="1"/>
                      </a:cubicBezTo>
                      <a:close/>
                    </a:path>
                  </a:pathLst>
                </a:custGeom>
                <a:solidFill>
                  <a:srgbClr val="48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69"/>
                <p:cNvSpPr/>
                <p:nvPr/>
              </p:nvSpPr>
              <p:spPr>
                <a:xfrm>
                  <a:off x="4866900" y="1445625"/>
                  <a:ext cx="60975" cy="30375"/>
                </a:xfrm>
                <a:custGeom>
                  <a:avLst/>
                  <a:gdLst/>
                  <a:ahLst/>
                  <a:cxnLst/>
                  <a:rect l="l" t="t" r="r" b="b"/>
                  <a:pathLst>
                    <a:path w="2439" h="1215" extrusionOk="0">
                      <a:moveTo>
                        <a:pt x="769" y="1"/>
                      </a:moveTo>
                      <a:cubicBezTo>
                        <a:pt x="580" y="1"/>
                        <a:pt x="388" y="24"/>
                        <a:pt x="204" y="68"/>
                      </a:cubicBezTo>
                      <a:cubicBezTo>
                        <a:pt x="0" y="155"/>
                        <a:pt x="50" y="420"/>
                        <a:pt x="221" y="420"/>
                      </a:cubicBezTo>
                      <a:cubicBezTo>
                        <a:pt x="246" y="420"/>
                        <a:pt x="274" y="414"/>
                        <a:pt x="304" y="402"/>
                      </a:cubicBezTo>
                      <a:cubicBezTo>
                        <a:pt x="474" y="353"/>
                        <a:pt x="650" y="328"/>
                        <a:pt x="822" y="328"/>
                      </a:cubicBezTo>
                      <a:cubicBezTo>
                        <a:pt x="1361" y="328"/>
                        <a:pt x="1870" y="572"/>
                        <a:pt x="2072" y="1102"/>
                      </a:cubicBezTo>
                      <a:cubicBezTo>
                        <a:pt x="2106" y="1181"/>
                        <a:pt x="2163" y="1214"/>
                        <a:pt x="2220" y="1214"/>
                      </a:cubicBezTo>
                      <a:cubicBezTo>
                        <a:pt x="2330" y="1214"/>
                        <a:pt x="2438" y="1089"/>
                        <a:pt x="2372" y="935"/>
                      </a:cubicBezTo>
                      <a:cubicBezTo>
                        <a:pt x="2086" y="286"/>
                        <a:pt x="1437" y="1"/>
                        <a:pt x="769" y="1"/>
                      </a:cubicBezTo>
                      <a:close/>
                    </a:path>
                  </a:pathLst>
                </a:custGeom>
                <a:solidFill>
                  <a:srgbClr val="48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69"/>
                <p:cNvSpPr/>
                <p:nvPr/>
              </p:nvSpPr>
              <p:spPr>
                <a:xfrm>
                  <a:off x="4869400" y="1460325"/>
                  <a:ext cx="59225" cy="16675"/>
                </a:xfrm>
                <a:custGeom>
                  <a:avLst/>
                  <a:gdLst/>
                  <a:ahLst/>
                  <a:cxnLst/>
                  <a:rect l="l" t="t" r="r" b="b"/>
                  <a:pathLst>
                    <a:path w="2369" h="667" extrusionOk="0">
                      <a:moveTo>
                        <a:pt x="1327" y="0"/>
                      </a:moveTo>
                      <a:cubicBezTo>
                        <a:pt x="919" y="0"/>
                        <a:pt x="486" y="122"/>
                        <a:pt x="204" y="281"/>
                      </a:cubicBezTo>
                      <a:cubicBezTo>
                        <a:pt x="0" y="339"/>
                        <a:pt x="101" y="599"/>
                        <a:pt x="285" y="599"/>
                      </a:cubicBezTo>
                      <a:cubicBezTo>
                        <a:pt x="312" y="599"/>
                        <a:pt x="341" y="594"/>
                        <a:pt x="371" y="581"/>
                      </a:cubicBezTo>
                      <a:cubicBezTo>
                        <a:pt x="590" y="453"/>
                        <a:pt x="950" y="345"/>
                        <a:pt x="1285" y="345"/>
                      </a:cubicBezTo>
                      <a:cubicBezTo>
                        <a:pt x="1561" y="345"/>
                        <a:pt x="1821" y="418"/>
                        <a:pt x="1972" y="614"/>
                      </a:cubicBezTo>
                      <a:cubicBezTo>
                        <a:pt x="2009" y="651"/>
                        <a:pt x="2051" y="667"/>
                        <a:pt x="2092" y="667"/>
                      </a:cubicBezTo>
                      <a:cubicBezTo>
                        <a:pt x="2236" y="667"/>
                        <a:pt x="2368" y="477"/>
                        <a:pt x="2239" y="347"/>
                      </a:cubicBezTo>
                      <a:cubicBezTo>
                        <a:pt x="2035" y="96"/>
                        <a:pt x="1690" y="0"/>
                        <a:pt x="1327" y="0"/>
                      </a:cubicBezTo>
                      <a:close/>
                    </a:path>
                  </a:pathLst>
                </a:custGeom>
                <a:solidFill>
                  <a:srgbClr val="48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69"/>
                <p:cNvSpPr/>
                <p:nvPr/>
              </p:nvSpPr>
              <p:spPr>
                <a:xfrm>
                  <a:off x="5096325" y="1363850"/>
                  <a:ext cx="42650" cy="29325"/>
                </a:xfrm>
                <a:custGeom>
                  <a:avLst/>
                  <a:gdLst/>
                  <a:ahLst/>
                  <a:cxnLst/>
                  <a:rect l="l" t="t" r="r" b="b"/>
                  <a:pathLst>
                    <a:path w="1706" h="1173" extrusionOk="0">
                      <a:moveTo>
                        <a:pt x="202" y="1"/>
                      </a:moveTo>
                      <a:cubicBezTo>
                        <a:pt x="0" y="1"/>
                        <a:pt x="11" y="305"/>
                        <a:pt x="233" y="337"/>
                      </a:cubicBezTo>
                      <a:cubicBezTo>
                        <a:pt x="734" y="370"/>
                        <a:pt x="1067" y="670"/>
                        <a:pt x="1334" y="1104"/>
                      </a:cubicBezTo>
                      <a:cubicBezTo>
                        <a:pt x="1373" y="1152"/>
                        <a:pt x="1422" y="1172"/>
                        <a:pt x="1470" y="1172"/>
                      </a:cubicBezTo>
                      <a:cubicBezTo>
                        <a:pt x="1591" y="1172"/>
                        <a:pt x="1706" y="1047"/>
                        <a:pt x="1634" y="904"/>
                      </a:cubicBezTo>
                      <a:cubicBezTo>
                        <a:pt x="1301" y="404"/>
                        <a:pt x="867" y="37"/>
                        <a:pt x="233" y="3"/>
                      </a:cubicBezTo>
                      <a:cubicBezTo>
                        <a:pt x="222" y="2"/>
                        <a:pt x="212" y="1"/>
                        <a:pt x="202" y="1"/>
                      </a:cubicBezTo>
                      <a:close/>
                    </a:path>
                  </a:pathLst>
                </a:custGeom>
                <a:solidFill>
                  <a:srgbClr val="F866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69"/>
                <p:cNvSpPr/>
                <p:nvPr/>
              </p:nvSpPr>
              <p:spPr>
                <a:xfrm>
                  <a:off x="4880625" y="1342175"/>
                  <a:ext cx="40575" cy="25425"/>
                </a:xfrm>
                <a:custGeom>
                  <a:avLst/>
                  <a:gdLst/>
                  <a:ahLst/>
                  <a:cxnLst/>
                  <a:rect l="l" t="t" r="r" b="b"/>
                  <a:pathLst>
                    <a:path w="1623" h="1017" extrusionOk="0">
                      <a:moveTo>
                        <a:pt x="1358" y="1"/>
                      </a:moveTo>
                      <a:cubicBezTo>
                        <a:pt x="872" y="1"/>
                        <a:pt x="312" y="354"/>
                        <a:pt x="88" y="737"/>
                      </a:cubicBezTo>
                      <a:cubicBezTo>
                        <a:pt x="0" y="891"/>
                        <a:pt x="101" y="1016"/>
                        <a:pt x="209" y="1016"/>
                      </a:cubicBezTo>
                      <a:cubicBezTo>
                        <a:pt x="264" y="1016"/>
                        <a:pt x="321" y="983"/>
                        <a:pt x="355" y="904"/>
                      </a:cubicBezTo>
                      <a:cubicBezTo>
                        <a:pt x="576" y="589"/>
                        <a:pt x="974" y="334"/>
                        <a:pt x="1354" y="334"/>
                      </a:cubicBezTo>
                      <a:cubicBezTo>
                        <a:pt x="1377" y="334"/>
                        <a:pt x="1400" y="335"/>
                        <a:pt x="1423" y="337"/>
                      </a:cubicBezTo>
                      <a:cubicBezTo>
                        <a:pt x="1623" y="337"/>
                        <a:pt x="1623" y="3"/>
                        <a:pt x="1423" y="3"/>
                      </a:cubicBezTo>
                      <a:cubicBezTo>
                        <a:pt x="1402" y="2"/>
                        <a:pt x="1380" y="1"/>
                        <a:pt x="1358" y="1"/>
                      </a:cubicBezTo>
                      <a:close/>
                    </a:path>
                  </a:pathLst>
                </a:custGeom>
                <a:solidFill>
                  <a:srgbClr val="F866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69"/>
                <p:cNvSpPr/>
                <p:nvPr/>
              </p:nvSpPr>
              <p:spPr>
                <a:xfrm>
                  <a:off x="5046450" y="1637450"/>
                  <a:ext cx="21500" cy="16475"/>
                </a:xfrm>
                <a:custGeom>
                  <a:avLst/>
                  <a:gdLst/>
                  <a:ahLst/>
                  <a:cxnLst/>
                  <a:rect l="l" t="t" r="r" b="b"/>
                  <a:pathLst>
                    <a:path w="860" h="659" extrusionOk="0">
                      <a:moveTo>
                        <a:pt x="627" y="0"/>
                      </a:moveTo>
                      <a:cubicBezTo>
                        <a:pt x="596" y="0"/>
                        <a:pt x="562" y="10"/>
                        <a:pt x="527" y="34"/>
                      </a:cubicBezTo>
                      <a:cubicBezTo>
                        <a:pt x="360" y="100"/>
                        <a:pt x="227" y="234"/>
                        <a:pt x="127" y="367"/>
                      </a:cubicBezTo>
                      <a:cubicBezTo>
                        <a:pt x="1" y="494"/>
                        <a:pt x="104" y="658"/>
                        <a:pt x="234" y="658"/>
                      </a:cubicBezTo>
                      <a:cubicBezTo>
                        <a:pt x="276" y="658"/>
                        <a:pt x="320" y="641"/>
                        <a:pt x="360" y="601"/>
                      </a:cubicBezTo>
                      <a:cubicBezTo>
                        <a:pt x="460" y="467"/>
                        <a:pt x="561" y="401"/>
                        <a:pt x="694" y="334"/>
                      </a:cubicBezTo>
                      <a:cubicBezTo>
                        <a:pt x="859" y="224"/>
                        <a:pt x="774" y="0"/>
                        <a:pt x="62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69"/>
                <p:cNvSpPr/>
                <p:nvPr/>
              </p:nvSpPr>
              <p:spPr>
                <a:xfrm>
                  <a:off x="4712700" y="1898475"/>
                  <a:ext cx="814775" cy="716375"/>
                </a:xfrm>
                <a:custGeom>
                  <a:avLst/>
                  <a:gdLst/>
                  <a:ahLst/>
                  <a:cxnLst/>
                  <a:rect l="l" t="t" r="r" b="b"/>
                  <a:pathLst>
                    <a:path w="32591" h="28655" extrusionOk="0">
                      <a:moveTo>
                        <a:pt x="24918" y="0"/>
                      </a:moveTo>
                      <a:cubicBezTo>
                        <a:pt x="24918" y="0"/>
                        <a:pt x="20644" y="4915"/>
                        <a:pt x="15542" y="4915"/>
                      </a:cubicBezTo>
                      <a:cubicBezTo>
                        <a:pt x="15180" y="4915"/>
                        <a:pt x="14814" y="4890"/>
                        <a:pt x="14444" y="4837"/>
                      </a:cubicBezTo>
                      <a:cubicBezTo>
                        <a:pt x="8907" y="4036"/>
                        <a:pt x="10175" y="434"/>
                        <a:pt x="10175" y="434"/>
                      </a:cubicBezTo>
                      <a:lnTo>
                        <a:pt x="10175" y="434"/>
                      </a:lnTo>
                      <a:cubicBezTo>
                        <a:pt x="10174" y="434"/>
                        <a:pt x="6405" y="1034"/>
                        <a:pt x="4604" y="2369"/>
                      </a:cubicBezTo>
                      <a:cubicBezTo>
                        <a:pt x="1668" y="4570"/>
                        <a:pt x="1" y="28654"/>
                        <a:pt x="1" y="28654"/>
                      </a:cubicBezTo>
                      <a:lnTo>
                        <a:pt x="32591" y="28654"/>
                      </a:lnTo>
                      <a:cubicBezTo>
                        <a:pt x="32591" y="28654"/>
                        <a:pt x="32090" y="13610"/>
                        <a:pt x="30889" y="5604"/>
                      </a:cubicBezTo>
                      <a:cubicBezTo>
                        <a:pt x="30122" y="634"/>
                        <a:pt x="24918" y="0"/>
                        <a:pt x="249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69"/>
                <p:cNvSpPr/>
                <p:nvPr/>
              </p:nvSpPr>
              <p:spPr>
                <a:xfrm>
                  <a:off x="4713525" y="1910975"/>
                  <a:ext cx="815625" cy="703875"/>
                </a:xfrm>
                <a:custGeom>
                  <a:avLst/>
                  <a:gdLst/>
                  <a:ahLst/>
                  <a:cxnLst/>
                  <a:rect l="l" t="t" r="r" b="b"/>
                  <a:pathLst>
                    <a:path w="32625" h="28155" extrusionOk="0">
                      <a:moveTo>
                        <a:pt x="26720" y="1"/>
                      </a:moveTo>
                      <a:cubicBezTo>
                        <a:pt x="23218" y="14744"/>
                        <a:pt x="13110" y="23184"/>
                        <a:pt x="1" y="27954"/>
                      </a:cubicBezTo>
                      <a:lnTo>
                        <a:pt x="1" y="28154"/>
                      </a:lnTo>
                      <a:lnTo>
                        <a:pt x="32624" y="28154"/>
                      </a:lnTo>
                      <a:cubicBezTo>
                        <a:pt x="32624" y="28154"/>
                        <a:pt x="32124" y="13110"/>
                        <a:pt x="30890" y="5104"/>
                      </a:cubicBezTo>
                      <a:cubicBezTo>
                        <a:pt x="30456" y="2069"/>
                        <a:pt x="28321" y="634"/>
                        <a:pt x="267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69"/>
                <p:cNvSpPr/>
                <p:nvPr/>
              </p:nvSpPr>
              <p:spPr>
                <a:xfrm>
                  <a:off x="5303950" y="1042350"/>
                  <a:ext cx="553750" cy="1351500"/>
                </a:xfrm>
                <a:custGeom>
                  <a:avLst/>
                  <a:gdLst/>
                  <a:ahLst/>
                  <a:cxnLst/>
                  <a:rect l="l" t="t" r="r" b="b"/>
                  <a:pathLst>
                    <a:path w="22150" h="54060" extrusionOk="0">
                      <a:moveTo>
                        <a:pt x="4712" y="1"/>
                      </a:moveTo>
                      <a:cubicBezTo>
                        <a:pt x="3719" y="1"/>
                        <a:pt x="3804" y="788"/>
                        <a:pt x="3804" y="788"/>
                      </a:cubicBezTo>
                      <a:cubicBezTo>
                        <a:pt x="3498" y="695"/>
                        <a:pt x="3167" y="644"/>
                        <a:pt x="2855" y="644"/>
                      </a:cubicBezTo>
                      <a:cubicBezTo>
                        <a:pt x="2383" y="644"/>
                        <a:pt x="1956" y="760"/>
                        <a:pt x="1735" y="1021"/>
                      </a:cubicBezTo>
                      <a:cubicBezTo>
                        <a:pt x="1368" y="1422"/>
                        <a:pt x="1769" y="2089"/>
                        <a:pt x="1769" y="2089"/>
                      </a:cubicBezTo>
                      <a:cubicBezTo>
                        <a:pt x="1769" y="2089"/>
                        <a:pt x="1102" y="2089"/>
                        <a:pt x="868" y="2656"/>
                      </a:cubicBezTo>
                      <a:cubicBezTo>
                        <a:pt x="601" y="3190"/>
                        <a:pt x="1068" y="3990"/>
                        <a:pt x="1068" y="3990"/>
                      </a:cubicBezTo>
                      <a:cubicBezTo>
                        <a:pt x="1" y="4024"/>
                        <a:pt x="201" y="5725"/>
                        <a:pt x="1335" y="6559"/>
                      </a:cubicBezTo>
                      <a:cubicBezTo>
                        <a:pt x="2403" y="7393"/>
                        <a:pt x="3103" y="9061"/>
                        <a:pt x="3070" y="9661"/>
                      </a:cubicBezTo>
                      <a:cubicBezTo>
                        <a:pt x="2836" y="12129"/>
                        <a:pt x="5438" y="13397"/>
                        <a:pt x="5438" y="13397"/>
                      </a:cubicBezTo>
                      <a:cubicBezTo>
                        <a:pt x="5438" y="13397"/>
                        <a:pt x="12576" y="28741"/>
                        <a:pt x="10475" y="30876"/>
                      </a:cubicBezTo>
                      <a:cubicBezTo>
                        <a:pt x="9207" y="32310"/>
                        <a:pt x="5271" y="37181"/>
                        <a:pt x="5271" y="37181"/>
                      </a:cubicBezTo>
                      <a:lnTo>
                        <a:pt x="8540" y="54059"/>
                      </a:lnTo>
                      <a:cubicBezTo>
                        <a:pt x="8540" y="54059"/>
                        <a:pt x="21083" y="44052"/>
                        <a:pt x="21616" y="34178"/>
                      </a:cubicBezTo>
                      <a:cubicBezTo>
                        <a:pt x="22150" y="24305"/>
                        <a:pt x="10842" y="11562"/>
                        <a:pt x="10275" y="10728"/>
                      </a:cubicBezTo>
                      <a:cubicBezTo>
                        <a:pt x="10008" y="10328"/>
                        <a:pt x="10675" y="7793"/>
                        <a:pt x="10608" y="6659"/>
                      </a:cubicBezTo>
                      <a:cubicBezTo>
                        <a:pt x="10442" y="2322"/>
                        <a:pt x="6239" y="187"/>
                        <a:pt x="5004" y="21"/>
                      </a:cubicBezTo>
                      <a:cubicBezTo>
                        <a:pt x="4898" y="7"/>
                        <a:pt x="4801" y="1"/>
                        <a:pt x="471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69"/>
                <p:cNvSpPr/>
                <p:nvPr/>
              </p:nvSpPr>
              <p:spPr>
                <a:xfrm>
                  <a:off x="5325650" y="1137925"/>
                  <a:ext cx="92575" cy="93425"/>
                </a:xfrm>
                <a:custGeom>
                  <a:avLst/>
                  <a:gdLst/>
                  <a:ahLst/>
                  <a:cxnLst/>
                  <a:rect l="l" t="t" r="r" b="b"/>
                  <a:pathLst>
                    <a:path w="3703" h="3737" extrusionOk="0">
                      <a:moveTo>
                        <a:pt x="200" y="0"/>
                      </a:moveTo>
                      <a:cubicBezTo>
                        <a:pt x="67" y="0"/>
                        <a:pt x="0" y="67"/>
                        <a:pt x="0" y="167"/>
                      </a:cubicBezTo>
                      <a:cubicBezTo>
                        <a:pt x="0" y="301"/>
                        <a:pt x="67" y="367"/>
                        <a:pt x="167" y="367"/>
                      </a:cubicBezTo>
                      <a:cubicBezTo>
                        <a:pt x="234" y="367"/>
                        <a:pt x="2368" y="568"/>
                        <a:pt x="3336" y="3636"/>
                      </a:cubicBezTo>
                      <a:cubicBezTo>
                        <a:pt x="3369" y="3703"/>
                        <a:pt x="3403" y="3736"/>
                        <a:pt x="3503" y="3736"/>
                      </a:cubicBezTo>
                      <a:cubicBezTo>
                        <a:pt x="3536" y="3736"/>
                        <a:pt x="3536" y="3736"/>
                        <a:pt x="3536" y="3703"/>
                      </a:cubicBezTo>
                      <a:cubicBezTo>
                        <a:pt x="3636" y="3703"/>
                        <a:pt x="3703" y="3570"/>
                        <a:pt x="3669" y="3503"/>
                      </a:cubicBezTo>
                      <a:cubicBezTo>
                        <a:pt x="2635" y="234"/>
                        <a:pt x="300" y="0"/>
                        <a:pt x="20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69"/>
                <p:cNvSpPr/>
                <p:nvPr/>
              </p:nvSpPr>
              <p:spPr>
                <a:xfrm>
                  <a:off x="5343975" y="1091225"/>
                  <a:ext cx="116775" cy="115100"/>
                </a:xfrm>
                <a:custGeom>
                  <a:avLst/>
                  <a:gdLst/>
                  <a:ahLst/>
                  <a:cxnLst/>
                  <a:rect l="l" t="t" r="r" b="b"/>
                  <a:pathLst>
                    <a:path w="4671" h="4604" extrusionOk="0">
                      <a:moveTo>
                        <a:pt x="168" y="0"/>
                      </a:moveTo>
                      <a:cubicBezTo>
                        <a:pt x="101" y="0"/>
                        <a:pt x="1" y="67"/>
                        <a:pt x="1" y="167"/>
                      </a:cubicBezTo>
                      <a:cubicBezTo>
                        <a:pt x="1" y="267"/>
                        <a:pt x="101" y="367"/>
                        <a:pt x="168" y="367"/>
                      </a:cubicBezTo>
                      <a:cubicBezTo>
                        <a:pt x="301" y="367"/>
                        <a:pt x="3103" y="668"/>
                        <a:pt x="4337" y="4504"/>
                      </a:cubicBezTo>
                      <a:cubicBezTo>
                        <a:pt x="4404" y="4570"/>
                        <a:pt x="4437" y="4604"/>
                        <a:pt x="4504" y="4604"/>
                      </a:cubicBezTo>
                      <a:cubicBezTo>
                        <a:pt x="4504" y="4604"/>
                        <a:pt x="4571" y="4604"/>
                        <a:pt x="4504" y="4570"/>
                      </a:cubicBezTo>
                      <a:cubicBezTo>
                        <a:pt x="4638" y="4570"/>
                        <a:pt x="4671" y="4437"/>
                        <a:pt x="4638" y="4370"/>
                      </a:cubicBezTo>
                      <a:cubicBezTo>
                        <a:pt x="3303" y="267"/>
                        <a:pt x="234" y="0"/>
                        <a:pt x="16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69"/>
                <p:cNvSpPr/>
                <p:nvPr/>
              </p:nvSpPr>
              <p:spPr>
                <a:xfrm>
                  <a:off x="5394025" y="1059325"/>
                  <a:ext cx="122600" cy="120325"/>
                </a:xfrm>
                <a:custGeom>
                  <a:avLst/>
                  <a:gdLst/>
                  <a:ahLst/>
                  <a:cxnLst/>
                  <a:rect l="l" t="t" r="r" b="b"/>
                  <a:pathLst>
                    <a:path w="4904" h="4813" extrusionOk="0">
                      <a:moveTo>
                        <a:pt x="217" y="0"/>
                      </a:moveTo>
                      <a:cubicBezTo>
                        <a:pt x="145" y="0"/>
                        <a:pt x="95" y="60"/>
                        <a:pt x="67" y="142"/>
                      </a:cubicBezTo>
                      <a:cubicBezTo>
                        <a:pt x="0" y="209"/>
                        <a:pt x="100" y="309"/>
                        <a:pt x="167" y="342"/>
                      </a:cubicBezTo>
                      <a:cubicBezTo>
                        <a:pt x="234" y="342"/>
                        <a:pt x="3603" y="1176"/>
                        <a:pt x="4504" y="4679"/>
                      </a:cubicBezTo>
                      <a:cubicBezTo>
                        <a:pt x="4504" y="4779"/>
                        <a:pt x="4604" y="4812"/>
                        <a:pt x="4670" y="4812"/>
                      </a:cubicBezTo>
                      <a:lnTo>
                        <a:pt x="4737" y="4812"/>
                      </a:lnTo>
                      <a:cubicBezTo>
                        <a:pt x="4804" y="4812"/>
                        <a:pt x="4904" y="4679"/>
                        <a:pt x="4837" y="4612"/>
                      </a:cubicBezTo>
                      <a:cubicBezTo>
                        <a:pt x="3903" y="943"/>
                        <a:pt x="301" y="9"/>
                        <a:pt x="267" y="9"/>
                      </a:cubicBezTo>
                      <a:cubicBezTo>
                        <a:pt x="250" y="3"/>
                        <a:pt x="233" y="0"/>
                        <a:pt x="21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69"/>
                <p:cNvSpPr/>
                <p:nvPr/>
              </p:nvSpPr>
              <p:spPr>
                <a:xfrm>
                  <a:off x="5359825" y="1837600"/>
                  <a:ext cx="383650" cy="627975"/>
                </a:xfrm>
                <a:custGeom>
                  <a:avLst/>
                  <a:gdLst/>
                  <a:ahLst/>
                  <a:cxnLst/>
                  <a:rect l="l" t="t" r="r" b="b"/>
                  <a:pathLst>
                    <a:path w="15346" h="25119" extrusionOk="0">
                      <a:moveTo>
                        <a:pt x="7506" y="0"/>
                      </a:moveTo>
                      <a:cubicBezTo>
                        <a:pt x="7506" y="0"/>
                        <a:pt x="2536" y="1868"/>
                        <a:pt x="1" y="2669"/>
                      </a:cubicBezTo>
                      <a:cubicBezTo>
                        <a:pt x="601" y="13910"/>
                        <a:pt x="6472" y="25085"/>
                        <a:pt x="6439" y="25118"/>
                      </a:cubicBezTo>
                      <a:lnTo>
                        <a:pt x="15345" y="13243"/>
                      </a:lnTo>
                      <a:lnTo>
                        <a:pt x="75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69"/>
                <p:cNvSpPr/>
                <p:nvPr/>
              </p:nvSpPr>
              <p:spPr>
                <a:xfrm>
                  <a:off x="4399150" y="1064050"/>
                  <a:ext cx="553750" cy="1344800"/>
                </a:xfrm>
                <a:custGeom>
                  <a:avLst/>
                  <a:gdLst/>
                  <a:ahLst/>
                  <a:cxnLst/>
                  <a:rect l="l" t="t" r="r" b="b"/>
                  <a:pathLst>
                    <a:path w="22150" h="53792" extrusionOk="0">
                      <a:moveTo>
                        <a:pt x="17464" y="0"/>
                      </a:moveTo>
                      <a:cubicBezTo>
                        <a:pt x="17378" y="0"/>
                        <a:pt x="17283" y="6"/>
                        <a:pt x="17179" y="20"/>
                      </a:cubicBezTo>
                      <a:cubicBezTo>
                        <a:pt x="15912" y="187"/>
                        <a:pt x="11709" y="2322"/>
                        <a:pt x="11542" y="6658"/>
                      </a:cubicBezTo>
                      <a:cubicBezTo>
                        <a:pt x="11509" y="7792"/>
                        <a:pt x="12176" y="10327"/>
                        <a:pt x="11875" y="10761"/>
                      </a:cubicBezTo>
                      <a:cubicBezTo>
                        <a:pt x="11342" y="11595"/>
                        <a:pt x="0" y="24304"/>
                        <a:pt x="534" y="34178"/>
                      </a:cubicBezTo>
                      <a:cubicBezTo>
                        <a:pt x="1001" y="43118"/>
                        <a:pt x="11275" y="52124"/>
                        <a:pt x="13276" y="53792"/>
                      </a:cubicBezTo>
                      <a:cubicBezTo>
                        <a:pt x="14010" y="46653"/>
                        <a:pt x="15345" y="37113"/>
                        <a:pt x="17179" y="35779"/>
                      </a:cubicBezTo>
                      <a:lnTo>
                        <a:pt x="17546" y="35512"/>
                      </a:lnTo>
                      <a:cubicBezTo>
                        <a:pt x="15378" y="33978"/>
                        <a:pt x="12443" y="31843"/>
                        <a:pt x="11642" y="30975"/>
                      </a:cubicBezTo>
                      <a:cubicBezTo>
                        <a:pt x="9574" y="28741"/>
                        <a:pt x="16712" y="13430"/>
                        <a:pt x="16712" y="13430"/>
                      </a:cubicBezTo>
                      <a:cubicBezTo>
                        <a:pt x="16712" y="13430"/>
                        <a:pt x="19347" y="12129"/>
                        <a:pt x="19081" y="9660"/>
                      </a:cubicBezTo>
                      <a:cubicBezTo>
                        <a:pt x="19047" y="9093"/>
                        <a:pt x="19748" y="7425"/>
                        <a:pt x="20815" y="6591"/>
                      </a:cubicBezTo>
                      <a:cubicBezTo>
                        <a:pt x="21949" y="5757"/>
                        <a:pt x="22149" y="4023"/>
                        <a:pt x="21082" y="3990"/>
                      </a:cubicBezTo>
                      <a:cubicBezTo>
                        <a:pt x="21082" y="3990"/>
                        <a:pt x="21549" y="3189"/>
                        <a:pt x="21282" y="2655"/>
                      </a:cubicBezTo>
                      <a:cubicBezTo>
                        <a:pt x="21049" y="2122"/>
                        <a:pt x="20382" y="2122"/>
                        <a:pt x="20382" y="2122"/>
                      </a:cubicBezTo>
                      <a:cubicBezTo>
                        <a:pt x="20382" y="2122"/>
                        <a:pt x="20782" y="1454"/>
                        <a:pt x="20415" y="1021"/>
                      </a:cubicBezTo>
                      <a:cubicBezTo>
                        <a:pt x="20190" y="775"/>
                        <a:pt x="19751" y="667"/>
                        <a:pt x="19268" y="667"/>
                      </a:cubicBezTo>
                      <a:cubicBezTo>
                        <a:pt x="18964" y="667"/>
                        <a:pt x="18643" y="710"/>
                        <a:pt x="18347" y="787"/>
                      </a:cubicBezTo>
                      <a:cubicBezTo>
                        <a:pt x="18347" y="787"/>
                        <a:pt x="18431" y="0"/>
                        <a:pt x="1746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69"/>
                <p:cNvSpPr/>
                <p:nvPr/>
              </p:nvSpPr>
              <p:spPr>
                <a:xfrm>
                  <a:off x="4838625" y="1160450"/>
                  <a:ext cx="91750" cy="93425"/>
                </a:xfrm>
                <a:custGeom>
                  <a:avLst/>
                  <a:gdLst/>
                  <a:ahLst/>
                  <a:cxnLst/>
                  <a:rect l="l" t="t" r="r" b="b"/>
                  <a:pathLst>
                    <a:path w="3670" h="3737" extrusionOk="0">
                      <a:moveTo>
                        <a:pt x="3470" y="0"/>
                      </a:moveTo>
                      <a:cubicBezTo>
                        <a:pt x="3370" y="0"/>
                        <a:pt x="1035" y="267"/>
                        <a:pt x="1" y="3503"/>
                      </a:cubicBezTo>
                      <a:cubicBezTo>
                        <a:pt x="1" y="3603"/>
                        <a:pt x="34" y="3669"/>
                        <a:pt x="134" y="3736"/>
                      </a:cubicBezTo>
                      <a:lnTo>
                        <a:pt x="167" y="3736"/>
                      </a:lnTo>
                      <a:cubicBezTo>
                        <a:pt x="267" y="3736"/>
                        <a:pt x="334" y="3669"/>
                        <a:pt x="334" y="3636"/>
                      </a:cubicBezTo>
                      <a:cubicBezTo>
                        <a:pt x="1301" y="634"/>
                        <a:pt x="3436" y="400"/>
                        <a:pt x="3503" y="400"/>
                      </a:cubicBezTo>
                      <a:cubicBezTo>
                        <a:pt x="3603" y="334"/>
                        <a:pt x="3670" y="267"/>
                        <a:pt x="3670" y="167"/>
                      </a:cubicBezTo>
                      <a:cubicBezTo>
                        <a:pt x="3636" y="100"/>
                        <a:pt x="3536" y="0"/>
                        <a:pt x="347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69"/>
                <p:cNvSpPr/>
                <p:nvPr/>
              </p:nvSpPr>
              <p:spPr>
                <a:xfrm>
                  <a:off x="4796100" y="1113750"/>
                  <a:ext cx="116775" cy="115100"/>
                </a:xfrm>
                <a:custGeom>
                  <a:avLst/>
                  <a:gdLst/>
                  <a:ahLst/>
                  <a:cxnLst/>
                  <a:rect l="l" t="t" r="r" b="b"/>
                  <a:pathLst>
                    <a:path w="4671" h="4604" extrusionOk="0">
                      <a:moveTo>
                        <a:pt x="4470" y="0"/>
                      </a:moveTo>
                      <a:cubicBezTo>
                        <a:pt x="4470" y="0"/>
                        <a:pt x="1335" y="334"/>
                        <a:pt x="0" y="4370"/>
                      </a:cubicBezTo>
                      <a:cubicBezTo>
                        <a:pt x="0" y="4470"/>
                        <a:pt x="34" y="4537"/>
                        <a:pt x="134" y="4603"/>
                      </a:cubicBezTo>
                      <a:lnTo>
                        <a:pt x="167" y="4603"/>
                      </a:lnTo>
                      <a:cubicBezTo>
                        <a:pt x="234" y="4603"/>
                        <a:pt x="301" y="4537"/>
                        <a:pt x="334" y="4503"/>
                      </a:cubicBezTo>
                      <a:cubicBezTo>
                        <a:pt x="1568" y="667"/>
                        <a:pt x="4370" y="367"/>
                        <a:pt x="4504" y="367"/>
                      </a:cubicBezTo>
                      <a:cubicBezTo>
                        <a:pt x="4570" y="334"/>
                        <a:pt x="4670" y="267"/>
                        <a:pt x="4670" y="167"/>
                      </a:cubicBezTo>
                      <a:cubicBezTo>
                        <a:pt x="4604" y="100"/>
                        <a:pt x="4537" y="0"/>
                        <a:pt x="447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69"/>
                <p:cNvSpPr/>
                <p:nvPr/>
              </p:nvSpPr>
              <p:spPr>
                <a:xfrm>
                  <a:off x="4739400" y="1081050"/>
                  <a:ext cx="122600" cy="120275"/>
                </a:xfrm>
                <a:custGeom>
                  <a:avLst/>
                  <a:gdLst/>
                  <a:ahLst/>
                  <a:cxnLst/>
                  <a:rect l="l" t="t" r="r" b="b"/>
                  <a:pathLst>
                    <a:path w="4904" h="4811" extrusionOk="0">
                      <a:moveTo>
                        <a:pt x="4666" y="1"/>
                      </a:moveTo>
                      <a:cubicBezTo>
                        <a:pt x="4656" y="1"/>
                        <a:pt x="4646" y="3"/>
                        <a:pt x="4637" y="7"/>
                      </a:cubicBezTo>
                      <a:cubicBezTo>
                        <a:pt x="4603" y="7"/>
                        <a:pt x="1001" y="908"/>
                        <a:pt x="67" y="4610"/>
                      </a:cubicBezTo>
                      <a:cubicBezTo>
                        <a:pt x="0" y="4677"/>
                        <a:pt x="100" y="4777"/>
                        <a:pt x="167" y="4811"/>
                      </a:cubicBezTo>
                      <a:lnTo>
                        <a:pt x="234" y="4811"/>
                      </a:lnTo>
                      <a:cubicBezTo>
                        <a:pt x="300" y="4811"/>
                        <a:pt x="400" y="4777"/>
                        <a:pt x="400" y="4677"/>
                      </a:cubicBezTo>
                      <a:cubicBezTo>
                        <a:pt x="1301" y="1175"/>
                        <a:pt x="4670" y="341"/>
                        <a:pt x="4703" y="341"/>
                      </a:cubicBezTo>
                      <a:cubicBezTo>
                        <a:pt x="4803" y="307"/>
                        <a:pt x="4904" y="241"/>
                        <a:pt x="4837" y="141"/>
                      </a:cubicBezTo>
                      <a:cubicBezTo>
                        <a:pt x="4808" y="83"/>
                        <a:pt x="4730" y="1"/>
                        <a:pt x="466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69"/>
                <p:cNvSpPr/>
                <p:nvPr/>
              </p:nvSpPr>
              <p:spPr>
                <a:xfrm>
                  <a:off x="4529250" y="1847600"/>
                  <a:ext cx="356100" cy="611300"/>
                </a:xfrm>
                <a:custGeom>
                  <a:avLst/>
                  <a:gdLst/>
                  <a:ahLst/>
                  <a:cxnLst/>
                  <a:rect l="l" t="t" r="r" b="b"/>
                  <a:pathLst>
                    <a:path w="14244" h="24452" extrusionOk="0">
                      <a:moveTo>
                        <a:pt x="6838" y="0"/>
                      </a:moveTo>
                      <a:cubicBezTo>
                        <a:pt x="6838" y="0"/>
                        <a:pt x="1201" y="7839"/>
                        <a:pt x="0" y="14010"/>
                      </a:cubicBezTo>
                      <a:lnTo>
                        <a:pt x="7839" y="24451"/>
                      </a:lnTo>
                      <a:cubicBezTo>
                        <a:pt x="7839" y="24451"/>
                        <a:pt x="10874" y="7606"/>
                        <a:pt x="11475" y="6338"/>
                      </a:cubicBezTo>
                      <a:cubicBezTo>
                        <a:pt x="12709" y="3937"/>
                        <a:pt x="14244" y="3303"/>
                        <a:pt x="14244" y="3303"/>
                      </a:cubicBezTo>
                      <a:cubicBezTo>
                        <a:pt x="13209" y="3036"/>
                        <a:pt x="6838" y="0"/>
                        <a:pt x="683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69"/>
                <p:cNvSpPr/>
                <p:nvPr/>
              </p:nvSpPr>
              <p:spPr>
                <a:xfrm>
                  <a:off x="4691025" y="1847600"/>
                  <a:ext cx="196000" cy="474525"/>
                </a:xfrm>
                <a:custGeom>
                  <a:avLst/>
                  <a:gdLst/>
                  <a:ahLst/>
                  <a:cxnLst/>
                  <a:rect l="l" t="t" r="r" b="b"/>
                  <a:pathLst>
                    <a:path w="7840" h="18981" extrusionOk="0">
                      <a:moveTo>
                        <a:pt x="401" y="0"/>
                      </a:moveTo>
                      <a:cubicBezTo>
                        <a:pt x="401" y="0"/>
                        <a:pt x="234" y="201"/>
                        <a:pt x="0" y="634"/>
                      </a:cubicBezTo>
                      <a:cubicBezTo>
                        <a:pt x="2068" y="6505"/>
                        <a:pt x="2769" y="12776"/>
                        <a:pt x="2435" y="18981"/>
                      </a:cubicBezTo>
                      <a:cubicBezTo>
                        <a:pt x="3403" y="13944"/>
                        <a:pt x="4704" y="7139"/>
                        <a:pt x="5071" y="6372"/>
                      </a:cubicBezTo>
                      <a:cubicBezTo>
                        <a:pt x="6271" y="3937"/>
                        <a:pt x="7839" y="3303"/>
                        <a:pt x="7839" y="3303"/>
                      </a:cubicBezTo>
                      <a:cubicBezTo>
                        <a:pt x="6772" y="3036"/>
                        <a:pt x="401" y="0"/>
                        <a:pt x="40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18" name="Google Shape;1418;p69"/>
              <p:cNvSpPr/>
              <p:nvPr/>
            </p:nvSpPr>
            <p:spPr>
              <a:xfrm>
                <a:off x="6276919" y="4738194"/>
                <a:ext cx="1671475" cy="329733"/>
              </a:xfrm>
              <a:custGeom>
                <a:avLst/>
                <a:gdLst/>
                <a:ahLst/>
                <a:cxnLst/>
                <a:rect l="l" t="t" r="r" b="b"/>
                <a:pathLst>
                  <a:path w="66859" h="16499" extrusionOk="0">
                    <a:moveTo>
                      <a:pt x="1435" y="71"/>
                    </a:moveTo>
                    <a:lnTo>
                      <a:pt x="0" y="16499"/>
                    </a:lnTo>
                    <a:lnTo>
                      <a:pt x="66859" y="16427"/>
                    </a:lnTo>
                    <a:lnTo>
                      <a:pt x="65639" y="0"/>
                    </a:lnTo>
                    <a:close/>
                  </a:path>
                </a:pathLst>
              </a:custGeom>
              <a:solidFill>
                <a:schemeClr val="dk2"/>
              </a:solidFill>
              <a:ln>
                <a:noFill/>
              </a:ln>
            </p:spPr>
            <p:txBody>
              <a:bodyPr/>
              <a:lstStyle/>
              <a:p>
                <a:endParaRPr lang="en-US"/>
              </a:p>
            </p:txBody>
          </p:sp>
        </p:grpSp>
        <p:sp>
          <p:nvSpPr>
            <p:cNvPr id="1419" name="Google Shape;1419;p69"/>
            <p:cNvSpPr/>
            <p:nvPr/>
          </p:nvSpPr>
          <p:spPr>
            <a:xfrm rot="-344153">
              <a:off x="6674051" y="3422076"/>
              <a:ext cx="911015" cy="320095"/>
            </a:xfrm>
            <a:custGeom>
              <a:avLst/>
              <a:gdLst/>
              <a:ahLst/>
              <a:cxnLst/>
              <a:rect l="l" t="t" r="r" b="b"/>
              <a:pathLst>
                <a:path w="13035" h="6742" fill="none" extrusionOk="0">
                  <a:moveTo>
                    <a:pt x="13035" y="345"/>
                  </a:moveTo>
                  <a:cubicBezTo>
                    <a:pt x="12966" y="3887"/>
                    <a:pt x="9974" y="6742"/>
                    <a:pt x="6397" y="6638"/>
                  </a:cubicBezTo>
                  <a:lnTo>
                    <a:pt x="6397" y="6638"/>
                  </a:lnTo>
                  <a:cubicBezTo>
                    <a:pt x="2821" y="6535"/>
                    <a:pt x="0" y="3578"/>
                    <a:pt x="104" y="1"/>
                  </a:cubicBezTo>
                </a:path>
              </a:pathLst>
            </a:custGeom>
            <a:noFill/>
            <a:ln w="2857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20" name="Google Shape;1420;p69"/>
          <p:cNvSpPr txBox="1">
            <a:spLocks noGrp="1"/>
          </p:cNvSpPr>
          <p:nvPr>
            <p:ph type="title"/>
          </p:nvPr>
        </p:nvSpPr>
        <p:spPr>
          <a:xfrm>
            <a:off x="469739" y="316225"/>
            <a:ext cx="7190616" cy="572700"/>
          </a:xfrm>
          <a:prstGeom prst="rect">
            <a:avLst/>
          </a:prstGeom>
        </p:spPr>
        <p:txBody>
          <a:bodyPr spcFirstLastPara="1" wrap="square" lIns="91425" tIns="91425" rIns="91425" bIns="91425" anchor="t" anchorCtr="0">
            <a:noAutofit/>
          </a:bodyPr>
          <a:lstStyle/>
          <a:p>
            <a:pPr marL="0" marR="0" indent="0">
              <a:spcAft>
                <a:spcPts val="0"/>
              </a:spcAft>
              <a:buNone/>
            </a:pPr>
            <a:r>
              <a:rPr lang="en-US" sz="3600" dirty="0"/>
              <a:t>Identifying the Problem </a:t>
            </a:r>
          </a:p>
        </p:txBody>
      </p:sp>
      <p:sp>
        <p:nvSpPr>
          <p:cNvPr id="2" name="TextBox 1">
            <a:extLst>
              <a:ext uri="{FF2B5EF4-FFF2-40B4-BE49-F238E27FC236}">
                <a16:creationId xmlns:a16="http://schemas.microsoft.com/office/drawing/2014/main" id="{6E55C6A6-B656-F617-F294-2F5DAEAC2D26}"/>
              </a:ext>
            </a:extLst>
          </p:cNvPr>
          <p:cNvSpPr txBox="1"/>
          <p:nvPr/>
        </p:nvSpPr>
        <p:spPr>
          <a:xfrm>
            <a:off x="469739" y="1037458"/>
            <a:ext cx="10109656" cy="3323987"/>
          </a:xfrm>
          <a:prstGeom prst="rect">
            <a:avLst/>
          </a:prstGeom>
          <a:noFill/>
        </p:spPr>
        <p:txBody>
          <a:bodyPr wrap="square" rtlCol="0">
            <a:spAutoFit/>
          </a:bodyPr>
          <a:lstStyle/>
          <a:p>
            <a:pPr marL="285750" indent="-285750">
              <a:buClr>
                <a:schemeClr val="accent5"/>
              </a:buClr>
              <a:buFont typeface="Arial" panose="020B0604020202020204" pitchFamily="34" charset="0"/>
              <a:buChar char="•"/>
            </a:pPr>
            <a:r>
              <a:rPr lang="en-US" dirty="0">
                <a:solidFill>
                  <a:schemeClr val="accent5"/>
                </a:solidFill>
              </a:rPr>
              <a:t>Planning to generate false or exaggerated health claims regarding the risk of diabetes among women</a:t>
            </a:r>
          </a:p>
          <a:p>
            <a:pPr>
              <a:buClr>
                <a:schemeClr val="accent5"/>
              </a:buClr>
            </a:pPr>
            <a:r>
              <a:rPr lang="en-US" dirty="0">
                <a:solidFill>
                  <a:schemeClr val="accent5"/>
                </a:solidFill>
              </a:rPr>
              <a:t>      is known as healthcare insurance fraud.</a:t>
            </a:r>
          </a:p>
          <a:p>
            <a:pPr marL="285750" indent="-285750">
              <a:buClr>
                <a:schemeClr val="accent5"/>
              </a:buClr>
              <a:buFont typeface="Arial" panose="020B0604020202020204" pitchFamily="34" charset="0"/>
              <a:buChar char="•"/>
            </a:pPr>
            <a:endParaRPr lang="en-US" dirty="0">
              <a:solidFill>
                <a:schemeClr val="accent5"/>
              </a:solidFill>
            </a:endParaRPr>
          </a:p>
          <a:p>
            <a:pPr marL="285750" indent="-285750">
              <a:buClr>
                <a:schemeClr val="accent5"/>
              </a:buClr>
              <a:buFont typeface="Arial" panose="020B0604020202020204" pitchFamily="34" charset="0"/>
              <a:buChar char="•"/>
            </a:pPr>
            <a:r>
              <a:rPr lang="en-US" dirty="0">
                <a:solidFill>
                  <a:schemeClr val="accent5"/>
                </a:solidFill>
              </a:rPr>
              <a:t> This type of fraud may involve deceptive practices such as</a:t>
            </a:r>
          </a:p>
          <a:p>
            <a:pPr>
              <a:buClr>
                <a:schemeClr val="accent5"/>
              </a:buClr>
            </a:pPr>
            <a:r>
              <a:rPr lang="en-US" dirty="0">
                <a:solidFill>
                  <a:schemeClr val="accent5"/>
                </a:solidFill>
              </a:rPr>
              <a:t>       inflating the severity of health conditions, misrepresenting the health </a:t>
            </a:r>
          </a:p>
          <a:p>
            <a:pPr>
              <a:buClr>
                <a:schemeClr val="accent5"/>
              </a:buClr>
            </a:pPr>
            <a:r>
              <a:rPr lang="en-US" dirty="0">
                <a:solidFill>
                  <a:schemeClr val="accent5"/>
                </a:solidFill>
              </a:rPr>
              <a:t>       status of individuals who were not part of the study, or even</a:t>
            </a:r>
          </a:p>
          <a:p>
            <a:pPr>
              <a:buClr>
                <a:schemeClr val="accent5"/>
              </a:buClr>
            </a:pPr>
            <a:r>
              <a:rPr lang="en-US" dirty="0">
                <a:solidFill>
                  <a:schemeClr val="accent5"/>
                </a:solidFill>
              </a:rPr>
              <a:t>        fabricating data related to personal health parameters. </a:t>
            </a:r>
          </a:p>
          <a:p>
            <a:pPr marL="285750" indent="-285750">
              <a:buClr>
                <a:schemeClr val="accent5"/>
              </a:buClr>
              <a:buFont typeface="Arial" panose="020B0604020202020204" pitchFamily="34" charset="0"/>
              <a:buChar char="•"/>
            </a:pPr>
            <a:endParaRPr lang="en-US" dirty="0">
              <a:solidFill>
                <a:schemeClr val="accent5"/>
              </a:solidFill>
            </a:endParaRPr>
          </a:p>
          <a:p>
            <a:pPr marL="285750" indent="-285750">
              <a:buClr>
                <a:schemeClr val="accent5"/>
              </a:buClr>
              <a:buFont typeface="Arial" panose="020B0604020202020204" pitchFamily="34" charset="0"/>
              <a:buChar char="•"/>
            </a:pPr>
            <a:r>
              <a:rPr lang="en-US" dirty="0">
                <a:solidFill>
                  <a:schemeClr val="accent5"/>
                </a:solidFill>
              </a:rPr>
              <a:t>Just as insurance fraud in other sectors is unethical and results</a:t>
            </a:r>
          </a:p>
          <a:p>
            <a:pPr>
              <a:buClr>
                <a:schemeClr val="accent5"/>
              </a:buClr>
            </a:pPr>
            <a:r>
              <a:rPr lang="en-US" dirty="0">
                <a:solidFill>
                  <a:schemeClr val="accent5"/>
                </a:solidFill>
              </a:rPr>
              <a:t>      in financial losses for the companies, we require effective </a:t>
            </a:r>
          </a:p>
          <a:p>
            <a:pPr>
              <a:buClr>
                <a:schemeClr val="accent5"/>
              </a:buClr>
            </a:pPr>
            <a:r>
              <a:rPr lang="en-US" dirty="0">
                <a:solidFill>
                  <a:schemeClr val="accent5"/>
                </a:solidFill>
              </a:rPr>
              <a:t>      methods to reduce these losses for healthcare insurers. </a:t>
            </a:r>
          </a:p>
          <a:p>
            <a:pPr marL="285750" indent="-285750">
              <a:buClr>
                <a:schemeClr val="accent5"/>
              </a:buClr>
              <a:buFont typeface="Arial" panose="020B0604020202020204" pitchFamily="34" charset="0"/>
              <a:buChar char="•"/>
            </a:pPr>
            <a:endParaRPr lang="en-US" dirty="0">
              <a:solidFill>
                <a:schemeClr val="accent5"/>
              </a:solidFill>
            </a:endParaRPr>
          </a:p>
          <a:p>
            <a:pPr marL="285750" indent="-285750">
              <a:buClr>
                <a:schemeClr val="accent5"/>
              </a:buClr>
              <a:buFont typeface="Arial" panose="020B0604020202020204" pitchFamily="34" charset="0"/>
              <a:buChar char="•"/>
            </a:pPr>
            <a:r>
              <a:rPr lang="en-US" dirty="0">
                <a:solidFill>
                  <a:schemeClr val="accent5"/>
                </a:solidFill>
              </a:rPr>
              <a:t>Lower losses translate into better financial performance and more </a:t>
            </a:r>
          </a:p>
          <a:p>
            <a:pPr>
              <a:buClr>
                <a:schemeClr val="accent5"/>
              </a:buClr>
            </a:pPr>
            <a:r>
              <a:rPr lang="en-US" dirty="0">
                <a:solidFill>
                  <a:schemeClr val="accent5"/>
                </a:solidFill>
              </a:rPr>
              <a:t>      resources to promote women's well-being through accurate data </a:t>
            </a:r>
          </a:p>
          <a:p>
            <a:pPr>
              <a:buClr>
                <a:schemeClr val="accent5"/>
              </a:buClr>
            </a:pPr>
            <a:r>
              <a:rPr lang="en-US" dirty="0">
                <a:solidFill>
                  <a:schemeClr val="accent5"/>
                </a:solidFill>
              </a:rPr>
              <a:t>      analysis and proactive health management.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376"/>
                                        </p:tgtEl>
                                        <p:attrNameLst>
                                          <p:attrName>style.visibility</p:attrName>
                                        </p:attrNameLst>
                                      </p:cBhvr>
                                      <p:to>
                                        <p:strVal val="visible"/>
                                      </p:to>
                                    </p:set>
                                    <p:animEffect transition="in" filter="fade">
                                      <p:cBhvr>
                                        <p:cTn id="7" dur="1000"/>
                                        <p:tgtEl>
                                          <p:spTgt spid="13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974"/>
        <p:cNvGrpSpPr/>
        <p:nvPr/>
      </p:nvGrpSpPr>
      <p:grpSpPr>
        <a:xfrm>
          <a:off x="0" y="0"/>
          <a:ext cx="0" cy="0"/>
          <a:chOff x="0" y="0"/>
          <a:chExt cx="0" cy="0"/>
        </a:xfrm>
      </p:grpSpPr>
      <p:sp>
        <p:nvSpPr>
          <p:cNvPr id="3976" name="Google Shape;3976;p107"/>
          <p:cNvSpPr txBox="1">
            <a:spLocks noGrp="1"/>
          </p:cNvSpPr>
          <p:nvPr>
            <p:ph type="title"/>
          </p:nvPr>
        </p:nvSpPr>
        <p:spPr>
          <a:xfrm>
            <a:off x="138223" y="818171"/>
            <a:ext cx="8123275" cy="1208479"/>
          </a:xfrm>
          <a:prstGeom prst="rect">
            <a:avLst/>
          </a:prstGeom>
        </p:spPr>
        <p:txBody>
          <a:bodyPr spcFirstLastPara="1" wrap="square" lIns="91425" tIns="91425" rIns="91425" bIns="91425" anchor="ctr" anchorCtr="0">
            <a:noAutofit/>
          </a:bodyPr>
          <a:lstStyle/>
          <a:p>
            <a:r>
              <a:rPr lang="en-US" sz="2400" dirty="0"/>
              <a:t>Identify the problem with business goals</a:t>
            </a:r>
          </a:p>
        </p:txBody>
      </p:sp>
      <p:grpSp>
        <p:nvGrpSpPr>
          <p:cNvPr id="3978" name="Google Shape;3978;p107"/>
          <p:cNvGrpSpPr/>
          <p:nvPr/>
        </p:nvGrpSpPr>
        <p:grpSpPr>
          <a:xfrm>
            <a:off x="4884924" y="2150928"/>
            <a:ext cx="3904918" cy="2959643"/>
            <a:chOff x="1572575" y="3497750"/>
            <a:chExt cx="843650" cy="639425"/>
          </a:xfrm>
        </p:grpSpPr>
        <p:sp>
          <p:nvSpPr>
            <p:cNvPr id="3979" name="Google Shape;3979;p107"/>
            <p:cNvSpPr/>
            <p:nvPr/>
          </p:nvSpPr>
          <p:spPr>
            <a:xfrm>
              <a:off x="1572575" y="3497750"/>
              <a:ext cx="843650" cy="534600"/>
            </a:xfrm>
            <a:custGeom>
              <a:avLst/>
              <a:gdLst/>
              <a:ahLst/>
              <a:cxnLst/>
              <a:rect l="l" t="t" r="r" b="b"/>
              <a:pathLst>
                <a:path w="33746" h="21384" extrusionOk="0">
                  <a:moveTo>
                    <a:pt x="32548" y="1021"/>
                  </a:moveTo>
                  <a:lnTo>
                    <a:pt x="32548" y="20362"/>
                  </a:lnTo>
                  <a:lnTo>
                    <a:pt x="1197" y="20362"/>
                  </a:lnTo>
                  <a:lnTo>
                    <a:pt x="1197" y="1021"/>
                  </a:lnTo>
                  <a:close/>
                  <a:moveTo>
                    <a:pt x="477" y="0"/>
                  </a:moveTo>
                  <a:cubicBezTo>
                    <a:pt x="210" y="0"/>
                    <a:pt x="0" y="209"/>
                    <a:pt x="0" y="477"/>
                  </a:cubicBezTo>
                  <a:lnTo>
                    <a:pt x="0" y="20906"/>
                  </a:lnTo>
                  <a:cubicBezTo>
                    <a:pt x="0" y="21174"/>
                    <a:pt x="218" y="21384"/>
                    <a:pt x="477" y="21384"/>
                  </a:cubicBezTo>
                  <a:lnTo>
                    <a:pt x="33268" y="21384"/>
                  </a:lnTo>
                  <a:cubicBezTo>
                    <a:pt x="33536" y="21384"/>
                    <a:pt x="33745" y="21166"/>
                    <a:pt x="33745" y="20906"/>
                  </a:cubicBezTo>
                  <a:lnTo>
                    <a:pt x="33745" y="477"/>
                  </a:lnTo>
                  <a:cubicBezTo>
                    <a:pt x="33745" y="209"/>
                    <a:pt x="33536" y="0"/>
                    <a:pt x="332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0" name="Google Shape;3980;p107"/>
            <p:cNvSpPr/>
            <p:nvPr/>
          </p:nvSpPr>
          <p:spPr>
            <a:xfrm>
              <a:off x="1904398" y="4024708"/>
              <a:ext cx="179975" cy="112462"/>
            </a:xfrm>
            <a:custGeom>
              <a:avLst/>
              <a:gdLst/>
              <a:ahLst/>
              <a:cxnLst/>
              <a:rect l="l" t="t" r="r" b="b"/>
              <a:pathLst>
                <a:path w="7199" h="4194" extrusionOk="0">
                  <a:moveTo>
                    <a:pt x="1" y="1"/>
                  </a:moveTo>
                  <a:lnTo>
                    <a:pt x="1" y="4194"/>
                  </a:lnTo>
                  <a:lnTo>
                    <a:pt x="7198" y="4194"/>
                  </a:lnTo>
                  <a:lnTo>
                    <a:pt x="71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1" name="Google Shape;3981;p107"/>
            <p:cNvSpPr/>
            <p:nvPr/>
          </p:nvSpPr>
          <p:spPr>
            <a:xfrm>
              <a:off x="1904400" y="4032325"/>
              <a:ext cx="179975" cy="49825"/>
            </a:xfrm>
            <a:custGeom>
              <a:avLst/>
              <a:gdLst/>
              <a:ahLst/>
              <a:cxnLst/>
              <a:rect l="l" t="t" r="r" b="b"/>
              <a:pathLst>
                <a:path w="7199" h="1993" extrusionOk="0">
                  <a:moveTo>
                    <a:pt x="1" y="1"/>
                  </a:moveTo>
                  <a:lnTo>
                    <a:pt x="1" y="980"/>
                  </a:lnTo>
                  <a:lnTo>
                    <a:pt x="7198" y="1992"/>
                  </a:lnTo>
                  <a:lnTo>
                    <a:pt x="719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2" name="Google Shape;3982;p107"/>
            <p:cNvSpPr/>
            <p:nvPr/>
          </p:nvSpPr>
          <p:spPr>
            <a:xfrm>
              <a:off x="1852950" y="4127950"/>
              <a:ext cx="283100" cy="9225"/>
            </a:xfrm>
            <a:custGeom>
              <a:avLst/>
              <a:gdLst/>
              <a:ahLst/>
              <a:cxnLst/>
              <a:rect l="l" t="t" r="r" b="b"/>
              <a:pathLst>
                <a:path w="11324" h="369" extrusionOk="0">
                  <a:moveTo>
                    <a:pt x="67" y="0"/>
                  </a:moveTo>
                  <a:cubicBezTo>
                    <a:pt x="25" y="0"/>
                    <a:pt x="0" y="34"/>
                    <a:pt x="0" y="67"/>
                  </a:cubicBezTo>
                  <a:lnTo>
                    <a:pt x="0" y="293"/>
                  </a:lnTo>
                  <a:cubicBezTo>
                    <a:pt x="0" y="335"/>
                    <a:pt x="25" y="369"/>
                    <a:pt x="67" y="369"/>
                  </a:cubicBezTo>
                  <a:lnTo>
                    <a:pt x="11248" y="369"/>
                  </a:lnTo>
                  <a:cubicBezTo>
                    <a:pt x="11290" y="369"/>
                    <a:pt x="11324" y="335"/>
                    <a:pt x="11324" y="293"/>
                  </a:cubicBezTo>
                  <a:lnTo>
                    <a:pt x="11324" y="67"/>
                  </a:lnTo>
                  <a:cubicBezTo>
                    <a:pt x="11324" y="34"/>
                    <a:pt x="11290" y="0"/>
                    <a:pt x="112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83" name="Google Shape;3983;p107"/>
          <p:cNvGrpSpPr/>
          <p:nvPr/>
        </p:nvGrpSpPr>
        <p:grpSpPr>
          <a:xfrm rot="4082705">
            <a:off x="1749339" y="279867"/>
            <a:ext cx="602477" cy="352998"/>
            <a:chOff x="-1131628" y="1250953"/>
            <a:chExt cx="695437" cy="407447"/>
          </a:xfrm>
        </p:grpSpPr>
        <p:sp>
          <p:nvSpPr>
            <p:cNvPr id="3984" name="Google Shape;3984;p107"/>
            <p:cNvSpPr/>
            <p:nvPr/>
          </p:nvSpPr>
          <p:spPr>
            <a:xfrm>
              <a:off x="-1131628" y="1250953"/>
              <a:ext cx="695437" cy="407447"/>
            </a:xfrm>
            <a:custGeom>
              <a:avLst/>
              <a:gdLst/>
              <a:ahLst/>
              <a:cxnLst/>
              <a:rect l="l" t="t" r="r" b="b"/>
              <a:pathLst>
                <a:path w="19881" h="11648" extrusionOk="0">
                  <a:moveTo>
                    <a:pt x="15592" y="0"/>
                  </a:moveTo>
                  <a:cubicBezTo>
                    <a:pt x="15168" y="0"/>
                    <a:pt x="14735" y="71"/>
                    <a:pt x="14310" y="220"/>
                  </a:cubicBezTo>
                  <a:lnTo>
                    <a:pt x="3036" y="4256"/>
                  </a:lnTo>
                  <a:cubicBezTo>
                    <a:pt x="1034" y="4956"/>
                    <a:pt x="0" y="7125"/>
                    <a:pt x="701" y="9126"/>
                  </a:cubicBezTo>
                  <a:cubicBezTo>
                    <a:pt x="1252" y="10676"/>
                    <a:pt x="2735" y="11647"/>
                    <a:pt x="4318" y="11647"/>
                  </a:cubicBezTo>
                  <a:cubicBezTo>
                    <a:pt x="4745" y="11647"/>
                    <a:pt x="5179" y="11576"/>
                    <a:pt x="5604" y="11428"/>
                  </a:cubicBezTo>
                  <a:lnTo>
                    <a:pt x="16879" y="7425"/>
                  </a:lnTo>
                  <a:cubicBezTo>
                    <a:pt x="18847" y="6691"/>
                    <a:pt x="19881" y="4523"/>
                    <a:pt x="19180" y="2521"/>
                  </a:cubicBezTo>
                  <a:cubicBezTo>
                    <a:pt x="18629" y="971"/>
                    <a:pt x="17166" y="0"/>
                    <a:pt x="155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5" name="Google Shape;3985;p107"/>
            <p:cNvSpPr/>
            <p:nvPr/>
          </p:nvSpPr>
          <p:spPr>
            <a:xfrm>
              <a:off x="-1131628" y="1328644"/>
              <a:ext cx="393245" cy="329756"/>
            </a:xfrm>
            <a:custGeom>
              <a:avLst/>
              <a:gdLst/>
              <a:ahLst/>
              <a:cxnLst/>
              <a:rect l="l" t="t" r="r" b="b"/>
              <a:pathLst>
                <a:path w="11242" h="9427" extrusionOk="0">
                  <a:moveTo>
                    <a:pt x="8673" y="0"/>
                  </a:moveTo>
                  <a:lnTo>
                    <a:pt x="3036" y="2035"/>
                  </a:lnTo>
                  <a:cubicBezTo>
                    <a:pt x="1034" y="2735"/>
                    <a:pt x="0" y="4904"/>
                    <a:pt x="701" y="6905"/>
                  </a:cubicBezTo>
                  <a:cubicBezTo>
                    <a:pt x="1252" y="8455"/>
                    <a:pt x="2735" y="9426"/>
                    <a:pt x="4318" y="9426"/>
                  </a:cubicBezTo>
                  <a:cubicBezTo>
                    <a:pt x="4745" y="9426"/>
                    <a:pt x="5179" y="9355"/>
                    <a:pt x="5604" y="9207"/>
                  </a:cubicBezTo>
                  <a:lnTo>
                    <a:pt x="11241" y="7205"/>
                  </a:lnTo>
                  <a:lnTo>
                    <a:pt x="86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6" name="Google Shape;3986;p107"/>
            <p:cNvSpPr/>
            <p:nvPr/>
          </p:nvSpPr>
          <p:spPr>
            <a:xfrm>
              <a:off x="-1033614" y="1304858"/>
              <a:ext cx="460931" cy="190956"/>
            </a:xfrm>
            <a:custGeom>
              <a:avLst/>
              <a:gdLst/>
              <a:ahLst/>
              <a:cxnLst/>
              <a:rect l="l" t="t" r="r" b="b"/>
              <a:pathLst>
                <a:path w="13177" h="5459" extrusionOk="0">
                  <a:moveTo>
                    <a:pt x="12479" y="0"/>
                  </a:moveTo>
                  <a:cubicBezTo>
                    <a:pt x="12400" y="0"/>
                    <a:pt x="12320" y="15"/>
                    <a:pt x="12242" y="46"/>
                  </a:cubicBezTo>
                  <a:lnTo>
                    <a:pt x="500" y="4216"/>
                  </a:lnTo>
                  <a:cubicBezTo>
                    <a:pt x="167" y="4349"/>
                    <a:pt x="0" y="4716"/>
                    <a:pt x="100" y="5050"/>
                  </a:cubicBezTo>
                  <a:cubicBezTo>
                    <a:pt x="205" y="5285"/>
                    <a:pt x="453" y="5459"/>
                    <a:pt x="716" y="5459"/>
                  </a:cubicBezTo>
                  <a:cubicBezTo>
                    <a:pt x="788" y="5459"/>
                    <a:pt x="862" y="5446"/>
                    <a:pt x="934" y="5417"/>
                  </a:cubicBezTo>
                  <a:lnTo>
                    <a:pt x="12676" y="1214"/>
                  </a:lnTo>
                  <a:cubicBezTo>
                    <a:pt x="13009" y="1114"/>
                    <a:pt x="13176" y="747"/>
                    <a:pt x="13076" y="413"/>
                  </a:cubicBezTo>
                  <a:cubicBezTo>
                    <a:pt x="12974" y="158"/>
                    <a:pt x="12735" y="0"/>
                    <a:pt x="12479" y="0"/>
                  </a:cubicBezTo>
                  <a:close/>
                </a:path>
              </a:pathLst>
            </a:custGeom>
            <a:solidFill>
              <a:srgbClr val="FAE9CD">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87" name="Google Shape;3987;p107"/>
          <p:cNvSpPr/>
          <p:nvPr/>
        </p:nvSpPr>
        <p:spPr>
          <a:xfrm>
            <a:off x="9855825" y="2244027"/>
            <a:ext cx="230146" cy="230178"/>
          </a:xfrm>
          <a:custGeom>
            <a:avLst/>
            <a:gdLst/>
            <a:ahLst/>
            <a:cxnLst/>
            <a:rect l="l" t="t" r="r" b="b"/>
            <a:pathLst>
              <a:path w="7239" h="7240" extrusionOk="0">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88" name="Google Shape;3988;p107"/>
          <p:cNvGrpSpPr/>
          <p:nvPr/>
        </p:nvGrpSpPr>
        <p:grpSpPr>
          <a:xfrm rot="-7140317">
            <a:off x="2690006" y="4288939"/>
            <a:ext cx="643533" cy="377037"/>
            <a:chOff x="-1131628" y="1250953"/>
            <a:chExt cx="695437" cy="407447"/>
          </a:xfrm>
        </p:grpSpPr>
        <p:sp>
          <p:nvSpPr>
            <p:cNvPr id="3989" name="Google Shape;3989;p107"/>
            <p:cNvSpPr/>
            <p:nvPr/>
          </p:nvSpPr>
          <p:spPr>
            <a:xfrm>
              <a:off x="-1131628" y="1250953"/>
              <a:ext cx="695437" cy="407447"/>
            </a:xfrm>
            <a:custGeom>
              <a:avLst/>
              <a:gdLst/>
              <a:ahLst/>
              <a:cxnLst/>
              <a:rect l="l" t="t" r="r" b="b"/>
              <a:pathLst>
                <a:path w="19881" h="11648" extrusionOk="0">
                  <a:moveTo>
                    <a:pt x="15592" y="0"/>
                  </a:moveTo>
                  <a:cubicBezTo>
                    <a:pt x="15168" y="0"/>
                    <a:pt x="14735" y="71"/>
                    <a:pt x="14310" y="220"/>
                  </a:cubicBezTo>
                  <a:lnTo>
                    <a:pt x="3036" y="4256"/>
                  </a:lnTo>
                  <a:cubicBezTo>
                    <a:pt x="1034" y="4956"/>
                    <a:pt x="0" y="7125"/>
                    <a:pt x="701" y="9126"/>
                  </a:cubicBezTo>
                  <a:cubicBezTo>
                    <a:pt x="1252" y="10676"/>
                    <a:pt x="2735" y="11647"/>
                    <a:pt x="4318" y="11647"/>
                  </a:cubicBezTo>
                  <a:cubicBezTo>
                    <a:pt x="4745" y="11647"/>
                    <a:pt x="5179" y="11576"/>
                    <a:pt x="5604" y="11428"/>
                  </a:cubicBezTo>
                  <a:lnTo>
                    <a:pt x="16879" y="7425"/>
                  </a:lnTo>
                  <a:cubicBezTo>
                    <a:pt x="18847" y="6691"/>
                    <a:pt x="19881" y="4523"/>
                    <a:pt x="19180" y="2521"/>
                  </a:cubicBezTo>
                  <a:cubicBezTo>
                    <a:pt x="18629" y="971"/>
                    <a:pt x="17166" y="0"/>
                    <a:pt x="155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0" name="Google Shape;3990;p107"/>
            <p:cNvSpPr/>
            <p:nvPr/>
          </p:nvSpPr>
          <p:spPr>
            <a:xfrm>
              <a:off x="-1131628" y="1328644"/>
              <a:ext cx="393245" cy="329756"/>
            </a:xfrm>
            <a:custGeom>
              <a:avLst/>
              <a:gdLst/>
              <a:ahLst/>
              <a:cxnLst/>
              <a:rect l="l" t="t" r="r" b="b"/>
              <a:pathLst>
                <a:path w="11242" h="9427" extrusionOk="0">
                  <a:moveTo>
                    <a:pt x="8673" y="0"/>
                  </a:moveTo>
                  <a:lnTo>
                    <a:pt x="3036" y="2035"/>
                  </a:lnTo>
                  <a:cubicBezTo>
                    <a:pt x="1034" y="2735"/>
                    <a:pt x="0" y="4904"/>
                    <a:pt x="701" y="6905"/>
                  </a:cubicBezTo>
                  <a:cubicBezTo>
                    <a:pt x="1252" y="8455"/>
                    <a:pt x="2735" y="9426"/>
                    <a:pt x="4318" y="9426"/>
                  </a:cubicBezTo>
                  <a:cubicBezTo>
                    <a:pt x="4745" y="9426"/>
                    <a:pt x="5179" y="9355"/>
                    <a:pt x="5604" y="9207"/>
                  </a:cubicBezTo>
                  <a:lnTo>
                    <a:pt x="11241" y="7205"/>
                  </a:lnTo>
                  <a:lnTo>
                    <a:pt x="86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1" name="Google Shape;3991;p107"/>
            <p:cNvSpPr/>
            <p:nvPr/>
          </p:nvSpPr>
          <p:spPr>
            <a:xfrm>
              <a:off x="-1033614" y="1304858"/>
              <a:ext cx="460931" cy="190956"/>
            </a:xfrm>
            <a:custGeom>
              <a:avLst/>
              <a:gdLst/>
              <a:ahLst/>
              <a:cxnLst/>
              <a:rect l="l" t="t" r="r" b="b"/>
              <a:pathLst>
                <a:path w="13177" h="5459" extrusionOk="0">
                  <a:moveTo>
                    <a:pt x="12479" y="0"/>
                  </a:moveTo>
                  <a:cubicBezTo>
                    <a:pt x="12400" y="0"/>
                    <a:pt x="12320" y="15"/>
                    <a:pt x="12242" y="46"/>
                  </a:cubicBezTo>
                  <a:lnTo>
                    <a:pt x="500" y="4216"/>
                  </a:lnTo>
                  <a:cubicBezTo>
                    <a:pt x="167" y="4349"/>
                    <a:pt x="0" y="4716"/>
                    <a:pt x="100" y="5050"/>
                  </a:cubicBezTo>
                  <a:cubicBezTo>
                    <a:pt x="205" y="5285"/>
                    <a:pt x="453" y="5459"/>
                    <a:pt x="716" y="5459"/>
                  </a:cubicBezTo>
                  <a:cubicBezTo>
                    <a:pt x="788" y="5459"/>
                    <a:pt x="862" y="5446"/>
                    <a:pt x="934" y="5417"/>
                  </a:cubicBezTo>
                  <a:lnTo>
                    <a:pt x="12676" y="1214"/>
                  </a:lnTo>
                  <a:cubicBezTo>
                    <a:pt x="13009" y="1114"/>
                    <a:pt x="13176" y="747"/>
                    <a:pt x="13076" y="413"/>
                  </a:cubicBezTo>
                  <a:cubicBezTo>
                    <a:pt x="12974" y="158"/>
                    <a:pt x="12735" y="0"/>
                    <a:pt x="12479" y="0"/>
                  </a:cubicBezTo>
                  <a:close/>
                </a:path>
              </a:pathLst>
            </a:custGeom>
            <a:solidFill>
              <a:srgbClr val="FAE9CD">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a:extLst>
              <a:ext uri="{FF2B5EF4-FFF2-40B4-BE49-F238E27FC236}">
                <a16:creationId xmlns:a16="http://schemas.microsoft.com/office/drawing/2014/main" id="{8CBF3AC2-45C6-2D67-F501-0B4457C27001}"/>
              </a:ext>
            </a:extLst>
          </p:cNvPr>
          <p:cNvPicPr>
            <a:picLocks noChangeAspect="1"/>
          </p:cNvPicPr>
          <p:nvPr/>
        </p:nvPicPr>
        <p:blipFill rotWithShape="1">
          <a:blip r:embed="rId3"/>
          <a:srcRect b="8812"/>
          <a:stretch/>
        </p:blipFill>
        <p:spPr>
          <a:xfrm>
            <a:off x="5050077" y="2270423"/>
            <a:ext cx="3574478" cy="2248844"/>
          </a:xfrm>
          <a:prstGeom prst="rect">
            <a:avLst/>
          </a:prstGeom>
        </p:spPr>
      </p:pic>
      <p:sp>
        <p:nvSpPr>
          <p:cNvPr id="4" name="TextBox 3">
            <a:extLst>
              <a:ext uri="{FF2B5EF4-FFF2-40B4-BE49-F238E27FC236}">
                <a16:creationId xmlns:a16="http://schemas.microsoft.com/office/drawing/2014/main" id="{ACF0975B-6824-BCB2-DBB3-3C954E6C5483}"/>
              </a:ext>
            </a:extLst>
          </p:cNvPr>
          <p:cNvSpPr txBox="1"/>
          <p:nvPr/>
        </p:nvSpPr>
        <p:spPr>
          <a:xfrm>
            <a:off x="374154" y="1673986"/>
            <a:ext cx="4353163" cy="1815882"/>
          </a:xfrm>
          <a:prstGeom prst="rect">
            <a:avLst/>
          </a:prstGeom>
          <a:noFill/>
        </p:spPr>
        <p:txBody>
          <a:bodyPr wrap="square" rtlCol="0">
            <a:spAutoFit/>
          </a:bodyPr>
          <a:lstStyle/>
          <a:p>
            <a:pPr marL="285750" indent="-285750">
              <a:buClr>
                <a:schemeClr val="accent5"/>
              </a:buClr>
              <a:buFont typeface="Arial" panose="020B0604020202020204" pitchFamily="34" charset="0"/>
              <a:buChar char="•"/>
            </a:pPr>
            <a:r>
              <a:rPr lang="en-US" b="0" i="0" dirty="0">
                <a:solidFill>
                  <a:schemeClr val="accent5"/>
                </a:solidFill>
                <a:effectLst/>
                <a:latin typeface="+mj-lt"/>
              </a:rPr>
              <a:t>Predicting diabetes risk in women is complex due to interrelated factors like genetics and lifestyle. To address this, we're employing machine learning for a precise and efficient model.</a:t>
            </a:r>
          </a:p>
          <a:p>
            <a:pPr marL="285750" indent="-285750">
              <a:buClr>
                <a:schemeClr val="accent5"/>
              </a:buClr>
              <a:buFont typeface="Arial" panose="020B0604020202020204" pitchFamily="34" charset="0"/>
              <a:buChar char="•"/>
            </a:pPr>
            <a:endParaRPr lang="en-US" dirty="0">
              <a:solidFill>
                <a:schemeClr val="accent5"/>
              </a:solidFill>
              <a:latin typeface="+mj-lt"/>
            </a:endParaRPr>
          </a:p>
          <a:p>
            <a:pPr marL="285750" indent="-285750">
              <a:buClr>
                <a:schemeClr val="accent5"/>
              </a:buClr>
              <a:buFont typeface="Arial" panose="020B0604020202020204" pitchFamily="34" charset="0"/>
              <a:buChar char="•"/>
            </a:pPr>
            <a:r>
              <a:rPr lang="en-US" b="0" i="0" dirty="0">
                <a:solidFill>
                  <a:schemeClr val="accent5"/>
                </a:solidFill>
                <a:effectLst/>
                <a:latin typeface="+mj-lt"/>
              </a:rPr>
              <a:t>This empowers women to manage their health proactively by uncovering hidden patterns in these intricate factors.</a:t>
            </a:r>
            <a:endParaRPr lang="en-US" dirty="0">
              <a:solidFill>
                <a:schemeClr val="accent5"/>
              </a:solidFill>
              <a:latin typeface="+mj-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3976"/>
                                        </p:tgtEl>
                                        <p:attrNameLst>
                                          <p:attrName>style.visibility</p:attrName>
                                        </p:attrNameLst>
                                      </p:cBhvr>
                                      <p:to>
                                        <p:strVal val="visible"/>
                                      </p:to>
                                    </p:set>
                                    <p:anim calcmode="lin" valueType="num">
                                      <p:cBhvr additive="base">
                                        <p:cTn id="7" dur="1000"/>
                                        <p:tgtEl>
                                          <p:spTgt spid="3976"/>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50"/>
        <p:cNvGrpSpPr/>
        <p:nvPr/>
      </p:nvGrpSpPr>
      <p:grpSpPr>
        <a:xfrm>
          <a:off x="0" y="0"/>
          <a:ext cx="0" cy="0"/>
          <a:chOff x="0" y="0"/>
          <a:chExt cx="0" cy="0"/>
        </a:xfrm>
      </p:grpSpPr>
      <p:sp>
        <p:nvSpPr>
          <p:cNvPr id="1151" name="Google Shape;1151;p65"/>
          <p:cNvSpPr txBox="1">
            <a:spLocks noGrp="1"/>
          </p:cNvSpPr>
          <p:nvPr>
            <p:ph type="title"/>
          </p:nvPr>
        </p:nvSpPr>
        <p:spPr>
          <a:xfrm>
            <a:off x="715002" y="397230"/>
            <a:ext cx="7713995" cy="841800"/>
          </a:xfrm>
          <a:prstGeom prst="rect">
            <a:avLst/>
          </a:prstGeom>
        </p:spPr>
        <p:txBody>
          <a:bodyPr spcFirstLastPara="1" wrap="square" lIns="91425" tIns="91425" rIns="91425" bIns="91425" anchor="ctr" anchorCtr="0">
            <a:noAutofit/>
          </a:bodyPr>
          <a:lstStyle/>
          <a:p>
            <a:pPr marL="0" lvl="0" indent="0">
              <a:spcBef>
                <a:spcPts val="200"/>
              </a:spcBef>
              <a:buNone/>
            </a:pPr>
            <a:r>
              <a:rPr lang="en-US" sz="2800" dirty="0"/>
              <a:t>Solutions through Machine Learning </a:t>
            </a:r>
            <a:r>
              <a:rPr lang="en-US" sz="2800" b="1" dirty="0">
                <a:latin typeface="Calibri Light" panose="020F0302020204030204" pitchFamily="34" charset="0"/>
                <a:ea typeface="Yu Gothic Light" panose="020B0300000000000000" pitchFamily="34" charset="-128"/>
                <a:cs typeface="Times New Roman" panose="02020603050405020304" pitchFamily="18" charset="0"/>
              </a:rPr>
              <a:t> </a:t>
            </a:r>
          </a:p>
        </p:txBody>
      </p:sp>
      <p:grpSp>
        <p:nvGrpSpPr>
          <p:cNvPr id="1153" name="Google Shape;1153;p65"/>
          <p:cNvGrpSpPr/>
          <p:nvPr/>
        </p:nvGrpSpPr>
        <p:grpSpPr>
          <a:xfrm rot="9651258">
            <a:off x="676902" y="4274119"/>
            <a:ext cx="643548" cy="377045"/>
            <a:chOff x="-1131628" y="1250953"/>
            <a:chExt cx="695437" cy="407447"/>
          </a:xfrm>
        </p:grpSpPr>
        <p:sp>
          <p:nvSpPr>
            <p:cNvPr id="1154" name="Google Shape;1154;p65"/>
            <p:cNvSpPr/>
            <p:nvPr/>
          </p:nvSpPr>
          <p:spPr>
            <a:xfrm>
              <a:off x="-1131628" y="1250953"/>
              <a:ext cx="695437" cy="407447"/>
            </a:xfrm>
            <a:custGeom>
              <a:avLst/>
              <a:gdLst/>
              <a:ahLst/>
              <a:cxnLst/>
              <a:rect l="l" t="t" r="r" b="b"/>
              <a:pathLst>
                <a:path w="19881" h="11648" extrusionOk="0">
                  <a:moveTo>
                    <a:pt x="15592" y="0"/>
                  </a:moveTo>
                  <a:cubicBezTo>
                    <a:pt x="15168" y="0"/>
                    <a:pt x="14735" y="71"/>
                    <a:pt x="14310" y="220"/>
                  </a:cubicBezTo>
                  <a:lnTo>
                    <a:pt x="3036" y="4256"/>
                  </a:lnTo>
                  <a:cubicBezTo>
                    <a:pt x="1034" y="4956"/>
                    <a:pt x="0" y="7125"/>
                    <a:pt x="701" y="9126"/>
                  </a:cubicBezTo>
                  <a:cubicBezTo>
                    <a:pt x="1252" y="10676"/>
                    <a:pt x="2735" y="11647"/>
                    <a:pt x="4318" y="11647"/>
                  </a:cubicBezTo>
                  <a:cubicBezTo>
                    <a:pt x="4745" y="11647"/>
                    <a:pt x="5179" y="11576"/>
                    <a:pt x="5604" y="11428"/>
                  </a:cubicBezTo>
                  <a:lnTo>
                    <a:pt x="16879" y="7425"/>
                  </a:lnTo>
                  <a:cubicBezTo>
                    <a:pt x="18847" y="6691"/>
                    <a:pt x="19881" y="4523"/>
                    <a:pt x="19180" y="2521"/>
                  </a:cubicBezTo>
                  <a:cubicBezTo>
                    <a:pt x="18629" y="971"/>
                    <a:pt x="17166" y="0"/>
                    <a:pt x="155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65"/>
            <p:cNvSpPr/>
            <p:nvPr/>
          </p:nvSpPr>
          <p:spPr>
            <a:xfrm>
              <a:off x="-1131628" y="1328644"/>
              <a:ext cx="393245" cy="329756"/>
            </a:xfrm>
            <a:custGeom>
              <a:avLst/>
              <a:gdLst/>
              <a:ahLst/>
              <a:cxnLst/>
              <a:rect l="l" t="t" r="r" b="b"/>
              <a:pathLst>
                <a:path w="11242" h="9427" extrusionOk="0">
                  <a:moveTo>
                    <a:pt x="8673" y="0"/>
                  </a:moveTo>
                  <a:lnTo>
                    <a:pt x="3036" y="2035"/>
                  </a:lnTo>
                  <a:cubicBezTo>
                    <a:pt x="1034" y="2735"/>
                    <a:pt x="0" y="4904"/>
                    <a:pt x="701" y="6905"/>
                  </a:cubicBezTo>
                  <a:cubicBezTo>
                    <a:pt x="1252" y="8455"/>
                    <a:pt x="2735" y="9426"/>
                    <a:pt x="4318" y="9426"/>
                  </a:cubicBezTo>
                  <a:cubicBezTo>
                    <a:pt x="4745" y="9426"/>
                    <a:pt x="5179" y="9355"/>
                    <a:pt x="5604" y="9207"/>
                  </a:cubicBezTo>
                  <a:lnTo>
                    <a:pt x="11241" y="7205"/>
                  </a:lnTo>
                  <a:lnTo>
                    <a:pt x="86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65"/>
            <p:cNvSpPr/>
            <p:nvPr/>
          </p:nvSpPr>
          <p:spPr>
            <a:xfrm>
              <a:off x="-1033614" y="1304858"/>
              <a:ext cx="460931" cy="190956"/>
            </a:xfrm>
            <a:custGeom>
              <a:avLst/>
              <a:gdLst/>
              <a:ahLst/>
              <a:cxnLst/>
              <a:rect l="l" t="t" r="r" b="b"/>
              <a:pathLst>
                <a:path w="13177" h="5459" extrusionOk="0">
                  <a:moveTo>
                    <a:pt x="12479" y="0"/>
                  </a:moveTo>
                  <a:cubicBezTo>
                    <a:pt x="12400" y="0"/>
                    <a:pt x="12320" y="15"/>
                    <a:pt x="12242" y="46"/>
                  </a:cubicBezTo>
                  <a:lnTo>
                    <a:pt x="500" y="4216"/>
                  </a:lnTo>
                  <a:cubicBezTo>
                    <a:pt x="167" y="4349"/>
                    <a:pt x="0" y="4716"/>
                    <a:pt x="100" y="5050"/>
                  </a:cubicBezTo>
                  <a:cubicBezTo>
                    <a:pt x="205" y="5285"/>
                    <a:pt x="453" y="5459"/>
                    <a:pt x="716" y="5459"/>
                  </a:cubicBezTo>
                  <a:cubicBezTo>
                    <a:pt x="788" y="5459"/>
                    <a:pt x="862" y="5446"/>
                    <a:pt x="934" y="5417"/>
                  </a:cubicBezTo>
                  <a:lnTo>
                    <a:pt x="12676" y="1214"/>
                  </a:lnTo>
                  <a:cubicBezTo>
                    <a:pt x="13009" y="1114"/>
                    <a:pt x="13176" y="747"/>
                    <a:pt x="13076" y="413"/>
                  </a:cubicBezTo>
                  <a:cubicBezTo>
                    <a:pt x="12974" y="158"/>
                    <a:pt x="12735" y="0"/>
                    <a:pt x="12479" y="0"/>
                  </a:cubicBezTo>
                  <a:close/>
                </a:path>
              </a:pathLst>
            </a:custGeom>
            <a:solidFill>
              <a:srgbClr val="FAE9CD">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7" name="Google Shape;1157;p65"/>
          <p:cNvGrpSpPr/>
          <p:nvPr/>
        </p:nvGrpSpPr>
        <p:grpSpPr>
          <a:xfrm rot="-7140317">
            <a:off x="2648617" y="4469202"/>
            <a:ext cx="643533" cy="377037"/>
            <a:chOff x="-1131628" y="1250953"/>
            <a:chExt cx="695437" cy="407447"/>
          </a:xfrm>
        </p:grpSpPr>
        <p:sp>
          <p:nvSpPr>
            <p:cNvPr id="1158" name="Google Shape;1158;p65"/>
            <p:cNvSpPr/>
            <p:nvPr/>
          </p:nvSpPr>
          <p:spPr>
            <a:xfrm>
              <a:off x="-1131628" y="1250953"/>
              <a:ext cx="695437" cy="407447"/>
            </a:xfrm>
            <a:custGeom>
              <a:avLst/>
              <a:gdLst/>
              <a:ahLst/>
              <a:cxnLst/>
              <a:rect l="l" t="t" r="r" b="b"/>
              <a:pathLst>
                <a:path w="19881" h="11648" extrusionOk="0">
                  <a:moveTo>
                    <a:pt x="15592" y="0"/>
                  </a:moveTo>
                  <a:cubicBezTo>
                    <a:pt x="15168" y="0"/>
                    <a:pt x="14735" y="71"/>
                    <a:pt x="14310" y="220"/>
                  </a:cubicBezTo>
                  <a:lnTo>
                    <a:pt x="3036" y="4256"/>
                  </a:lnTo>
                  <a:cubicBezTo>
                    <a:pt x="1034" y="4956"/>
                    <a:pt x="0" y="7125"/>
                    <a:pt x="701" y="9126"/>
                  </a:cubicBezTo>
                  <a:cubicBezTo>
                    <a:pt x="1252" y="10676"/>
                    <a:pt x="2735" y="11647"/>
                    <a:pt x="4318" y="11647"/>
                  </a:cubicBezTo>
                  <a:cubicBezTo>
                    <a:pt x="4745" y="11647"/>
                    <a:pt x="5179" y="11576"/>
                    <a:pt x="5604" y="11428"/>
                  </a:cubicBezTo>
                  <a:lnTo>
                    <a:pt x="16879" y="7425"/>
                  </a:lnTo>
                  <a:cubicBezTo>
                    <a:pt x="18847" y="6691"/>
                    <a:pt x="19881" y="4523"/>
                    <a:pt x="19180" y="2521"/>
                  </a:cubicBezTo>
                  <a:cubicBezTo>
                    <a:pt x="18629" y="971"/>
                    <a:pt x="17166" y="0"/>
                    <a:pt x="155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65"/>
            <p:cNvSpPr/>
            <p:nvPr/>
          </p:nvSpPr>
          <p:spPr>
            <a:xfrm>
              <a:off x="-1131628" y="1328644"/>
              <a:ext cx="393245" cy="329756"/>
            </a:xfrm>
            <a:custGeom>
              <a:avLst/>
              <a:gdLst/>
              <a:ahLst/>
              <a:cxnLst/>
              <a:rect l="l" t="t" r="r" b="b"/>
              <a:pathLst>
                <a:path w="11242" h="9427" extrusionOk="0">
                  <a:moveTo>
                    <a:pt x="8673" y="0"/>
                  </a:moveTo>
                  <a:lnTo>
                    <a:pt x="3036" y="2035"/>
                  </a:lnTo>
                  <a:cubicBezTo>
                    <a:pt x="1034" y="2735"/>
                    <a:pt x="0" y="4904"/>
                    <a:pt x="701" y="6905"/>
                  </a:cubicBezTo>
                  <a:cubicBezTo>
                    <a:pt x="1252" y="8455"/>
                    <a:pt x="2735" y="9426"/>
                    <a:pt x="4318" y="9426"/>
                  </a:cubicBezTo>
                  <a:cubicBezTo>
                    <a:pt x="4745" y="9426"/>
                    <a:pt x="5179" y="9355"/>
                    <a:pt x="5604" y="9207"/>
                  </a:cubicBezTo>
                  <a:lnTo>
                    <a:pt x="11241" y="7205"/>
                  </a:lnTo>
                  <a:lnTo>
                    <a:pt x="86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65"/>
            <p:cNvSpPr/>
            <p:nvPr/>
          </p:nvSpPr>
          <p:spPr>
            <a:xfrm>
              <a:off x="-1033614" y="1304858"/>
              <a:ext cx="460931" cy="190956"/>
            </a:xfrm>
            <a:custGeom>
              <a:avLst/>
              <a:gdLst/>
              <a:ahLst/>
              <a:cxnLst/>
              <a:rect l="l" t="t" r="r" b="b"/>
              <a:pathLst>
                <a:path w="13177" h="5459" extrusionOk="0">
                  <a:moveTo>
                    <a:pt x="12479" y="0"/>
                  </a:moveTo>
                  <a:cubicBezTo>
                    <a:pt x="12400" y="0"/>
                    <a:pt x="12320" y="15"/>
                    <a:pt x="12242" y="46"/>
                  </a:cubicBezTo>
                  <a:lnTo>
                    <a:pt x="500" y="4216"/>
                  </a:lnTo>
                  <a:cubicBezTo>
                    <a:pt x="167" y="4349"/>
                    <a:pt x="0" y="4716"/>
                    <a:pt x="100" y="5050"/>
                  </a:cubicBezTo>
                  <a:cubicBezTo>
                    <a:pt x="205" y="5285"/>
                    <a:pt x="453" y="5459"/>
                    <a:pt x="716" y="5459"/>
                  </a:cubicBezTo>
                  <a:cubicBezTo>
                    <a:pt x="788" y="5459"/>
                    <a:pt x="862" y="5446"/>
                    <a:pt x="934" y="5417"/>
                  </a:cubicBezTo>
                  <a:lnTo>
                    <a:pt x="12676" y="1214"/>
                  </a:lnTo>
                  <a:cubicBezTo>
                    <a:pt x="13009" y="1114"/>
                    <a:pt x="13176" y="747"/>
                    <a:pt x="13076" y="413"/>
                  </a:cubicBezTo>
                  <a:cubicBezTo>
                    <a:pt x="12974" y="158"/>
                    <a:pt x="12735" y="0"/>
                    <a:pt x="12479" y="0"/>
                  </a:cubicBezTo>
                  <a:close/>
                </a:path>
              </a:pathLst>
            </a:custGeom>
            <a:solidFill>
              <a:srgbClr val="FAE9CD">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Picture 1">
            <a:extLst>
              <a:ext uri="{FF2B5EF4-FFF2-40B4-BE49-F238E27FC236}">
                <a16:creationId xmlns:a16="http://schemas.microsoft.com/office/drawing/2014/main" id="{1001BD9A-E1C9-B9D2-7F12-84E806FFE292}"/>
              </a:ext>
            </a:extLst>
          </p:cNvPr>
          <p:cNvPicPr>
            <a:picLocks noChangeAspect="1"/>
          </p:cNvPicPr>
          <p:nvPr/>
        </p:nvPicPr>
        <p:blipFill>
          <a:blip r:embed="rId3"/>
          <a:stretch>
            <a:fillRect/>
          </a:stretch>
        </p:blipFill>
        <p:spPr>
          <a:xfrm>
            <a:off x="5703010" y="2497458"/>
            <a:ext cx="3440990" cy="2646042"/>
          </a:xfrm>
          <a:prstGeom prst="rect">
            <a:avLst/>
          </a:prstGeom>
        </p:spPr>
      </p:pic>
      <p:sp>
        <p:nvSpPr>
          <p:cNvPr id="4" name="TextBox 3">
            <a:extLst>
              <a:ext uri="{FF2B5EF4-FFF2-40B4-BE49-F238E27FC236}">
                <a16:creationId xmlns:a16="http://schemas.microsoft.com/office/drawing/2014/main" id="{A08E1CB5-2EB4-B47E-1213-9BB4C8A69BCD}"/>
              </a:ext>
            </a:extLst>
          </p:cNvPr>
          <p:cNvSpPr txBox="1"/>
          <p:nvPr/>
        </p:nvSpPr>
        <p:spPr>
          <a:xfrm>
            <a:off x="683575" y="1300178"/>
            <a:ext cx="5043013" cy="3754874"/>
          </a:xfrm>
          <a:prstGeom prst="rect">
            <a:avLst/>
          </a:prstGeom>
          <a:noFill/>
        </p:spPr>
        <p:txBody>
          <a:bodyPr wrap="square" rtlCol="0">
            <a:spAutoFit/>
          </a:bodyPr>
          <a:lstStyle/>
          <a:p>
            <a:pPr marL="285750" indent="-285750">
              <a:buClr>
                <a:schemeClr val="accent5"/>
              </a:buClr>
              <a:buFont typeface="Arial" panose="020B0604020202020204" pitchFamily="34" charset="0"/>
              <a:buChar char="•"/>
            </a:pPr>
            <a:r>
              <a:rPr lang="en-US" dirty="0">
                <a:solidFill>
                  <a:schemeClr val="accent5"/>
                </a:solidFill>
              </a:rPr>
              <a:t>We intend to construct a classification model to address the diabetes risk prediction challenge. Classification aims to use training data to predict the likelihood of data falling into predefined risk categories. </a:t>
            </a:r>
          </a:p>
          <a:p>
            <a:pPr marL="285750" indent="-285750">
              <a:buClr>
                <a:schemeClr val="accent5"/>
              </a:buClr>
              <a:buFont typeface="Arial" panose="020B0604020202020204" pitchFamily="34" charset="0"/>
              <a:buChar char="•"/>
            </a:pPr>
            <a:endParaRPr lang="en-US" dirty="0">
              <a:solidFill>
                <a:schemeClr val="accent5"/>
              </a:solidFill>
            </a:endParaRPr>
          </a:p>
          <a:p>
            <a:pPr marL="285750" indent="-285750">
              <a:buClr>
                <a:schemeClr val="accent5"/>
              </a:buClr>
              <a:buFont typeface="Arial" panose="020B0604020202020204" pitchFamily="34" charset="0"/>
              <a:buChar char="•"/>
            </a:pPr>
            <a:r>
              <a:rPr lang="en-US" dirty="0">
                <a:solidFill>
                  <a:schemeClr val="accent5"/>
                </a:solidFill>
              </a:rPr>
              <a:t>Our model, incorporating K-Nearest Neighbors (KNN), Logistic Regression, Support Vector Machine (SVM), and Random Forest algorithms, will enable users to input their health details and predict their diabetes risk status. </a:t>
            </a:r>
          </a:p>
          <a:p>
            <a:pPr marL="285750" indent="-285750">
              <a:buClr>
                <a:schemeClr val="accent5"/>
              </a:buClr>
              <a:buFont typeface="Arial" panose="020B0604020202020204" pitchFamily="34" charset="0"/>
              <a:buChar char="•"/>
            </a:pPr>
            <a:endParaRPr lang="en-US" dirty="0">
              <a:solidFill>
                <a:schemeClr val="accent5"/>
              </a:solidFill>
            </a:endParaRPr>
          </a:p>
          <a:p>
            <a:pPr marL="285750" indent="-285750">
              <a:buClr>
                <a:schemeClr val="accent5"/>
              </a:buClr>
              <a:buFont typeface="Arial" panose="020B0604020202020204" pitchFamily="34" charset="0"/>
              <a:buChar char="•"/>
            </a:pPr>
            <a:r>
              <a:rPr lang="en-US" dirty="0">
                <a:solidFill>
                  <a:schemeClr val="accent5"/>
                </a:solidFill>
              </a:rPr>
              <a:t>The model will undergo preprocessing and validation before integrating it into a user-friendly front-end application for risk assessment.</a:t>
            </a:r>
          </a:p>
          <a:p>
            <a:endParaRPr lang="en-US" dirty="0"/>
          </a:p>
          <a:p>
            <a:endParaRPr lang="en-US" dirty="0"/>
          </a:p>
          <a:p>
            <a:endParaRPr lang="en-US" dirty="0"/>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11"/>
        <p:cNvGrpSpPr/>
        <p:nvPr/>
      </p:nvGrpSpPr>
      <p:grpSpPr>
        <a:xfrm>
          <a:off x="0" y="0"/>
          <a:ext cx="0" cy="0"/>
          <a:chOff x="0" y="0"/>
          <a:chExt cx="0" cy="0"/>
        </a:xfrm>
      </p:grpSpPr>
      <p:sp>
        <p:nvSpPr>
          <p:cNvPr id="1213" name="Google Shape;1213;p66"/>
          <p:cNvSpPr txBox="1">
            <a:spLocks noGrp="1"/>
          </p:cNvSpPr>
          <p:nvPr>
            <p:ph type="body" idx="1"/>
          </p:nvPr>
        </p:nvSpPr>
        <p:spPr>
          <a:xfrm>
            <a:off x="3227295" y="891048"/>
            <a:ext cx="5744583" cy="3361404"/>
          </a:xfrm>
          <a:prstGeom prst="rect">
            <a:avLst/>
          </a:prstGeom>
        </p:spPr>
        <p:txBody>
          <a:bodyPr spcFirstLastPara="1" wrap="square" lIns="91425" tIns="91425" rIns="91425" bIns="91425" anchor="t" anchorCtr="0">
            <a:noAutofit/>
          </a:bodyPr>
          <a:lstStyle/>
          <a:p>
            <a:pPr marL="0" lvl="0" indent="0">
              <a:buNone/>
            </a:pPr>
            <a:r>
              <a:rPr lang="en-US" dirty="0"/>
              <a:t>After the data identification, we started the process through Machine Learning to build our model.</a:t>
            </a:r>
          </a:p>
          <a:p>
            <a:pPr marL="0" lvl="0" indent="0">
              <a:buNone/>
            </a:pPr>
            <a:endParaRPr lang="en-US" dirty="0"/>
          </a:p>
          <a:p>
            <a:pPr marL="285750" lvl="0" indent="-285750">
              <a:buFont typeface="Wingdings" panose="05000000000000000000" pitchFamily="2" charset="2"/>
              <a:buChar char="Ø"/>
            </a:pPr>
            <a:r>
              <a:rPr lang="en-US" dirty="0"/>
              <a:t>Data Preprocessing</a:t>
            </a:r>
          </a:p>
          <a:p>
            <a:pPr marL="0" lvl="0" indent="0">
              <a:buNone/>
            </a:pPr>
            <a:r>
              <a:rPr lang="en-US" dirty="0"/>
              <a:t>	- Check for missing values</a:t>
            </a:r>
          </a:p>
          <a:p>
            <a:pPr marL="0" lvl="0" indent="0">
              <a:buNone/>
            </a:pPr>
            <a:r>
              <a:rPr lang="en-US" dirty="0"/>
              <a:t>	- Check for unique Values</a:t>
            </a:r>
          </a:p>
          <a:p>
            <a:pPr marL="0" lvl="0" indent="0">
              <a:buNone/>
            </a:pPr>
            <a:r>
              <a:rPr lang="en-US" dirty="0"/>
              <a:t>	- Check for duplicate Values</a:t>
            </a:r>
          </a:p>
          <a:p>
            <a:pPr marL="0" lvl="0" indent="0">
              <a:buNone/>
            </a:pPr>
            <a:endParaRPr lang="en-US" dirty="0"/>
          </a:p>
          <a:p>
            <a:pPr marL="285750" lvl="0" indent="-285750">
              <a:buFont typeface="Wingdings" panose="05000000000000000000" pitchFamily="2" charset="2"/>
              <a:buChar char="Ø"/>
            </a:pPr>
            <a:r>
              <a:rPr lang="en-US" dirty="0"/>
              <a:t>Partitioning</a:t>
            </a:r>
          </a:p>
          <a:p>
            <a:pPr marL="0" lvl="0" indent="0">
              <a:buNone/>
            </a:pPr>
            <a:r>
              <a:rPr lang="en-US" dirty="0"/>
              <a:t> 	- Before feeding the data into the model, the data must     split into training and testing sets.</a:t>
            </a:r>
          </a:p>
          <a:p>
            <a:pPr marL="0" lvl="0" indent="0">
              <a:buNone/>
            </a:pPr>
            <a:endParaRPr lang="en-US" dirty="0"/>
          </a:p>
          <a:p>
            <a:pPr marL="285750" lvl="0" indent="-285750">
              <a:buFont typeface="Wingdings" panose="05000000000000000000" pitchFamily="2" charset="2"/>
              <a:buChar char="Ø"/>
            </a:pPr>
            <a:r>
              <a:rPr lang="en-US" dirty="0"/>
              <a:t>Model Selection</a:t>
            </a:r>
          </a:p>
          <a:p>
            <a:pPr marL="0" lvl="0" indent="0">
              <a:buNone/>
            </a:pPr>
            <a:r>
              <a:rPr lang="en-US" dirty="0"/>
              <a:t>	- We had selected classification models.</a:t>
            </a:r>
          </a:p>
          <a:p>
            <a:pPr marL="0" lvl="0" indent="0" algn="l" rtl="0">
              <a:spcBef>
                <a:spcPts val="0"/>
              </a:spcBef>
              <a:spcAft>
                <a:spcPts val="0"/>
              </a:spcAft>
              <a:buNone/>
            </a:pPr>
            <a:endParaRPr dirty="0"/>
          </a:p>
        </p:txBody>
      </p:sp>
      <p:sp>
        <p:nvSpPr>
          <p:cNvPr id="1214" name="Google Shape;1214;p66"/>
          <p:cNvSpPr txBox="1">
            <a:spLocks noGrp="1"/>
          </p:cNvSpPr>
          <p:nvPr>
            <p:ph type="body" idx="2"/>
          </p:nvPr>
        </p:nvSpPr>
        <p:spPr>
          <a:xfrm>
            <a:off x="881476" y="1065287"/>
            <a:ext cx="1764905" cy="3012926"/>
          </a:xfrm>
          <a:prstGeom prst="rect">
            <a:avLst/>
          </a:prstGeom>
        </p:spPr>
        <p:txBody>
          <a:bodyPr spcFirstLastPara="1" wrap="square" lIns="91425" tIns="91425" rIns="91425" bIns="91425" anchor="t" anchorCtr="0">
            <a:noAutofit/>
          </a:bodyPr>
          <a:lstStyle/>
          <a:p>
            <a:pPr marL="0" lvl="0" indent="0">
              <a:buNone/>
            </a:pPr>
            <a:r>
              <a:rPr lang="en-US" sz="2000" dirty="0">
                <a:latin typeface="Bungee" panose="020B0604020202020204" charset="0"/>
              </a:rPr>
              <a:t>The </a:t>
            </a:r>
          </a:p>
          <a:p>
            <a:pPr marL="0" lvl="0" indent="0">
              <a:buNone/>
            </a:pPr>
            <a:endParaRPr lang="en-US" sz="2000" dirty="0">
              <a:latin typeface="Bungee" panose="020B0604020202020204" charset="0"/>
            </a:endParaRPr>
          </a:p>
          <a:p>
            <a:pPr marL="0" lvl="0" indent="0">
              <a:buNone/>
            </a:pPr>
            <a:r>
              <a:rPr lang="en-US" sz="2000" dirty="0">
                <a:latin typeface="Bungee" panose="020B0604020202020204" charset="0"/>
              </a:rPr>
              <a:t>processes </a:t>
            </a:r>
          </a:p>
          <a:p>
            <a:pPr marL="0" lvl="0" indent="0">
              <a:buNone/>
            </a:pPr>
            <a:endParaRPr lang="en-US" sz="2000" dirty="0">
              <a:latin typeface="Bungee" panose="020B0604020202020204" charset="0"/>
            </a:endParaRPr>
          </a:p>
          <a:p>
            <a:pPr marL="0" lvl="0" indent="0">
              <a:buNone/>
            </a:pPr>
            <a:r>
              <a:rPr lang="en-US" sz="2000" dirty="0">
                <a:latin typeface="Bungee" panose="020B0604020202020204" charset="0"/>
              </a:rPr>
              <a:t>Through</a:t>
            </a:r>
          </a:p>
          <a:p>
            <a:pPr marL="0" lvl="0" indent="0">
              <a:buNone/>
            </a:pPr>
            <a:r>
              <a:rPr lang="en-US" sz="2000" dirty="0">
                <a:latin typeface="Bungee" panose="020B0604020202020204" charset="0"/>
              </a:rPr>
              <a:t> </a:t>
            </a:r>
          </a:p>
          <a:p>
            <a:pPr marL="0" lvl="0" indent="0">
              <a:buNone/>
            </a:pPr>
            <a:r>
              <a:rPr lang="en-US" sz="2000" dirty="0">
                <a:latin typeface="Bungee" panose="020B0604020202020204" charset="0"/>
              </a:rPr>
              <a:t>Machine </a:t>
            </a:r>
          </a:p>
          <a:p>
            <a:pPr marL="0" lvl="0" indent="0">
              <a:buNone/>
            </a:pPr>
            <a:r>
              <a:rPr lang="en-US" sz="2000" dirty="0">
                <a:latin typeface="Bungee" panose="020B0604020202020204" charset="0"/>
              </a:rPr>
              <a:t> </a:t>
            </a:r>
          </a:p>
          <a:p>
            <a:pPr marL="0" lvl="0" indent="0">
              <a:buNone/>
            </a:pPr>
            <a:r>
              <a:rPr lang="en-US" sz="2000" dirty="0">
                <a:latin typeface="Bungee" panose="020B0604020202020204" charset="0"/>
              </a:rPr>
              <a:t>Learning</a:t>
            </a:r>
            <a:endParaRPr sz="1800" dirty="0">
              <a:latin typeface="Bungee" panose="020B06040202020202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214"/>
                                        </p:tgtEl>
                                        <p:attrNameLst>
                                          <p:attrName>style.visibility</p:attrName>
                                        </p:attrNameLst>
                                      </p:cBhvr>
                                      <p:to>
                                        <p:strVal val="visible"/>
                                      </p:to>
                                    </p:set>
                                    <p:animEffect transition="in" filter="fade">
                                      <p:cBhvr>
                                        <p:cTn id="7" dur="1000"/>
                                        <p:tgtEl>
                                          <p:spTgt spid="1214"/>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1213"/>
                                        </p:tgtEl>
                                        <p:attrNameLst>
                                          <p:attrName>style.visibility</p:attrName>
                                        </p:attrNameLst>
                                      </p:cBhvr>
                                      <p:to>
                                        <p:strVal val="visible"/>
                                      </p:to>
                                    </p:set>
                                    <p:animEffect transition="in" filter="fade">
                                      <p:cBhvr>
                                        <p:cTn id="11" dur="1000"/>
                                        <p:tgtEl>
                                          <p:spTgt spid="12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65"/>
        <p:cNvGrpSpPr/>
        <p:nvPr/>
      </p:nvGrpSpPr>
      <p:grpSpPr>
        <a:xfrm>
          <a:off x="0" y="0"/>
          <a:ext cx="0" cy="0"/>
          <a:chOff x="0" y="0"/>
          <a:chExt cx="0" cy="0"/>
        </a:xfrm>
      </p:grpSpPr>
      <p:sp>
        <p:nvSpPr>
          <p:cNvPr id="1644" name="Google Shape;1644;p72"/>
          <p:cNvSpPr/>
          <p:nvPr/>
        </p:nvSpPr>
        <p:spPr>
          <a:xfrm>
            <a:off x="8709572" y="2174122"/>
            <a:ext cx="231227" cy="230146"/>
          </a:xfrm>
          <a:custGeom>
            <a:avLst/>
            <a:gdLst/>
            <a:ahLst/>
            <a:cxnLst/>
            <a:rect l="l" t="t" r="r" b="b"/>
            <a:pathLst>
              <a:path w="7273" h="7239" extrusionOk="0">
                <a:moveTo>
                  <a:pt x="2902" y="0"/>
                </a:moveTo>
                <a:cubicBezTo>
                  <a:pt x="2569" y="0"/>
                  <a:pt x="2469" y="134"/>
                  <a:pt x="2469" y="434"/>
                </a:cubicBezTo>
                <a:lnTo>
                  <a:pt x="2469" y="2502"/>
                </a:lnTo>
                <a:lnTo>
                  <a:pt x="434" y="2502"/>
                </a:lnTo>
                <a:cubicBezTo>
                  <a:pt x="134" y="2502"/>
                  <a:pt x="0" y="2636"/>
                  <a:pt x="0" y="2936"/>
                </a:cubicBezTo>
                <a:lnTo>
                  <a:pt x="0" y="4303"/>
                </a:lnTo>
                <a:cubicBezTo>
                  <a:pt x="0" y="4637"/>
                  <a:pt x="134" y="4770"/>
                  <a:pt x="434" y="4770"/>
                </a:cubicBezTo>
                <a:lnTo>
                  <a:pt x="2435" y="4770"/>
                </a:lnTo>
                <a:lnTo>
                  <a:pt x="2435" y="6805"/>
                </a:lnTo>
                <a:cubicBezTo>
                  <a:pt x="2435" y="7106"/>
                  <a:pt x="2569" y="7239"/>
                  <a:pt x="2869" y="7239"/>
                </a:cubicBezTo>
                <a:lnTo>
                  <a:pt x="4404" y="7239"/>
                </a:lnTo>
                <a:cubicBezTo>
                  <a:pt x="4704" y="7239"/>
                  <a:pt x="4837" y="7106"/>
                  <a:pt x="4837" y="6805"/>
                </a:cubicBezTo>
                <a:lnTo>
                  <a:pt x="4837" y="4770"/>
                </a:lnTo>
                <a:lnTo>
                  <a:pt x="6839" y="4770"/>
                </a:lnTo>
                <a:cubicBezTo>
                  <a:pt x="7139" y="4770"/>
                  <a:pt x="7272" y="4637"/>
                  <a:pt x="7272" y="4303"/>
                </a:cubicBezTo>
                <a:lnTo>
                  <a:pt x="7272" y="2936"/>
                </a:lnTo>
                <a:cubicBezTo>
                  <a:pt x="7272" y="2602"/>
                  <a:pt x="7139" y="2502"/>
                  <a:pt x="6839" y="2502"/>
                </a:cubicBezTo>
                <a:lnTo>
                  <a:pt x="4837" y="2502"/>
                </a:lnTo>
                <a:lnTo>
                  <a:pt x="4837" y="434"/>
                </a:lnTo>
                <a:cubicBezTo>
                  <a:pt x="4837" y="134"/>
                  <a:pt x="4704" y="0"/>
                  <a:pt x="44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45" name="Google Shape;1645;p72"/>
          <p:cNvGrpSpPr/>
          <p:nvPr/>
        </p:nvGrpSpPr>
        <p:grpSpPr>
          <a:xfrm rot="9651258">
            <a:off x="4755011" y="4683336"/>
            <a:ext cx="643548" cy="377045"/>
            <a:chOff x="-1131628" y="1250953"/>
            <a:chExt cx="695437" cy="407447"/>
          </a:xfrm>
        </p:grpSpPr>
        <p:sp>
          <p:nvSpPr>
            <p:cNvPr id="1646" name="Google Shape;1646;p72"/>
            <p:cNvSpPr/>
            <p:nvPr/>
          </p:nvSpPr>
          <p:spPr>
            <a:xfrm>
              <a:off x="-1131628" y="1250953"/>
              <a:ext cx="695437" cy="407447"/>
            </a:xfrm>
            <a:custGeom>
              <a:avLst/>
              <a:gdLst/>
              <a:ahLst/>
              <a:cxnLst/>
              <a:rect l="l" t="t" r="r" b="b"/>
              <a:pathLst>
                <a:path w="19881" h="11648" extrusionOk="0">
                  <a:moveTo>
                    <a:pt x="15592" y="0"/>
                  </a:moveTo>
                  <a:cubicBezTo>
                    <a:pt x="15168" y="0"/>
                    <a:pt x="14735" y="71"/>
                    <a:pt x="14310" y="220"/>
                  </a:cubicBezTo>
                  <a:lnTo>
                    <a:pt x="3036" y="4256"/>
                  </a:lnTo>
                  <a:cubicBezTo>
                    <a:pt x="1034" y="4956"/>
                    <a:pt x="0" y="7125"/>
                    <a:pt x="701" y="9126"/>
                  </a:cubicBezTo>
                  <a:cubicBezTo>
                    <a:pt x="1252" y="10676"/>
                    <a:pt x="2735" y="11647"/>
                    <a:pt x="4318" y="11647"/>
                  </a:cubicBezTo>
                  <a:cubicBezTo>
                    <a:pt x="4745" y="11647"/>
                    <a:pt x="5179" y="11576"/>
                    <a:pt x="5604" y="11428"/>
                  </a:cubicBezTo>
                  <a:lnTo>
                    <a:pt x="16879" y="7425"/>
                  </a:lnTo>
                  <a:cubicBezTo>
                    <a:pt x="18847" y="6691"/>
                    <a:pt x="19881" y="4523"/>
                    <a:pt x="19180" y="2521"/>
                  </a:cubicBezTo>
                  <a:cubicBezTo>
                    <a:pt x="18629" y="971"/>
                    <a:pt x="17166" y="0"/>
                    <a:pt x="155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47" name="Google Shape;1647;p72"/>
            <p:cNvSpPr/>
            <p:nvPr/>
          </p:nvSpPr>
          <p:spPr>
            <a:xfrm>
              <a:off x="-1131628" y="1328644"/>
              <a:ext cx="393245" cy="329756"/>
            </a:xfrm>
            <a:custGeom>
              <a:avLst/>
              <a:gdLst/>
              <a:ahLst/>
              <a:cxnLst/>
              <a:rect l="l" t="t" r="r" b="b"/>
              <a:pathLst>
                <a:path w="11242" h="9427" extrusionOk="0">
                  <a:moveTo>
                    <a:pt x="8673" y="0"/>
                  </a:moveTo>
                  <a:lnTo>
                    <a:pt x="3036" y="2035"/>
                  </a:lnTo>
                  <a:cubicBezTo>
                    <a:pt x="1034" y="2735"/>
                    <a:pt x="0" y="4904"/>
                    <a:pt x="701" y="6905"/>
                  </a:cubicBezTo>
                  <a:cubicBezTo>
                    <a:pt x="1252" y="8455"/>
                    <a:pt x="2735" y="9426"/>
                    <a:pt x="4318" y="9426"/>
                  </a:cubicBezTo>
                  <a:cubicBezTo>
                    <a:pt x="4745" y="9426"/>
                    <a:pt x="5179" y="9355"/>
                    <a:pt x="5604" y="9207"/>
                  </a:cubicBezTo>
                  <a:lnTo>
                    <a:pt x="11241" y="7205"/>
                  </a:lnTo>
                  <a:lnTo>
                    <a:pt x="86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72"/>
            <p:cNvSpPr/>
            <p:nvPr/>
          </p:nvSpPr>
          <p:spPr>
            <a:xfrm>
              <a:off x="-1033614" y="1304858"/>
              <a:ext cx="460931" cy="190956"/>
            </a:xfrm>
            <a:custGeom>
              <a:avLst/>
              <a:gdLst/>
              <a:ahLst/>
              <a:cxnLst/>
              <a:rect l="l" t="t" r="r" b="b"/>
              <a:pathLst>
                <a:path w="13177" h="5459" extrusionOk="0">
                  <a:moveTo>
                    <a:pt x="12479" y="0"/>
                  </a:moveTo>
                  <a:cubicBezTo>
                    <a:pt x="12400" y="0"/>
                    <a:pt x="12320" y="15"/>
                    <a:pt x="12242" y="46"/>
                  </a:cubicBezTo>
                  <a:lnTo>
                    <a:pt x="500" y="4216"/>
                  </a:lnTo>
                  <a:cubicBezTo>
                    <a:pt x="167" y="4349"/>
                    <a:pt x="0" y="4716"/>
                    <a:pt x="100" y="5050"/>
                  </a:cubicBezTo>
                  <a:cubicBezTo>
                    <a:pt x="205" y="5285"/>
                    <a:pt x="453" y="5459"/>
                    <a:pt x="716" y="5459"/>
                  </a:cubicBezTo>
                  <a:cubicBezTo>
                    <a:pt x="788" y="5459"/>
                    <a:pt x="862" y="5446"/>
                    <a:pt x="934" y="5417"/>
                  </a:cubicBezTo>
                  <a:lnTo>
                    <a:pt x="12676" y="1214"/>
                  </a:lnTo>
                  <a:cubicBezTo>
                    <a:pt x="13009" y="1114"/>
                    <a:pt x="13176" y="747"/>
                    <a:pt x="13076" y="413"/>
                  </a:cubicBezTo>
                  <a:cubicBezTo>
                    <a:pt x="12974" y="158"/>
                    <a:pt x="12735" y="0"/>
                    <a:pt x="12479" y="0"/>
                  </a:cubicBezTo>
                  <a:close/>
                </a:path>
              </a:pathLst>
            </a:custGeom>
            <a:solidFill>
              <a:srgbClr val="FAE9CD">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53" name="Google Shape;1653;p72"/>
          <p:cNvGrpSpPr/>
          <p:nvPr/>
        </p:nvGrpSpPr>
        <p:grpSpPr>
          <a:xfrm>
            <a:off x="3803349" y="129207"/>
            <a:ext cx="357775" cy="295791"/>
            <a:chOff x="-783927" y="2108838"/>
            <a:chExt cx="357775" cy="295791"/>
          </a:xfrm>
        </p:grpSpPr>
        <p:sp>
          <p:nvSpPr>
            <p:cNvPr id="1654" name="Google Shape;1654;p72"/>
            <p:cNvSpPr/>
            <p:nvPr/>
          </p:nvSpPr>
          <p:spPr>
            <a:xfrm>
              <a:off x="-783927" y="2108838"/>
              <a:ext cx="357775" cy="295791"/>
            </a:xfrm>
            <a:custGeom>
              <a:avLst/>
              <a:gdLst/>
              <a:ahLst/>
              <a:cxnLst/>
              <a:rect l="l" t="t" r="r" b="b"/>
              <a:pathLst>
                <a:path w="10228" h="8456" extrusionOk="0">
                  <a:moveTo>
                    <a:pt x="4674" y="1"/>
                  </a:moveTo>
                  <a:cubicBezTo>
                    <a:pt x="3660" y="1"/>
                    <a:pt x="2642" y="369"/>
                    <a:pt x="1835" y="1113"/>
                  </a:cubicBezTo>
                  <a:cubicBezTo>
                    <a:pt x="134" y="2681"/>
                    <a:pt x="1" y="5316"/>
                    <a:pt x="1568" y="7017"/>
                  </a:cubicBezTo>
                  <a:cubicBezTo>
                    <a:pt x="1735" y="7217"/>
                    <a:pt x="1935" y="7384"/>
                    <a:pt x="2135" y="7518"/>
                  </a:cubicBezTo>
                  <a:cubicBezTo>
                    <a:pt x="2962" y="8173"/>
                    <a:pt x="3852" y="8456"/>
                    <a:pt x="4706" y="8456"/>
                  </a:cubicBezTo>
                  <a:cubicBezTo>
                    <a:pt x="7680" y="8456"/>
                    <a:pt x="10227" y="5030"/>
                    <a:pt x="8206" y="1947"/>
                  </a:cubicBezTo>
                  <a:cubicBezTo>
                    <a:pt x="8073" y="1747"/>
                    <a:pt x="7906" y="1547"/>
                    <a:pt x="7739" y="1346"/>
                  </a:cubicBezTo>
                  <a:cubicBezTo>
                    <a:pt x="6916" y="452"/>
                    <a:pt x="5797" y="1"/>
                    <a:pt x="46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72"/>
            <p:cNvSpPr/>
            <p:nvPr/>
          </p:nvSpPr>
          <p:spPr>
            <a:xfrm>
              <a:off x="-745414" y="2137242"/>
              <a:ext cx="248568" cy="234576"/>
            </a:xfrm>
            <a:custGeom>
              <a:avLst/>
              <a:gdLst/>
              <a:ahLst/>
              <a:cxnLst/>
              <a:rect l="l" t="t" r="r" b="b"/>
              <a:pathLst>
                <a:path w="7106" h="6706" extrusionOk="0">
                  <a:moveTo>
                    <a:pt x="6038" y="1"/>
                  </a:moveTo>
                  <a:lnTo>
                    <a:pt x="0" y="5571"/>
                  </a:lnTo>
                  <a:cubicBezTo>
                    <a:pt x="134" y="5805"/>
                    <a:pt x="301" y="6005"/>
                    <a:pt x="467" y="6205"/>
                  </a:cubicBezTo>
                  <a:cubicBezTo>
                    <a:pt x="634" y="6405"/>
                    <a:pt x="834" y="6572"/>
                    <a:pt x="1034" y="6706"/>
                  </a:cubicBezTo>
                  <a:lnTo>
                    <a:pt x="7105" y="1135"/>
                  </a:lnTo>
                  <a:cubicBezTo>
                    <a:pt x="6972" y="935"/>
                    <a:pt x="6805" y="735"/>
                    <a:pt x="6638" y="534"/>
                  </a:cubicBezTo>
                  <a:cubicBezTo>
                    <a:pt x="6472" y="334"/>
                    <a:pt x="6271" y="167"/>
                    <a:pt x="603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pic>
        <p:nvPicPr>
          <p:cNvPr id="7" name="Picture 6">
            <a:extLst>
              <a:ext uri="{FF2B5EF4-FFF2-40B4-BE49-F238E27FC236}">
                <a16:creationId xmlns:a16="http://schemas.microsoft.com/office/drawing/2014/main" id="{AA3E3C23-7304-C46C-6DAE-7F72A7033365}"/>
              </a:ext>
            </a:extLst>
          </p:cNvPr>
          <p:cNvPicPr>
            <a:picLocks noChangeAspect="1"/>
          </p:cNvPicPr>
          <p:nvPr/>
        </p:nvPicPr>
        <p:blipFill>
          <a:blip r:embed="rId3"/>
          <a:stretch>
            <a:fillRect/>
          </a:stretch>
        </p:blipFill>
        <p:spPr>
          <a:xfrm>
            <a:off x="5857971" y="2174122"/>
            <a:ext cx="3286029" cy="3054361"/>
          </a:xfrm>
          <a:prstGeom prst="rect">
            <a:avLst/>
          </a:prstGeom>
        </p:spPr>
      </p:pic>
      <p:sp>
        <p:nvSpPr>
          <p:cNvPr id="8" name="TextBox 7">
            <a:extLst>
              <a:ext uri="{FF2B5EF4-FFF2-40B4-BE49-F238E27FC236}">
                <a16:creationId xmlns:a16="http://schemas.microsoft.com/office/drawing/2014/main" id="{9F88E25F-47C1-C014-6A6A-CB78146AF0EA}"/>
              </a:ext>
            </a:extLst>
          </p:cNvPr>
          <p:cNvSpPr txBox="1"/>
          <p:nvPr/>
        </p:nvSpPr>
        <p:spPr>
          <a:xfrm>
            <a:off x="645459" y="591671"/>
            <a:ext cx="7860912" cy="4093428"/>
          </a:xfrm>
          <a:prstGeom prst="rect">
            <a:avLst/>
          </a:prstGeom>
          <a:noFill/>
        </p:spPr>
        <p:txBody>
          <a:bodyPr wrap="square" rtlCol="0">
            <a:spAutoFit/>
          </a:bodyPr>
          <a:lstStyle/>
          <a:p>
            <a:r>
              <a:rPr lang="en-US" sz="2400" dirty="0">
                <a:solidFill>
                  <a:schemeClr val="accent3">
                    <a:lumMod val="20000"/>
                    <a:lumOff val="80000"/>
                  </a:schemeClr>
                </a:solidFill>
                <a:latin typeface="Bungee" panose="020B0604020202020204" charset="0"/>
              </a:rPr>
              <a:t>Models we selected in classification</a:t>
            </a:r>
            <a:endParaRPr lang="en-US" sz="2400" b="0" i="0" dirty="0">
              <a:solidFill>
                <a:schemeClr val="accent3">
                  <a:lumMod val="20000"/>
                  <a:lumOff val="80000"/>
                </a:schemeClr>
              </a:solidFill>
              <a:effectLst/>
              <a:latin typeface="Bungee" panose="020B0604020202020204" charset="0"/>
            </a:endParaRPr>
          </a:p>
          <a:p>
            <a:endParaRPr lang="en-US" dirty="0">
              <a:solidFill>
                <a:srgbClr val="D1D5DB"/>
              </a:solidFill>
              <a:latin typeface="Söhne"/>
            </a:endParaRPr>
          </a:p>
          <a:p>
            <a:endParaRPr lang="en-US" dirty="0">
              <a:solidFill>
                <a:schemeClr val="accent3">
                  <a:lumMod val="20000"/>
                  <a:lumOff val="80000"/>
                </a:schemeClr>
              </a:solidFill>
              <a:latin typeface="Seaford" panose="00000500000000000000" pitchFamily="2" charset="0"/>
            </a:endParaRPr>
          </a:p>
          <a:p>
            <a:r>
              <a:rPr lang="en-US" sz="1600" b="0" i="0" dirty="0">
                <a:solidFill>
                  <a:schemeClr val="accent3">
                    <a:lumMod val="20000"/>
                    <a:lumOff val="80000"/>
                  </a:schemeClr>
                </a:solidFill>
                <a:effectLst/>
                <a:latin typeface="Ser"/>
              </a:rPr>
              <a:t>Classification algorithms assign weights to input features to distinguish between two classes. In our "Women's Diabetes Prediction System," we utilized KNN, Random Forest, SVM, and Logistic Regression to ensure accurate predictions.</a:t>
            </a:r>
          </a:p>
          <a:p>
            <a:endParaRPr lang="en-US" sz="1600" dirty="0">
              <a:solidFill>
                <a:schemeClr val="accent3">
                  <a:lumMod val="20000"/>
                  <a:lumOff val="80000"/>
                </a:schemeClr>
              </a:solidFill>
              <a:latin typeface="Ser"/>
            </a:endParaRPr>
          </a:p>
          <a:p>
            <a:r>
              <a:rPr lang="en-US" sz="1600" dirty="0">
                <a:solidFill>
                  <a:schemeClr val="accent3">
                    <a:lumMod val="20000"/>
                    <a:lumOff val="80000"/>
                  </a:schemeClr>
                </a:solidFill>
                <a:latin typeface="Ser"/>
              </a:rPr>
              <a:t>These models provide the following accuracy values:</a:t>
            </a:r>
          </a:p>
          <a:p>
            <a:endParaRPr lang="en-US" sz="1600" dirty="0">
              <a:solidFill>
                <a:schemeClr val="accent5"/>
              </a:solidFill>
            </a:endParaRPr>
          </a:p>
          <a:p>
            <a:r>
              <a:rPr lang="en-US" sz="1600" b="0" i="0" dirty="0">
                <a:solidFill>
                  <a:schemeClr val="accent1">
                    <a:lumMod val="60000"/>
                    <a:lumOff val="40000"/>
                  </a:schemeClr>
                </a:solidFill>
                <a:effectLst/>
                <a:latin typeface="Consolas" panose="020B0609020204030204" pitchFamily="49" charset="0"/>
              </a:rPr>
              <a:t>K Nearest neighbors: 71.42857142857143 </a:t>
            </a:r>
          </a:p>
          <a:p>
            <a:r>
              <a:rPr lang="en-US" sz="1600" b="0" i="0" dirty="0">
                <a:solidFill>
                  <a:schemeClr val="accent1">
                    <a:lumMod val="60000"/>
                    <a:lumOff val="40000"/>
                  </a:schemeClr>
                </a:solidFill>
                <a:effectLst/>
                <a:latin typeface="Consolas" panose="020B0609020204030204" pitchFamily="49" charset="0"/>
              </a:rPr>
              <a:t>Logistic Regression: 73.37662337662337 </a:t>
            </a:r>
          </a:p>
          <a:p>
            <a:r>
              <a:rPr lang="en-US" sz="1600" b="0" i="0" dirty="0">
                <a:solidFill>
                  <a:schemeClr val="accent1">
                    <a:lumMod val="60000"/>
                    <a:lumOff val="40000"/>
                  </a:schemeClr>
                </a:solidFill>
                <a:effectLst/>
                <a:latin typeface="Consolas" panose="020B0609020204030204" pitchFamily="49" charset="0"/>
              </a:rPr>
              <a:t>Support Vector Classifier: 75.32467532467533 </a:t>
            </a:r>
          </a:p>
          <a:p>
            <a:r>
              <a:rPr lang="en-US" sz="1600" b="0" i="0" dirty="0">
                <a:solidFill>
                  <a:schemeClr val="accent1">
                    <a:lumMod val="60000"/>
                    <a:lumOff val="40000"/>
                  </a:schemeClr>
                </a:solidFill>
                <a:effectLst/>
                <a:latin typeface="Consolas" panose="020B0609020204030204" pitchFamily="49" charset="0"/>
              </a:rPr>
              <a:t>Random Forest: 77.27272727272727 </a:t>
            </a:r>
          </a:p>
          <a:p>
            <a:endParaRPr lang="en-US" sz="1600" dirty="0">
              <a:solidFill>
                <a:schemeClr val="accent1">
                  <a:lumMod val="60000"/>
                  <a:lumOff val="40000"/>
                </a:schemeClr>
              </a:solidFill>
              <a:latin typeface="Consolas" panose="020B0609020204030204" pitchFamily="49" charset="0"/>
            </a:endParaRPr>
          </a:p>
          <a:p>
            <a:r>
              <a:rPr lang="en-US" sz="1600" b="0" i="0" dirty="0">
                <a:solidFill>
                  <a:schemeClr val="accent1">
                    <a:lumMod val="60000"/>
                    <a:lumOff val="40000"/>
                  </a:schemeClr>
                </a:solidFill>
                <a:effectLst/>
                <a:latin typeface="Consolas" panose="020B0609020204030204" pitchFamily="49" charset="0"/>
              </a:rPr>
              <a:t>Best Model: Random Forest </a:t>
            </a:r>
          </a:p>
          <a:p>
            <a:r>
              <a:rPr lang="en-US" sz="1600" b="0" i="0" dirty="0">
                <a:solidFill>
                  <a:schemeClr val="accent1">
                    <a:lumMod val="60000"/>
                    <a:lumOff val="40000"/>
                  </a:schemeClr>
                </a:solidFill>
                <a:effectLst/>
                <a:latin typeface="Consolas" panose="020B0609020204030204" pitchFamily="49" charset="0"/>
              </a:rPr>
              <a:t>Best Accuracy: 77.27272727272727</a:t>
            </a:r>
            <a:endParaRPr lang="en-US" sz="1600" dirty="0">
              <a:solidFill>
                <a:schemeClr val="accent1">
                  <a:lumMod val="60000"/>
                  <a:lumOff val="40000"/>
                </a:schemeClr>
              </a:solidFill>
            </a:endParaRPr>
          </a:p>
        </p:txBody>
      </p:sp>
      <p:sp>
        <p:nvSpPr>
          <p:cNvPr id="9" name="Google Shape;1644;p72">
            <a:extLst>
              <a:ext uri="{FF2B5EF4-FFF2-40B4-BE49-F238E27FC236}">
                <a16:creationId xmlns:a16="http://schemas.microsoft.com/office/drawing/2014/main" id="{E60D53A8-667A-AE8C-6449-F39CCD9D04CC}"/>
              </a:ext>
            </a:extLst>
          </p:cNvPr>
          <p:cNvSpPr/>
          <p:nvPr/>
        </p:nvSpPr>
        <p:spPr>
          <a:xfrm>
            <a:off x="6441645" y="194852"/>
            <a:ext cx="231227" cy="230146"/>
          </a:xfrm>
          <a:custGeom>
            <a:avLst/>
            <a:gdLst/>
            <a:ahLst/>
            <a:cxnLst/>
            <a:rect l="l" t="t" r="r" b="b"/>
            <a:pathLst>
              <a:path w="7273" h="7239" extrusionOk="0">
                <a:moveTo>
                  <a:pt x="2902" y="0"/>
                </a:moveTo>
                <a:cubicBezTo>
                  <a:pt x="2569" y="0"/>
                  <a:pt x="2469" y="134"/>
                  <a:pt x="2469" y="434"/>
                </a:cubicBezTo>
                <a:lnTo>
                  <a:pt x="2469" y="2502"/>
                </a:lnTo>
                <a:lnTo>
                  <a:pt x="434" y="2502"/>
                </a:lnTo>
                <a:cubicBezTo>
                  <a:pt x="134" y="2502"/>
                  <a:pt x="0" y="2636"/>
                  <a:pt x="0" y="2936"/>
                </a:cubicBezTo>
                <a:lnTo>
                  <a:pt x="0" y="4303"/>
                </a:lnTo>
                <a:cubicBezTo>
                  <a:pt x="0" y="4637"/>
                  <a:pt x="134" y="4770"/>
                  <a:pt x="434" y="4770"/>
                </a:cubicBezTo>
                <a:lnTo>
                  <a:pt x="2435" y="4770"/>
                </a:lnTo>
                <a:lnTo>
                  <a:pt x="2435" y="6805"/>
                </a:lnTo>
                <a:cubicBezTo>
                  <a:pt x="2435" y="7106"/>
                  <a:pt x="2569" y="7239"/>
                  <a:pt x="2869" y="7239"/>
                </a:cubicBezTo>
                <a:lnTo>
                  <a:pt x="4404" y="7239"/>
                </a:lnTo>
                <a:cubicBezTo>
                  <a:pt x="4704" y="7239"/>
                  <a:pt x="4837" y="7106"/>
                  <a:pt x="4837" y="6805"/>
                </a:cubicBezTo>
                <a:lnTo>
                  <a:pt x="4837" y="4770"/>
                </a:lnTo>
                <a:lnTo>
                  <a:pt x="6839" y="4770"/>
                </a:lnTo>
                <a:cubicBezTo>
                  <a:pt x="7139" y="4770"/>
                  <a:pt x="7272" y="4637"/>
                  <a:pt x="7272" y="4303"/>
                </a:cubicBezTo>
                <a:lnTo>
                  <a:pt x="7272" y="2936"/>
                </a:lnTo>
                <a:cubicBezTo>
                  <a:pt x="7272" y="2602"/>
                  <a:pt x="7139" y="2502"/>
                  <a:pt x="6839" y="2502"/>
                </a:cubicBezTo>
                <a:lnTo>
                  <a:pt x="4837" y="2502"/>
                </a:lnTo>
                <a:lnTo>
                  <a:pt x="4837" y="434"/>
                </a:lnTo>
                <a:cubicBezTo>
                  <a:pt x="4837" y="134"/>
                  <a:pt x="4704" y="0"/>
                  <a:pt x="44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22"/>
        <p:cNvGrpSpPr/>
        <p:nvPr/>
      </p:nvGrpSpPr>
      <p:grpSpPr>
        <a:xfrm>
          <a:off x="0" y="0"/>
          <a:ext cx="0" cy="0"/>
          <a:chOff x="0" y="0"/>
          <a:chExt cx="0" cy="0"/>
        </a:xfrm>
      </p:grpSpPr>
      <p:sp>
        <p:nvSpPr>
          <p:cNvPr id="1524" name="Google Shape;1524;p71"/>
          <p:cNvSpPr txBox="1">
            <a:spLocks noGrp="1"/>
          </p:cNvSpPr>
          <p:nvPr>
            <p:ph type="title"/>
          </p:nvPr>
        </p:nvSpPr>
        <p:spPr>
          <a:xfrm>
            <a:off x="399643" y="653441"/>
            <a:ext cx="8344714"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800" dirty="0"/>
              <a:t>Explain deploying implementation</a:t>
            </a:r>
            <a:endParaRPr sz="2800" dirty="0"/>
          </a:p>
        </p:txBody>
      </p:sp>
      <p:pic>
        <p:nvPicPr>
          <p:cNvPr id="3" name="Picture 2">
            <a:extLst>
              <a:ext uri="{FF2B5EF4-FFF2-40B4-BE49-F238E27FC236}">
                <a16:creationId xmlns:a16="http://schemas.microsoft.com/office/drawing/2014/main" id="{6F9870DE-1013-DE0E-D1C1-86F1E997E439}"/>
              </a:ext>
            </a:extLst>
          </p:cNvPr>
          <p:cNvPicPr>
            <a:picLocks noChangeAspect="1"/>
          </p:cNvPicPr>
          <p:nvPr/>
        </p:nvPicPr>
        <p:blipFill>
          <a:blip r:embed="rId3">
            <a:lum bright="70000" contrast="-70000"/>
          </a:blip>
          <a:stretch>
            <a:fillRect/>
          </a:stretch>
        </p:blipFill>
        <p:spPr>
          <a:xfrm>
            <a:off x="1417904" y="2004368"/>
            <a:ext cx="1703917" cy="1703917"/>
          </a:xfrm>
          <a:prstGeom prst="rect">
            <a:avLst/>
          </a:prstGeom>
        </p:spPr>
      </p:pic>
      <p:sp>
        <p:nvSpPr>
          <p:cNvPr id="4" name="TextBox 3">
            <a:extLst>
              <a:ext uri="{FF2B5EF4-FFF2-40B4-BE49-F238E27FC236}">
                <a16:creationId xmlns:a16="http://schemas.microsoft.com/office/drawing/2014/main" id="{4D79E5AC-E907-A06D-8FD0-7DB7F12CE450}"/>
              </a:ext>
            </a:extLst>
          </p:cNvPr>
          <p:cNvSpPr txBox="1"/>
          <p:nvPr/>
        </p:nvSpPr>
        <p:spPr>
          <a:xfrm>
            <a:off x="3595160" y="1747882"/>
            <a:ext cx="4130936" cy="2462213"/>
          </a:xfrm>
          <a:prstGeom prst="rect">
            <a:avLst/>
          </a:prstGeom>
          <a:noFill/>
        </p:spPr>
        <p:txBody>
          <a:bodyPr wrap="square" rtlCol="0">
            <a:spAutoFit/>
          </a:bodyPr>
          <a:lstStyle/>
          <a:p>
            <a:pPr marL="285750" indent="-285750">
              <a:buClr>
                <a:schemeClr val="accent5"/>
              </a:buClr>
              <a:buFont typeface="Arial" panose="020B0604020202020204" pitchFamily="34" charset="0"/>
              <a:buChar char="•"/>
            </a:pPr>
            <a:r>
              <a:rPr lang="en-US" b="0" i="0" dirty="0">
                <a:solidFill>
                  <a:schemeClr val="accent3">
                    <a:lumMod val="20000"/>
                    <a:lumOff val="80000"/>
                  </a:schemeClr>
                </a:solidFill>
                <a:effectLst/>
                <a:latin typeface="Söhne"/>
              </a:rPr>
              <a:t>In Python and Streamlit, we've constructed and trained our models. These trained models have been saved as serialized objects. </a:t>
            </a:r>
          </a:p>
          <a:p>
            <a:pPr marL="285750" indent="-285750">
              <a:buClr>
                <a:schemeClr val="accent5"/>
              </a:buClr>
              <a:buFont typeface="Arial" panose="020B0604020202020204" pitchFamily="34" charset="0"/>
              <a:buChar char="•"/>
            </a:pPr>
            <a:endParaRPr lang="en-US" dirty="0">
              <a:solidFill>
                <a:schemeClr val="accent3">
                  <a:lumMod val="20000"/>
                  <a:lumOff val="80000"/>
                </a:schemeClr>
              </a:solidFill>
              <a:latin typeface="Söhne"/>
            </a:endParaRPr>
          </a:p>
          <a:p>
            <a:pPr marL="285750" indent="-285750">
              <a:buClr>
                <a:schemeClr val="accent5"/>
              </a:buClr>
              <a:buFont typeface="Arial" panose="020B0604020202020204" pitchFamily="34" charset="0"/>
              <a:buChar char="•"/>
            </a:pPr>
            <a:r>
              <a:rPr lang="en-US" b="0" i="0" dirty="0">
                <a:solidFill>
                  <a:schemeClr val="accent3">
                    <a:lumMod val="20000"/>
                    <a:lumOff val="80000"/>
                  </a:schemeClr>
                </a:solidFill>
                <a:effectLst/>
                <a:latin typeface="Söhne"/>
              </a:rPr>
              <a:t>We've created a Streamlit web application featuring an intuitive interface for our users. This interface enables users to input their data and obtain predictions using our pre-trained models.</a:t>
            </a:r>
          </a:p>
          <a:p>
            <a:pPr marL="285750" indent="-285750">
              <a:buClr>
                <a:schemeClr val="accent5"/>
              </a:buClr>
              <a:buFont typeface="Arial" panose="020B0604020202020204" pitchFamily="34" charset="0"/>
              <a:buChar char="•"/>
            </a:pPr>
            <a:endParaRPr lang="en-US" dirty="0">
              <a:solidFill>
                <a:schemeClr val="accent3">
                  <a:lumMod val="20000"/>
                  <a:lumOff val="80000"/>
                </a:schemeClr>
              </a:solidFill>
              <a:latin typeface="Söhne"/>
            </a:endParaRPr>
          </a:p>
          <a:p>
            <a:pPr marL="285750" indent="-285750">
              <a:buClr>
                <a:schemeClr val="accent5"/>
              </a:buClr>
              <a:buFont typeface="Arial" panose="020B0604020202020204" pitchFamily="34" charset="0"/>
              <a:buChar char="•"/>
            </a:pPr>
            <a:r>
              <a:rPr lang="en-US" b="0" i="0" dirty="0">
                <a:solidFill>
                  <a:schemeClr val="accent3">
                    <a:lumMod val="20000"/>
                    <a:lumOff val="80000"/>
                  </a:schemeClr>
                </a:solidFill>
                <a:effectLst/>
                <a:latin typeface="Söhne"/>
              </a:rPr>
              <a:t> The Streamlit application streamlines the process, making predictions easily accessible to users.</a:t>
            </a:r>
            <a:endParaRPr lang="en-US" dirty="0">
              <a:solidFill>
                <a:schemeClr val="accent3">
                  <a:lumMod val="20000"/>
                  <a:lumOff val="80000"/>
                </a:schemeClr>
              </a:solidFill>
            </a:endParaRPr>
          </a:p>
        </p:txBody>
      </p:sp>
    </p:spTree>
  </p:cSld>
  <p:clrMapOvr>
    <a:masterClrMapping/>
  </p:clrMapOvr>
</p:sld>
</file>

<file path=ppt/theme/theme1.xml><?xml version="1.0" encoding="utf-8"?>
<a:theme xmlns:a="http://schemas.openxmlformats.org/drawingml/2006/main" name="World Diabetes Day by Slidesgo">
  <a:themeElements>
    <a:clrScheme name="Simple Light">
      <a:dk1>
        <a:srgbClr val="F6EFE4"/>
      </a:dk1>
      <a:lt1>
        <a:srgbClr val="103C60"/>
      </a:lt1>
      <a:dk2>
        <a:srgbClr val="8CD8E1"/>
      </a:dk2>
      <a:lt2>
        <a:srgbClr val="53A2B9"/>
      </a:lt2>
      <a:accent1>
        <a:srgbClr val="FE5145"/>
      </a:accent1>
      <a:accent2>
        <a:srgbClr val="1C5F5D"/>
      </a:accent2>
      <a:accent3>
        <a:srgbClr val="F6BC9B"/>
      </a:accent3>
      <a:accent4>
        <a:srgbClr val="F08F58"/>
      </a:accent4>
      <a:accent5>
        <a:srgbClr val="FFFFFF"/>
      </a:accent5>
      <a:accent6>
        <a:srgbClr val="FFFFFF"/>
      </a:accent6>
      <a:hlink>
        <a:srgbClr val="F6EFE4"/>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TotalTime>
  <Words>655</Words>
  <Application>Microsoft Office PowerPoint</Application>
  <PresentationFormat>On-screen Show (16:9)</PresentationFormat>
  <Paragraphs>89</Paragraphs>
  <Slides>10</Slides>
  <Notes>10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10</vt:i4>
      </vt:variant>
    </vt:vector>
  </HeadingPairs>
  <TitlesOfParts>
    <vt:vector size="20" baseType="lpstr">
      <vt:lpstr>Wingdings</vt:lpstr>
      <vt:lpstr>Cairo</vt:lpstr>
      <vt:lpstr>Consolas</vt:lpstr>
      <vt:lpstr>Bungee</vt:lpstr>
      <vt:lpstr>Söhne</vt:lpstr>
      <vt:lpstr>Arial</vt:lpstr>
      <vt:lpstr>Seaford</vt:lpstr>
      <vt:lpstr>Ser</vt:lpstr>
      <vt:lpstr>Calibri Light</vt:lpstr>
      <vt:lpstr>World Diabetes Day by Slidesgo</vt:lpstr>
      <vt:lpstr>DIABETES Prediction system</vt:lpstr>
      <vt:lpstr>Why women?</vt:lpstr>
      <vt:lpstr>Introduction</vt:lpstr>
      <vt:lpstr>Identifying the Problem </vt:lpstr>
      <vt:lpstr>Identify the problem with business goals</vt:lpstr>
      <vt:lpstr>Solutions through Machine Learning  </vt:lpstr>
      <vt:lpstr>PowerPoint Presentation</vt:lpstr>
      <vt:lpstr>PowerPoint Presentation</vt:lpstr>
      <vt:lpstr>Explain deploying implementation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DIABETES Prediction system</dc:title>
  <dc:creator>SDDP</dc:creator>
  <cp:lastModifiedBy>Pabasara S.D it21206832</cp:lastModifiedBy>
  <cp:revision>5</cp:revision>
  <dcterms:modified xsi:type="dcterms:W3CDTF">2023-10-19T20:05:39Z</dcterms:modified>
</cp:coreProperties>
</file>