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8" r:id="rId6"/>
    <p:sldId id="261" r:id="rId7"/>
    <p:sldId id="263" r:id="rId8"/>
    <p:sldId id="265" r:id="rId9"/>
    <p:sldId id="269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94" autoAdjust="0"/>
  </p:normalViewPr>
  <p:slideViewPr>
    <p:cSldViewPr snapToGrid="0">
      <p:cViewPr varScale="1"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B09C84-1FDC-4AEB-B321-985867434A6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3AC5CF-7638-4013-BF70-EE5D13CA35CA}">
      <dgm:prSet/>
      <dgm:spPr/>
      <dgm:t>
        <a:bodyPr/>
        <a:lstStyle/>
        <a:p>
          <a:r>
            <a:rPr lang="en-US"/>
            <a:t>Classical Approaches</a:t>
          </a:r>
        </a:p>
      </dgm:t>
    </dgm:pt>
    <dgm:pt modelId="{5CC9F94F-7877-4665-8FD5-2D41267CB44D}" type="parTrans" cxnId="{350E16CC-379E-4DE0-9295-DC7C6B5D6F27}">
      <dgm:prSet/>
      <dgm:spPr/>
      <dgm:t>
        <a:bodyPr/>
        <a:lstStyle/>
        <a:p>
          <a:endParaRPr lang="en-US"/>
        </a:p>
      </dgm:t>
    </dgm:pt>
    <dgm:pt modelId="{6A680DA0-9BB1-41D3-9B90-7256CDC5A344}" type="sibTrans" cxnId="{350E16CC-379E-4DE0-9295-DC7C6B5D6F27}">
      <dgm:prSet/>
      <dgm:spPr/>
      <dgm:t>
        <a:bodyPr/>
        <a:lstStyle/>
        <a:p>
          <a:endParaRPr lang="en-US"/>
        </a:p>
      </dgm:t>
    </dgm:pt>
    <dgm:pt modelId="{599AD8C6-82AD-42BB-B424-4E82790A220D}">
      <dgm:prSet/>
      <dgm:spPr/>
      <dgm:t>
        <a:bodyPr/>
        <a:lstStyle/>
        <a:p>
          <a:r>
            <a:rPr lang="en-US"/>
            <a:t>Replacing values or Adding noise</a:t>
          </a:r>
        </a:p>
      </dgm:t>
    </dgm:pt>
    <dgm:pt modelId="{88FE5B19-C33C-4D9C-A8AD-921F95470BAA}" type="parTrans" cxnId="{8B8C8A33-B339-4897-9875-977C4FD3E781}">
      <dgm:prSet/>
      <dgm:spPr/>
      <dgm:t>
        <a:bodyPr/>
        <a:lstStyle/>
        <a:p>
          <a:endParaRPr lang="en-US"/>
        </a:p>
      </dgm:t>
    </dgm:pt>
    <dgm:pt modelId="{B1E2DC02-026F-45D7-9EB7-46F762B6417F}" type="sibTrans" cxnId="{8B8C8A33-B339-4897-9875-977C4FD3E781}">
      <dgm:prSet/>
      <dgm:spPr/>
      <dgm:t>
        <a:bodyPr/>
        <a:lstStyle/>
        <a:p>
          <a:endParaRPr lang="en-US"/>
        </a:p>
      </dgm:t>
    </dgm:pt>
    <dgm:pt modelId="{F1D9F176-F1DC-4CC6-B826-3A0801BB4018}">
      <dgm:prSet/>
      <dgm:spPr/>
      <dgm:t>
        <a:bodyPr/>
        <a:lstStyle/>
        <a:p>
          <a:r>
            <a:rPr lang="en-US"/>
            <a:t>Statistical Models </a:t>
          </a:r>
        </a:p>
      </dgm:t>
    </dgm:pt>
    <dgm:pt modelId="{D77B9F52-2C0C-4831-84A1-CEA2D02BC6BA}" type="parTrans" cxnId="{E84426EA-5D09-49EE-A645-B8C6A7D7D13B}">
      <dgm:prSet/>
      <dgm:spPr/>
      <dgm:t>
        <a:bodyPr/>
        <a:lstStyle/>
        <a:p>
          <a:endParaRPr lang="en-US"/>
        </a:p>
      </dgm:t>
    </dgm:pt>
    <dgm:pt modelId="{EBB3D50F-AEE4-403D-A0F4-65DA47871B4C}" type="sibTrans" cxnId="{E84426EA-5D09-49EE-A645-B8C6A7D7D13B}">
      <dgm:prSet/>
      <dgm:spPr/>
      <dgm:t>
        <a:bodyPr/>
        <a:lstStyle/>
        <a:p>
          <a:endParaRPr lang="en-US"/>
        </a:p>
      </dgm:t>
    </dgm:pt>
    <dgm:pt modelId="{3CD07AB9-CA66-4090-AB90-E7ED4010C7EC}">
      <dgm:prSet/>
      <dgm:spPr/>
      <dgm:t>
        <a:bodyPr/>
        <a:lstStyle/>
        <a:p>
          <a:r>
            <a:rPr lang="en-US" dirty="0"/>
            <a:t>Deep Learning Approaches</a:t>
          </a:r>
        </a:p>
      </dgm:t>
    </dgm:pt>
    <dgm:pt modelId="{59FDF078-BDD3-4F1B-B11E-3DFFAC2475AD}" type="parTrans" cxnId="{B2BA5BF8-3BDD-40B4-9FE3-AE9672F4223B}">
      <dgm:prSet/>
      <dgm:spPr/>
      <dgm:t>
        <a:bodyPr/>
        <a:lstStyle/>
        <a:p>
          <a:endParaRPr lang="en-US"/>
        </a:p>
      </dgm:t>
    </dgm:pt>
    <dgm:pt modelId="{482DB657-C5CB-43E2-8AEF-C23FC237F871}" type="sibTrans" cxnId="{B2BA5BF8-3BDD-40B4-9FE3-AE9672F4223B}">
      <dgm:prSet/>
      <dgm:spPr/>
      <dgm:t>
        <a:bodyPr/>
        <a:lstStyle/>
        <a:p>
          <a:endParaRPr lang="en-US"/>
        </a:p>
      </dgm:t>
    </dgm:pt>
    <dgm:pt modelId="{8AFB79D7-5C8C-470D-8208-78E8F6D5B1AB}">
      <dgm:prSet/>
      <dgm:spPr/>
      <dgm:t>
        <a:bodyPr/>
        <a:lstStyle/>
        <a:p>
          <a:r>
            <a:rPr lang="en-US"/>
            <a:t>Variational Auto-Encoders</a:t>
          </a:r>
        </a:p>
      </dgm:t>
    </dgm:pt>
    <dgm:pt modelId="{9189CB14-44C8-4F22-BA61-00AD4DF5ADE3}" type="parTrans" cxnId="{259AE054-FD83-4940-AD00-10AFAAC142CF}">
      <dgm:prSet/>
      <dgm:spPr/>
      <dgm:t>
        <a:bodyPr/>
        <a:lstStyle/>
        <a:p>
          <a:endParaRPr lang="en-US"/>
        </a:p>
      </dgm:t>
    </dgm:pt>
    <dgm:pt modelId="{1AD553E6-0805-4021-8167-69686038E402}" type="sibTrans" cxnId="{259AE054-FD83-4940-AD00-10AFAAC142CF}">
      <dgm:prSet/>
      <dgm:spPr/>
      <dgm:t>
        <a:bodyPr/>
        <a:lstStyle/>
        <a:p>
          <a:endParaRPr lang="en-US"/>
        </a:p>
      </dgm:t>
    </dgm:pt>
    <dgm:pt modelId="{519DABBA-5BED-4D2A-B3EA-06C5AAA6A173}">
      <dgm:prSet/>
      <dgm:spPr/>
      <dgm:t>
        <a:bodyPr/>
        <a:lstStyle/>
        <a:p>
          <a:r>
            <a:rPr lang="en-US" b="1"/>
            <a:t>GANs</a:t>
          </a:r>
          <a:r>
            <a:rPr lang="en-US"/>
            <a:t> (Generative Adversarial Networks)</a:t>
          </a:r>
        </a:p>
      </dgm:t>
    </dgm:pt>
    <dgm:pt modelId="{1CB8F435-BEA5-4672-960F-BB0E290EB064}" type="parTrans" cxnId="{16753F09-7800-47DE-A61D-B207F2180444}">
      <dgm:prSet/>
      <dgm:spPr/>
      <dgm:t>
        <a:bodyPr/>
        <a:lstStyle/>
        <a:p>
          <a:endParaRPr lang="en-US"/>
        </a:p>
      </dgm:t>
    </dgm:pt>
    <dgm:pt modelId="{3CE1CF9A-04C4-4510-9518-2A51F26D5D26}" type="sibTrans" cxnId="{16753F09-7800-47DE-A61D-B207F2180444}">
      <dgm:prSet/>
      <dgm:spPr/>
      <dgm:t>
        <a:bodyPr/>
        <a:lstStyle/>
        <a:p>
          <a:endParaRPr lang="en-US"/>
        </a:p>
      </dgm:t>
    </dgm:pt>
    <dgm:pt modelId="{5675AD58-D54B-4A16-8A85-8B5C4A7006C1}" type="pres">
      <dgm:prSet presAssocID="{68B09C84-1FDC-4AEB-B321-985867434A61}" presName="Name0" presStyleCnt="0">
        <dgm:presLayoutVars>
          <dgm:dir/>
          <dgm:animLvl val="lvl"/>
          <dgm:resizeHandles val="exact"/>
        </dgm:presLayoutVars>
      </dgm:prSet>
      <dgm:spPr/>
    </dgm:pt>
    <dgm:pt modelId="{ACFD3C52-3427-4F50-BF19-1CE46646D503}" type="pres">
      <dgm:prSet presAssocID="{8E3AC5CF-7638-4013-BF70-EE5D13CA35CA}" presName="linNode" presStyleCnt="0"/>
      <dgm:spPr/>
    </dgm:pt>
    <dgm:pt modelId="{0D2D6BFC-EC49-43A4-BEE3-19CF8BB78B8B}" type="pres">
      <dgm:prSet presAssocID="{8E3AC5CF-7638-4013-BF70-EE5D13CA35C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B768C9F-A327-4359-A578-87B8E9C402D5}" type="pres">
      <dgm:prSet presAssocID="{8E3AC5CF-7638-4013-BF70-EE5D13CA35CA}" presName="descendantText" presStyleLbl="alignAccFollowNode1" presStyleIdx="0" presStyleCnt="2">
        <dgm:presLayoutVars>
          <dgm:bulletEnabled val="1"/>
        </dgm:presLayoutVars>
      </dgm:prSet>
      <dgm:spPr/>
    </dgm:pt>
    <dgm:pt modelId="{AA64D866-4CF3-42B9-B673-3FB620DDFABD}" type="pres">
      <dgm:prSet presAssocID="{6A680DA0-9BB1-41D3-9B90-7256CDC5A344}" presName="sp" presStyleCnt="0"/>
      <dgm:spPr/>
    </dgm:pt>
    <dgm:pt modelId="{E3CE1D3E-29DA-4E49-84F9-3F3B99438DD3}" type="pres">
      <dgm:prSet presAssocID="{3CD07AB9-CA66-4090-AB90-E7ED4010C7EC}" presName="linNode" presStyleCnt="0"/>
      <dgm:spPr/>
    </dgm:pt>
    <dgm:pt modelId="{A7664AED-3955-4249-8235-9B3B7102EE3C}" type="pres">
      <dgm:prSet presAssocID="{3CD07AB9-CA66-4090-AB90-E7ED4010C7E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FA0780A-C1ED-43E2-9103-80593DF00E81}" type="pres">
      <dgm:prSet presAssocID="{3CD07AB9-CA66-4090-AB90-E7ED4010C7E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6753F09-7800-47DE-A61D-B207F2180444}" srcId="{3CD07AB9-CA66-4090-AB90-E7ED4010C7EC}" destId="{519DABBA-5BED-4D2A-B3EA-06C5AAA6A173}" srcOrd="1" destOrd="0" parTransId="{1CB8F435-BEA5-4672-960F-BB0E290EB064}" sibTransId="{3CE1CF9A-04C4-4510-9518-2A51F26D5D26}"/>
    <dgm:cxn modelId="{8B8C8A33-B339-4897-9875-977C4FD3E781}" srcId="{8E3AC5CF-7638-4013-BF70-EE5D13CA35CA}" destId="{599AD8C6-82AD-42BB-B424-4E82790A220D}" srcOrd="0" destOrd="0" parTransId="{88FE5B19-C33C-4D9C-A8AD-921F95470BAA}" sibTransId="{B1E2DC02-026F-45D7-9EB7-46F762B6417F}"/>
    <dgm:cxn modelId="{EA108C5F-E629-41A4-855F-F2587215B400}" type="presOf" srcId="{68B09C84-1FDC-4AEB-B321-985867434A61}" destId="{5675AD58-D54B-4A16-8A85-8B5C4A7006C1}" srcOrd="0" destOrd="0" presId="urn:microsoft.com/office/officeart/2005/8/layout/vList5"/>
    <dgm:cxn modelId="{525B4860-79B5-4050-A792-18337753E567}" type="presOf" srcId="{3CD07AB9-CA66-4090-AB90-E7ED4010C7EC}" destId="{A7664AED-3955-4249-8235-9B3B7102EE3C}" srcOrd="0" destOrd="0" presId="urn:microsoft.com/office/officeart/2005/8/layout/vList5"/>
    <dgm:cxn modelId="{0A3A8D67-74B9-467A-B447-52D6A487745F}" type="presOf" srcId="{8AFB79D7-5C8C-470D-8208-78E8F6D5B1AB}" destId="{7FA0780A-C1ED-43E2-9103-80593DF00E81}" srcOrd="0" destOrd="0" presId="urn:microsoft.com/office/officeart/2005/8/layout/vList5"/>
    <dgm:cxn modelId="{AF5E4A53-3E73-4767-9663-563D61F7D85D}" type="presOf" srcId="{F1D9F176-F1DC-4CC6-B826-3A0801BB4018}" destId="{DB768C9F-A327-4359-A578-87B8E9C402D5}" srcOrd="0" destOrd="1" presId="urn:microsoft.com/office/officeart/2005/8/layout/vList5"/>
    <dgm:cxn modelId="{259AE054-FD83-4940-AD00-10AFAAC142CF}" srcId="{3CD07AB9-CA66-4090-AB90-E7ED4010C7EC}" destId="{8AFB79D7-5C8C-470D-8208-78E8F6D5B1AB}" srcOrd="0" destOrd="0" parTransId="{9189CB14-44C8-4F22-BA61-00AD4DF5ADE3}" sibTransId="{1AD553E6-0805-4021-8167-69686038E402}"/>
    <dgm:cxn modelId="{A896EE54-FAA1-4BB7-A331-69E034B41E48}" type="presOf" srcId="{8E3AC5CF-7638-4013-BF70-EE5D13CA35CA}" destId="{0D2D6BFC-EC49-43A4-BEE3-19CF8BB78B8B}" srcOrd="0" destOrd="0" presId="urn:microsoft.com/office/officeart/2005/8/layout/vList5"/>
    <dgm:cxn modelId="{350E16CC-379E-4DE0-9295-DC7C6B5D6F27}" srcId="{68B09C84-1FDC-4AEB-B321-985867434A61}" destId="{8E3AC5CF-7638-4013-BF70-EE5D13CA35CA}" srcOrd="0" destOrd="0" parTransId="{5CC9F94F-7877-4665-8FD5-2D41267CB44D}" sibTransId="{6A680DA0-9BB1-41D3-9B90-7256CDC5A344}"/>
    <dgm:cxn modelId="{D1D373D7-4204-49DF-9AF1-E92FCA18EDEF}" type="presOf" srcId="{519DABBA-5BED-4D2A-B3EA-06C5AAA6A173}" destId="{7FA0780A-C1ED-43E2-9103-80593DF00E81}" srcOrd="0" destOrd="1" presId="urn:microsoft.com/office/officeart/2005/8/layout/vList5"/>
    <dgm:cxn modelId="{8CA011DF-38B4-4D1D-B87D-B9B10093F75A}" type="presOf" srcId="{599AD8C6-82AD-42BB-B424-4E82790A220D}" destId="{DB768C9F-A327-4359-A578-87B8E9C402D5}" srcOrd="0" destOrd="0" presId="urn:microsoft.com/office/officeart/2005/8/layout/vList5"/>
    <dgm:cxn modelId="{E84426EA-5D09-49EE-A645-B8C6A7D7D13B}" srcId="{8E3AC5CF-7638-4013-BF70-EE5D13CA35CA}" destId="{F1D9F176-F1DC-4CC6-B826-3A0801BB4018}" srcOrd="1" destOrd="0" parTransId="{D77B9F52-2C0C-4831-84A1-CEA2D02BC6BA}" sibTransId="{EBB3D50F-AEE4-403D-A0F4-65DA47871B4C}"/>
    <dgm:cxn modelId="{B2BA5BF8-3BDD-40B4-9FE3-AE9672F4223B}" srcId="{68B09C84-1FDC-4AEB-B321-985867434A61}" destId="{3CD07AB9-CA66-4090-AB90-E7ED4010C7EC}" srcOrd="1" destOrd="0" parTransId="{59FDF078-BDD3-4F1B-B11E-3DFFAC2475AD}" sibTransId="{482DB657-C5CB-43E2-8AEF-C23FC237F871}"/>
    <dgm:cxn modelId="{262D0FB3-8742-40CC-B36A-81F41FEB8D16}" type="presParOf" srcId="{5675AD58-D54B-4A16-8A85-8B5C4A7006C1}" destId="{ACFD3C52-3427-4F50-BF19-1CE46646D503}" srcOrd="0" destOrd="0" presId="urn:microsoft.com/office/officeart/2005/8/layout/vList5"/>
    <dgm:cxn modelId="{508E3149-DEA9-4E26-8AB7-D3079D5A37F4}" type="presParOf" srcId="{ACFD3C52-3427-4F50-BF19-1CE46646D503}" destId="{0D2D6BFC-EC49-43A4-BEE3-19CF8BB78B8B}" srcOrd="0" destOrd="0" presId="urn:microsoft.com/office/officeart/2005/8/layout/vList5"/>
    <dgm:cxn modelId="{4B01C090-552C-4E4A-93CC-C8348A40875F}" type="presParOf" srcId="{ACFD3C52-3427-4F50-BF19-1CE46646D503}" destId="{DB768C9F-A327-4359-A578-87B8E9C402D5}" srcOrd="1" destOrd="0" presId="urn:microsoft.com/office/officeart/2005/8/layout/vList5"/>
    <dgm:cxn modelId="{4FC012F1-2DD5-4F40-85EE-83DD31C77D19}" type="presParOf" srcId="{5675AD58-D54B-4A16-8A85-8B5C4A7006C1}" destId="{AA64D866-4CF3-42B9-B673-3FB620DDFABD}" srcOrd="1" destOrd="0" presId="urn:microsoft.com/office/officeart/2005/8/layout/vList5"/>
    <dgm:cxn modelId="{DA875B04-04C5-4322-8DE8-2CCFA8683BD7}" type="presParOf" srcId="{5675AD58-D54B-4A16-8A85-8B5C4A7006C1}" destId="{E3CE1D3E-29DA-4E49-84F9-3F3B99438DD3}" srcOrd="2" destOrd="0" presId="urn:microsoft.com/office/officeart/2005/8/layout/vList5"/>
    <dgm:cxn modelId="{7D034AC3-CC39-4F46-BDDA-98B33AD289F4}" type="presParOf" srcId="{E3CE1D3E-29DA-4E49-84F9-3F3B99438DD3}" destId="{A7664AED-3955-4249-8235-9B3B7102EE3C}" srcOrd="0" destOrd="0" presId="urn:microsoft.com/office/officeart/2005/8/layout/vList5"/>
    <dgm:cxn modelId="{DE85446D-6227-4E8F-880E-77D880B1DA7F}" type="presParOf" srcId="{E3CE1D3E-29DA-4E49-84F9-3F3B99438DD3}" destId="{7FA0780A-C1ED-43E2-9103-80593DF00E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6A3EA4-460E-4AB5-9369-72112F574A44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D8B703-6377-432E-9110-FE20A55A682E}">
      <dgm:prSet/>
      <dgm:spPr/>
      <dgm:t>
        <a:bodyPr/>
        <a:lstStyle/>
        <a:p>
          <a:r>
            <a:rPr lang="en-US" dirty="0"/>
            <a:t>State-of-the-art</a:t>
          </a:r>
        </a:p>
      </dgm:t>
    </dgm:pt>
    <dgm:pt modelId="{E327765F-89B2-4F6D-8BD1-F4F622CE74ED}" type="parTrans" cxnId="{B10E2B1F-3F23-40E1-BC4B-8C1A44CB7C47}">
      <dgm:prSet/>
      <dgm:spPr/>
      <dgm:t>
        <a:bodyPr/>
        <a:lstStyle/>
        <a:p>
          <a:endParaRPr lang="en-US"/>
        </a:p>
      </dgm:t>
    </dgm:pt>
    <dgm:pt modelId="{D0D57CDF-1B05-467F-902E-383FADCF0039}" type="sibTrans" cxnId="{B10E2B1F-3F23-40E1-BC4B-8C1A44CB7C47}">
      <dgm:prSet/>
      <dgm:spPr/>
      <dgm:t>
        <a:bodyPr/>
        <a:lstStyle/>
        <a:p>
          <a:endParaRPr lang="en-US"/>
        </a:p>
      </dgm:t>
    </dgm:pt>
    <dgm:pt modelId="{132938F2-80F2-431D-A179-DC7FCC409E17}">
      <dgm:prSet/>
      <dgm:spPr/>
      <dgm:t>
        <a:bodyPr/>
        <a:lstStyle/>
        <a:p>
          <a:r>
            <a:rPr lang="en-US" dirty="0"/>
            <a:t>RTSGAN</a:t>
          </a:r>
        </a:p>
      </dgm:t>
    </dgm:pt>
    <dgm:pt modelId="{987A5B01-10A5-498B-8D55-ECB5E83E6CFE}" type="parTrans" cxnId="{1B3B359B-4A6D-44F3-B297-C79DAFDDDE80}">
      <dgm:prSet/>
      <dgm:spPr/>
      <dgm:t>
        <a:bodyPr/>
        <a:lstStyle/>
        <a:p>
          <a:endParaRPr lang="en-SE"/>
        </a:p>
      </dgm:t>
    </dgm:pt>
    <dgm:pt modelId="{D87F60C9-8C1F-4A06-9F20-98188CC8B8A6}" type="sibTrans" cxnId="{1B3B359B-4A6D-44F3-B297-C79DAFDDDE80}">
      <dgm:prSet/>
      <dgm:spPr/>
      <dgm:t>
        <a:bodyPr/>
        <a:lstStyle/>
        <a:p>
          <a:endParaRPr lang="en-SE"/>
        </a:p>
      </dgm:t>
    </dgm:pt>
    <dgm:pt modelId="{137E9DEC-8140-4DDD-B6BB-BAC79463C921}">
      <dgm:prSet/>
      <dgm:spPr/>
      <dgm:t>
        <a:bodyPr/>
        <a:lstStyle/>
        <a:p>
          <a:r>
            <a:rPr lang="en-US" dirty="0" err="1"/>
            <a:t>TimeGAN</a:t>
          </a:r>
          <a:endParaRPr lang="en-US" dirty="0"/>
        </a:p>
      </dgm:t>
    </dgm:pt>
    <dgm:pt modelId="{7D108F4E-236E-4F05-A579-01A193D7972C}" type="sibTrans" cxnId="{52BAB4EA-1008-4384-B307-E29F9EFF6A84}">
      <dgm:prSet/>
      <dgm:spPr/>
      <dgm:t>
        <a:bodyPr/>
        <a:lstStyle/>
        <a:p>
          <a:endParaRPr lang="en-SE"/>
        </a:p>
      </dgm:t>
    </dgm:pt>
    <dgm:pt modelId="{C09CEEA0-F758-4580-BFD6-A5D2990AAE62}" type="parTrans" cxnId="{52BAB4EA-1008-4384-B307-E29F9EFF6A84}">
      <dgm:prSet/>
      <dgm:spPr/>
      <dgm:t>
        <a:bodyPr/>
        <a:lstStyle/>
        <a:p>
          <a:endParaRPr lang="en-SE"/>
        </a:p>
      </dgm:t>
    </dgm:pt>
    <dgm:pt modelId="{A1CDCF9B-D126-400E-972C-10B21A03DE7E}" type="pres">
      <dgm:prSet presAssocID="{556A3EA4-460E-4AB5-9369-72112F574A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873FEE6-9BA1-4C20-A33E-41747E33A033}" type="pres">
      <dgm:prSet presAssocID="{FFD8B703-6377-432E-9110-FE20A55A682E}" presName="hierRoot1" presStyleCnt="0">
        <dgm:presLayoutVars>
          <dgm:hierBranch val="init"/>
        </dgm:presLayoutVars>
      </dgm:prSet>
      <dgm:spPr/>
    </dgm:pt>
    <dgm:pt modelId="{22F1CF8E-236C-4A88-ABCB-739D4F44263B}" type="pres">
      <dgm:prSet presAssocID="{FFD8B703-6377-432E-9110-FE20A55A682E}" presName="rootComposite1" presStyleCnt="0"/>
      <dgm:spPr/>
    </dgm:pt>
    <dgm:pt modelId="{8D18328B-4773-4927-95D6-7993C5A77B5D}" type="pres">
      <dgm:prSet presAssocID="{FFD8B703-6377-432E-9110-FE20A55A682E}" presName="rootText1" presStyleLbl="node0" presStyleIdx="0" presStyleCnt="1">
        <dgm:presLayoutVars>
          <dgm:chPref val="3"/>
        </dgm:presLayoutVars>
      </dgm:prSet>
      <dgm:spPr/>
    </dgm:pt>
    <dgm:pt modelId="{A92858C7-7B8A-4907-8428-007FF25ADE1C}" type="pres">
      <dgm:prSet presAssocID="{FFD8B703-6377-432E-9110-FE20A55A682E}" presName="rootConnector1" presStyleLbl="node1" presStyleIdx="0" presStyleCnt="0"/>
      <dgm:spPr/>
    </dgm:pt>
    <dgm:pt modelId="{51E0170B-8A91-4D77-8E1E-5406C2FBC916}" type="pres">
      <dgm:prSet presAssocID="{FFD8B703-6377-432E-9110-FE20A55A682E}" presName="hierChild2" presStyleCnt="0"/>
      <dgm:spPr/>
    </dgm:pt>
    <dgm:pt modelId="{CE517AE0-7AB1-4891-967E-876DE0B6524C}" type="pres">
      <dgm:prSet presAssocID="{C09CEEA0-F758-4580-BFD6-A5D2990AAE62}" presName="Name64" presStyleLbl="parChTrans1D2" presStyleIdx="0" presStyleCnt="2"/>
      <dgm:spPr/>
    </dgm:pt>
    <dgm:pt modelId="{7A091094-2045-46E5-B442-EAAE4A91B672}" type="pres">
      <dgm:prSet presAssocID="{137E9DEC-8140-4DDD-B6BB-BAC79463C921}" presName="hierRoot2" presStyleCnt="0">
        <dgm:presLayoutVars>
          <dgm:hierBranch val="init"/>
        </dgm:presLayoutVars>
      </dgm:prSet>
      <dgm:spPr/>
    </dgm:pt>
    <dgm:pt modelId="{FF0BE255-DF67-415A-8B7B-1B2B078FED2A}" type="pres">
      <dgm:prSet presAssocID="{137E9DEC-8140-4DDD-B6BB-BAC79463C921}" presName="rootComposite" presStyleCnt="0"/>
      <dgm:spPr/>
    </dgm:pt>
    <dgm:pt modelId="{4891B2C2-F6CA-4149-A202-F5CA7BBD020B}" type="pres">
      <dgm:prSet presAssocID="{137E9DEC-8140-4DDD-B6BB-BAC79463C921}" presName="rootText" presStyleLbl="node2" presStyleIdx="0" presStyleCnt="2">
        <dgm:presLayoutVars>
          <dgm:chPref val="3"/>
        </dgm:presLayoutVars>
      </dgm:prSet>
      <dgm:spPr/>
    </dgm:pt>
    <dgm:pt modelId="{970C0F17-02F1-4F94-9BD4-2EF2852E77AB}" type="pres">
      <dgm:prSet presAssocID="{137E9DEC-8140-4DDD-B6BB-BAC79463C921}" presName="rootConnector" presStyleLbl="node2" presStyleIdx="0" presStyleCnt="2"/>
      <dgm:spPr/>
    </dgm:pt>
    <dgm:pt modelId="{7FEB46EB-13A3-403A-A52F-791ACC382521}" type="pres">
      <dgm:prSet presAssocID="{137E9DEC-8140-4DDD-B6BB-BAC79463C921}" presName="hierChild4" presStyleCnt="0"/>
      <dgm:spPr/>
    </dgm:pt>
    <dgm:pt modelId="{729C47D7-5313-470C-9C22-B77CD47E9E1C}" type="pres">
      <dgm:prSet presAssocID="{137E9DEC-8140-4DDD-B6BB-BAC79463C921}" presName="hierChild5" presStyleCnt="0"/>
      <dgm:spPr/>
    </dgm:pt>
    <dgm:pt modelId="{15534063-3039-4A4C-B4A3-775E4138ABA1}" type="pres">
      <dgm:prSet presAssocID="{987A5B01-10A5-498B-8D55-ECB5E83E6CFE}" presName="Name64" presStyleLbl="parChTrans1D2" presStyleIdx="1" presStyleCnt="2"/>
      <dgm:spPr/>
    </dgm:pt>
    <dgm:pt modelId="{E4FCA5D0-8A97-45D9-AD10-9035A5CFF5AD}" type="pres">
      <dgm:prSet presAssocID="{132938F2-80F2-431D-A179-DC7FCC409E17}" presName="hierRoot2" presStyleCnt="0">
        <dgm:presLayoutVars>
          <dgm:hierBranch val="init"/>
        </dgm:presLayoutVars>
      </dgm:prSet>
      <dgm:spPr/>
    </dgm:pt>
    <dgm:pt modelId="{5006C036-DFCF-4F5F-8F31-25E5BA13F6BF}" type="pres">
      <dgm:prSet presAssocID="{132938F2-80F2-431D-A179-DC7FCC409E17}" presName="rootComposite" presStyleCnt="0"/>
      <dgm:spPr/>
    </dgm:pt>
    <dgm:pt modelId="{0FAC89C6-4DC1-4D7E-922D-9EFE085A7FF6}" type="pres">
      <dgm:prSet presAssocID="{132938F2-80F2-431D-A179-DC7FCC409E17}" presName="rootText" presStyleLbl="node2" presStyleIdx="1" presStyleCnt="2">
        <dgm:presLayoutVars>
          <dgm:chPref val="3"/>
        </dgm:presLayoutVars>
      </dgm:prSet>
      <dgm:spPr/>
    </dgm:pt>
    <dgm:pt modelId="{6335FC72-FAB1-4A2D-94C6-9D583E370B66}" type="pres">
      <dgm:prSet presAssocID="{132938F2-80F2-431D-A179-DC7FCC409E17}" presName="rootConnector" presStyleLbl="node2" presStyleIdx="1" presStyleCnt="2"/>
      <dgm:spPr/>
    </dgm:pt>
    <dgm:pt modelId="{FE63A7B5-575C-44B2-88F6-94BA161575CC}" type="pres">
      <dgm:prSet presAssocID="{132938F2-80F2-431D-A179-DC7FCC409E17}" presName="hierChild4" presStyleCnt="0"/>
      <dgm:spPr/>
    </dgm:pt>
    <dgm:pt modelId="{205AE06B-25F8-4BE9-8C66-4A59711A705F}" type="pres">
      <dgm:prSet presAssocID="{132938F2-80F2-431D-A179-DC7FCC409E17}" presName="hierChild5" presStyleCnt="0"/>
      <dgm:spPr/>
    </dgm:pt>
    <dgm:pt modelId="{F657790D-6322-4350-9093-1DEC434A8F87}" type="pres">
      <dgm:prSet presAssocID="{FFD8B703-6377-432E-9110-FE20A55A682E}" presName="hierChild3" presStyleCnt="0"/>
      <dgm:spPr/>
    </dgm:pt>
  </dgm:ptLst>
  <dgm:cxnLst>
    <dgm:cxn modelId="{3EF71E1F-BAC1-4923-ABFE-FFBCD1E8958B}" type="presOf" srcId="{137E9DEC-8140-4DDD-B6BB-BAC79463C921}" destId="{970C0F17-02F1-4F94-9BD4-2EF2852E77AB}" srcOrd="1" destOrd="0" presId="urn:microsoft.com/office/officeart/2009/3/layout/HorizontalOrganizationChart"/>
    <dgm:cxn modelId="{B10E2B1F-3F23-40E1-BC4B-8C1A44CB7C47}" srcId="{556A3EA4-460E-4AB5-9369-72112F574A44}" destId="{FFD8B703-6377-432E-9110-FE20A55A682E}" srcOrd="0" destOrd="0" parTransId="{E327765F-89B2-4F6D-8BD1-F4F622CE74ED}" sibTransId="{D0D57CDF-1B05-467F-902E-383FADCF0039}"/>
    <dgm:cxn modelId="{F692283F-FFC5-4A59-AA1F-63C0651C99ED}" type="presOf" srcId="{C09CEEA0-F758-4580-BFD6-A5D2990AAE62}" destId="{CE517AE0-7AB1-4891-967E-876DE0B6524C}" srcOrd="0" destOrd="0" presId="urn:microsoft.com/office/officeart/2009/3/layout/HorizontalOrganizationChart"/>
    <dgm:cxn modelId="{40768D6B-81B7-4B30-82F1-3D1F0A9021DA}" type="presOf" srcId="{FFD8B703-6377-432E-9110-FE20A55A682E}" destId="{A92858C7-7B8A-4907-8428-007FF25ADE1C}" srcOrd="1" destOrd="0" presId="urn:microsoft.com/office/officeart/2009/3/layout/HorizontalOrganizationChart"/>
    <dgm:cxn modelId="{3A9CD891-D092-4453-8162-77F7D6EB90EA}" type="presOf" srcId="{132938F2-80F2-431D-A179-DC7FCC409E17}" destId="{6335FC72-FAB1-4A2D-94C6-9D583E370B66}" srcOrd="1" destOrd="0" presId="urn:microsoft.com/office/officeart/2009/3/layout/HorizontalOrganizationChart"/>
    <dgm:cxn modelId="{1B3B359B-4A6D-44F3-B297-C79DAFDDDE80}" srcId="{FFD8B703-6377-432E-9110-FE20A55A682E}" destId="{132938F2-80F2-431D-A179-DC7FCC409E17}" srcOrd="1" destOrd="0" parTransId="{987A5B01-10A5-498B-8D55-ECB5E83E6CFE}" sibTransId="{D87F60C9-8C1F-4A06-9F20-98188CC8B8A6}"/>
    <dgm:cxn modelId="{3FA7A0BD-7488-4ED8-89C6-9698035EB28C}" type="presOf" srcId="{137E9DEC-8140-4DDD-B6BB-BAC79463C921}" destId="{4891B2C2-F6CA-4149-A202-F5CA7BBD020B}" srcOrd="0" destOrd="0" presId="urn:microsoft.com/office/officeart/2009/3/layout/HorizontalOrganizationChart"/>
    <dgm:cxn modelId="{35DF2AD9-0742-466C-81CB-E566C915B957}" type="presOf" srcId="{132938F2-80F2-431D-A179-DC7FCC409E17}" destId="{0FAC89C6-4DC1-4D7E-922D-9EFE085A7FF6}" srcOrd="0" destOrd="0" presId="urn:microsoft.com/office/officeart/2009/3/layout/HorizontalOrganizationChart"/>
    <dgm:cxn modelId="{52BAB4EA-1008-4384-B307-E29F9EFF6A84}" srcId="{FFD8B703-6377-432E-9110-FE20A55A682E}" destId="{137E9DEC-8140-4DDD-B6BB-BAC79463C921}" srcOrd="0" destOrd="0" parTransId="{C09CEEA0-F758-4580-BFD6-A5D2990AAE62}" sibTransId="{7D108F4E-236E-4F05-A579-01A193D7972C}"/>
    <dgm:cxn modelId="{23853BF5-6C7C-475C-874B-5FE6150B666D}" type="presOf" srcId="{FFD8B703-6377-432E-9110-FE20A55A682E}" destId="{8D18328B-4773-4927-95D6-7993C5A77B5D}" srcOrd="0" destOrd="0" presId="urn:microsoft.com/office/officeart/2009/3/layout/HorizontalOrganizationChart"/>
    <dgm:cxn modelId="{322A87FC-9625-4C27-9AC7-9165B408CF74}" type="presOf" srcId="{556A3EA4-460E-4AB5-9369-72112F574A44}" destId="{A1CDCF9B-D126-400E-972C-10B21A03DE7E}" srcOrd="0" destOrd="0" presId="urn:microsoft.com/office/officeart/2009/3/layout/HorizontalOrganizationChart"/>
    <dgm:cxn modelId="{9928E6FD-AD74-4726-845E-F42B0699C792}" type="presOf" srcId="{987A5B01-10A5-498B-8D55-ECB5E83E6CFE}" destId="{15534063-3039-4A4C-B4A3-775E4138ABA1}" srcOrd="0" destOrd="0" presId="urn:microsoft.com/office/officeart/2009/3/layout/HorizontalOrganizationChart"/>
    <dgm:cxn modelId="{B07EAE2F-72F4-411A-8DDE-AFF02BA4124A}" type="presParOf" srcId="{A1CDCF9B-D126-400E-972C-10B21A03DE7E}" destId="{C873FEE6-9BA1-4C20-A33E-41747E33A033}" srcOrd="0" destOrd="0" presId="urn:microsoft.com/office/officeart/2009/3/layout/HorizontalOrganizationChart"/>
    <dgm:cxn modelId="{EAC9789E-E3F2-42E8-8FAB-08989DB42B7E}" type="presParOf" srcId="{C873FEE6-9BA1-4C20-A33E-41747E33A033}" destId="{22F1CF8E-236C-4A88-ABCB-739D4F44263B}" srcOrd="0" destOrd="0" presId="urn:microsoft.com/office/officeart/2009/3/layout/HorizontalOrganizationChart"/>
    <dgm:cxn modelId="{EC9061AB-D84F-4334-9DF3-9D5291CCDF66}" type="presParOf" srcId="{22F1CF8E-236C-4A88-ABCB-739D4F44263B}" destId="{8D18328B-4773-4927-95D6-7993C5A77B5D}" srcOrd="0" destOrd="0" presId="urn:microsoft.com/office/officeart/2009/3/layout/HorizontalOrganizationChart"/>
    <dgm:cxn modelId="{478BD147-8108-4941-9C06-44EF01BBB3F7}" type="presParOf" srcId="{22F1CF8E-236C-4A88-ABCB-739D4F44263B}" destId="{A92858C7-7B8A-4907-8428-007FF25ADE1C}" srcOrd="1" destOrd="0" presId="urn:microsoft.com/office/officeart/2009/3/layout/HorizontalOrganizationChart"/>
    <dgm:cxn modelId="{CBE58B7E-E2B3-4088-9879-2EF798D600B6}" type="presParOf" srcId="{C873FEE6-9BA1-4C20-A33E-41747E33A033}" destId="{51E0170B-8A91-4D77-8E1E-5406C2FBC916}" srcOrd="1" destOrd="0" presId="urn:microsoft.com/office/officeart/2009/3/layout/HorizontalOrganizationChart"/>
    <dgm:cxn modelId="{713E4217-8E09-4CE2-8D50-3CBFB1E35A7B}" type="presParOf" srcId="{51E0170B-8A91-4D77-8E1E-5406C2FBC916}" destId="{CE517AE0-7AB1-4891-967E-876DE0B6524C}" srcOrd="0" destOrd="0" presId="urn:microsoft.com/office/officeart/2009/3/layout/HorizontalOrganizationChart"/>
    <dgm:cxn modelId="{5068E497-FD41-493E-AEA2-94E8B1EBC964}" type="presParOf" srcId="{51E0170B-8A91-4D77-8E1E-5406C2FBC916}" destId="{7A091094-2045-46E5-B442-EAAE4A91B672}" srcOrd="1" destOrd="0" presId="urn:microsoft.com/office/officeart/2009/3/layout/HorizontalOrganizationChart"/>
    <dgm:cxn modelId="{CD59226F-4141-497C-A31F-C302AEE8D4AB}" type="presParOf" srcId="{7A091094-2045-46E5-B442-EAAE4A91B672}" destId="{FF0BE255-DF67-415A-8B7B-1B2B078FED2A}" srcOrd="0" destOrd="0" presId="urn:microsoft.com/office/officeart/2009/3/layout/HorizontalOrganizationChart"/>
    <dgm:cxn modelId="{27798FA8-16D5-4189-80A3-9B4D8DD9A30A}" type="presParOf" srcId="{FF0BE255-DF67-415A-8B7B-1B2B078FED2A}" destId="{4891B2C2-F6CA-4149-A202-F5CA7BBD020B}" srcOrd="0" destOrd="0" presId="urn:microsoft.com/office/officeart/2009/3/layout/HorizontalOrganizationChart"/>
    <dgm:cxn modelId="{497D299E-17AD-42F4-BC0B-9925DE261042}" type="presParOf" srcId="{FF0BE255-DF67-415A-8B7B-1B2B078FED2A}" destId="{970C0F17-02F1-4F94-9BD4-2EF2852E77AB}" srcOrd="1" destOrd="0" presId="urn:microsoft.com/office/officeart/2009/3/layout/HorizontalOrganizationChart"/>
    <dgm:cxn modelId="{0327C909-150A-4F4C-B9DD-2C5A55DD8630}" type="presParOf" srcId="{7A091094-2045-46E5-B442-EAAE4A91B672}" destId="{7FEB46EB-13A3-403A-A52F-791ACC382521}" srcOrd="1" destOrd="0" presId="urn:microsoft.com/office/officeart/2009/3/layout/HorizontalOrganizationChart"/>
    <dgm:cxn modelId="{8FD4597A-8358-45B6-8C24-3B0D77959ACC}" type="presParOf" srcId="{7A091094-2045-46E5-B442-EAAE4A91B672}" destId="{729C47D7-5313-470C-9C22-B77CD47E9E1C}" srcOrd="2" destOrd="0" presId="urn:microsoft.com/office/officeart/2009/3/layout/HorizontalOrganizationChart"/>
    <dgm:cxn modelId="{AC8F5AF3-A299-474C-A7F5-FDE808DD415C}" type="presParOf" srcId="{51E0170B-8A91-4D77-8E1E-5406C2FBC916}" destId="{15534063-3039-4A4C-B4A3-775E4138ABA1}" srcOrd="2" destOrd="0" presId="urn:microsoft.com/office/officeart/2009/3/layout/HorizontalOrganizationChart"/>
    <dgm:cxn modelId="{6D4EFEA7-84D2-4311-A49F-60288559432E}" type="presParOf" srcId="{51E0170B-8A91-4D77-8E1E-5406C2FBC916}" destId="{E4FCA5D0-8A97-45D9-AD10-9035A5CFF5AD}" srcOrd="3" destOrd="0" presId="urn:microsoft.com/office/officeart/2009/3/layout/HorizontalOrganizationChart"/>
    <dgm:cxn modelId="{8315804C-00D9-4886-A64A-2CE1B0C5C992}" type="presParOf" srcId="{E4FCA5D0-8A97-45D9-AD10-9035A5CFF5AD}" destId="{5006C036-DFCF-4F5F-8F31-25E5BA13F6BF}" srcOrd="0" destOrd="0" presId="urn:microsoft.com/office/officeart/2009/3/layout/HorizontalOrganizationChart"/>
    <dgm:cxn modelId="{6EFE747F-60EA-4E8E-99C1-C3602332AA28}" type="presParOf" srcId="{5006C036-DFCF-4F5F-8F31-25E5BA13F6BF}" destId="{0FAC89C6-4DC1-4D7E-922D-9EFE085A7FF6}" srcOrd="0" destOrd="0" presId="urn:microsoft.com/office/officeart/2009/3/layout/HorizontalOrganizationChart"/>
    <dgm:cxn modelId="{AE5D610B-5952-46A9-BB95-AE3F307BAEF0}" type="presParOf" srcId="{5006C036-DFCF-4F5F-8F31-25E5BA13F6BF}" destId="{6335FC72-FAB1-4A2D-94C6-9D583E370B66}" srcOrd="1" destOrd="0" presId="urn:microsoft.com/office/officeart/2009/3/layout/HorizontalOrganizationChart"/>
    <dgm:cxn modelId="{E6EC7C2A-DDAC-4D23-8EEE-064E136A800E}" type="presParOf" srcId="{E4FCA5D0-8A97-45D9-AD10-9035A5CFF5AD}" destId="{FE63A7B5-575C-44B2-88F6-94BA161575CC}" srcOrd="1" destOrd="0" presId="urn:microsoft.com/office/officeart/2009/3/layout/HorizontalOrganizationChart"/>
    <dgm:cxn modelId="{98E9C4E9-1A2D-43CC-A507-438DA2520EA6}" type="presParOf" srcId="{E4FCA5D0-8A97-45D9-AD10-9035A5CFF5AD}" destId="{205AE06B-25F8-4BE9-8C66-4A59711A705F}" srcOrd="2" destOrd="0" presId="urn:microsoft.com/office/officeart/2009/3/layout/HorizontalOrganizationChart"/>
    <dgm:cxn modelId="{FC7E63DA-0D30-420D-AEF4-AF04D4B73082}" type="presParOf" srcId="{C873FEE6-9BA1-4C20-A33E-41747E33A033}" destId="{F657790D-6322-4350-9093-1DEC434A8F8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6A3EA4-460E-4AB5-9369-72112F574A44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FD8B703-6377-432E-9110-FE20A55A682E}">
      <dgm:prSet/>
      <dgm:spPr/>
      <dgm:t>
        <a:bodyPr/>
        <a:lstStyle/>
        <a:p>
          <a:r>
            <a:rPr lang="en-US" dirty="0"/>
            <a:t>38 data samples</a:t>
          </a:r>
        </a:p>
      </dgm:t>
    </dgm:pt>
    <dgm:pt modelId="{E327765F-89B2-4F6D-8BD1-F4F622CE74ED}" type="parTrans" cxnId="{B10E2B1F-3F23-40E1-BC4B-8C1A44CB7C47}">
      <dgm:prSet/>
      <dgm:spPr/>
      <dgm:t>
        <a:bodyPr/>
        <a:lstStyle/>
        <a:p>
          <a:endParaRPr lang="en-US"/>
        </a:p>
      </dgm:t>
    </dgm:pt>
    <dgm:pt modelId="{D0D57CDF-1B05-467F-902E-383FADCF0039}" type="sibTrans" cxnId="{B10E2B1F-3F23-40E1-BC4B-8C1A44CB7C47}">
      <dgm:prSet/>
      <dgm:spPr/>
      <dgm:t>
        <a:bodyPr/>
        <a:lstStyle/>
        <a:p>
          <a:endParaRPr lang="en-US"/>
        </a:p>
      </dgm:t>
    </dgm:pt>
    <dgm:pt modelId="{96FBDAD2-7747-4B5A-8CC1-5ECBFC80664A}">
      <dgm:prSet/>
      <dgm:spPr/>
      <dgm:t>
        <a:bodyPr/>
        <a:lstStyle/>
        <a:p>
          <a:r>
            <a:rPr lang="en-US" dirty="0"/>
            <a:t>‘SUM’ column used for prediction</a:t>
          </a:r>
        </a:p>
      </dgm:t>
    </dgm:pt>
    <dgm:pt modelId="{A959A941-B909-4CED-81F1-23A7041B3FF2}" type="parTrans" cxnId="{1D66FCC2-A3E8-46B1-8942-AEFB371E0977}">
      <dgm:prSet/>
      <dgm:spPr/>
      <dgm:t>
        <a:bodyPr/>
        <a:lstStyle/>
        <a:p>
          <a:endParaRPr lang="en-US"/>
        </a:p>
      </dgm:t>
    </dgm:pt>
    <dgm:pt modelId="{DCD93C81-CAF7-45FF-98CD-C33094FF7C46}" type="sibTrans" cxnId="{1D66FCC2-A3E8-46B1-8942-AEFB371E0977}">
      <dgm:prSet/>
      <dgm:spPr/>
      <dgm:t>
        <a:bodyPr/>
        <a:lstStyle/>
        <a:p>
          <a:endParaRPr lang="en-US"/>
        </a:p>
      </dgm:t>
    </dgm:pt>
    <dgm:pt modelId="{BC2ED226-848C-4842-951B-B13470FB2152}">
      <dgm:prSet/>
      <dgm:spPr/>
      <dgm:t>
        <a:bodyPr/>
        <a:lstStyle/>
        <a:p>
          <a:r>
            <a:rPr lang="en-US" dirty="0"/>
            <a:t>Split data into sequences of 15 length</a:t>
          </a:r>
        </a:p>
      </dgm:t>
    </dgm:pt>
    <dgm:pt modelId="{109AB6B4-8C27-44EF-B238-FEE070182C74}" type="parTrans" cxnId="{34CBB15B-2CD5-4F1A-AB90-A2F43B0EA4C4}">
      <dgm:prSet/>
      <dgm:spPr/>
      <dgm:t>
        <a:bodyPr/>
        <a:lstStyle/>
        <a:p>
          <a:endParaRPr lang="en-US"/>
        </a:p>
      </dgm:t>
    </dgm:pt>
    <dgm:pt modelId="{104BECA5-84F5-48CC-A59B-F93C1AF00282}" type="sibTrans" cxnId="{34CBB15B-2CD5-4F1A-AB90-A2F43B0EA4C4}">
      <dgm:prSet/>
      <dgm:spPr/>
      <dgm:t>
        <a:bodyPr/>
        <a:lstStyle/>
        <a:p>
          <a:endParaRPr lang="en-US"/>
        </a:p>
      </dgm:t>
    </dgm:pt>
    <dgm:pt modelId="{137E9DEC-8140-4DDD-B6BB-BAC79463C921}">
      <dgm:prSet/>
      <dgm:spPr/>
      <dgm:t>
        <a:bodyPr/>
        <a:lstStyle/>
        <a:p>
          <a:r>
            <a:rPr lang="en-US" dirty="0"/>
            <a:t>Too few data samples for Deep Learning (DL) models</a:t>
          </a:r>
        </a:p>
      </dgm:t>
    </dgm:pt>
    <dgm:pt modelId="{C09CEEA0-F758-4580-BFD6-A5D2990AAE62}" type="parTrans" cxnId="{52BAB4EA-1008-4384-B307-E29F9EFF6A84}">
      <dgm:prSet/>
      <dgm:spPr/>
      <dgm:t>
        <a:bodyPr/>
        <a:lstStyle/>
        <a:p>
          <a:endParaRPr lang="en-SE"/>
        </a:p>
      </dgm:t>
    </dgm:pt>
    <dgm:pt modelId="{7D108F4E-236E-4F05-A579-01A193D7972C}" type="sibTrans" cxnId="{52BAB4EA-1008-4384-B307-E29F9EFF6A84}">
      <dgm:prSet/>
      <dgm:spPr/>
      <dgm:t>
        <a:bodyPr/>
        <a:lstStyle/>
        <a:p>
          <a:endParaRPr lang="en-SE"/>
        </a:p>
      </dgm:t>
    </dgm:pt>
    <dgm:pt modelId="{132938F2-80F2-431D-A179-DC7FCC409E17}">
      <dgm:prSet/>
      <dgm:spPr/>
      <dgm:t>
        <a:bodyPr/>
        <a:lstStyle/>
        <a:p>
          <a:r>
            <a:rPr lang="en-US" dirty="0"/>
            <a:t>Unable to generalize well to unseen data</a:t>
          </a:r>
        </a:p>
      </dgm:t>
    </dgm:pt>
    <dgm:pt modelId="{987A5B01-10A5-498B-8D55-ECB5E83E6CFE}" type="parTrans" cxnId="{1B3B359B-4A6D-44F3-B297-C79DAFDDDE80}">
      <dgm:prSet/>
      <dgm:spPr/>
      <dgm:t>
        <a:bodyPr/>
        <a:lstStyle/>
        <a:p>
          <a:endParaRPr lang="en-SE"/>
        </a:p>
      </dgm:t>
    </dgm:pt>
    <dgm:pt modelId="{D87F60C9-8C1F-4A06-9F20-98188CC8B8A6}" type="sibTrans" cxnId="{1B3B359B-4A6D-44F3-B297-C79DAFDDDE80}">
      <dgm:prSet/>
      <dgm:spPr/>
      <dgm:t>
        <a:bodyPr/>
        <a:lstStyle/>
        <a:p>
          <a:endParaRPr lang="en-SE"/>
        </a:p>
      </dgm:t>
    </dgm:pt>
    <dgm:pt modelId="{D3B3A501-362C-4571-BD22-4A9205417179}">
      <dgm:prSet/>
      <dgm:spPr/>
      <dgm:t>
        <a:bodyPr/>
        <a:lstStyle/>
        <a:p>
          <a:r>
            <a:rPr lang="en-US" dirty="0"/>
            <a:t>14 previous samples as historical data</a:t>
          </a:r>
          <a:endParaRPr lang="en-SE" dirty="0"/>
        </a:p>
      </dgm:t>
    </dgm:pt>
    <dgm:pt modelId="{8BEE64C1-14FF-4DB1-AF55-302D534256DB}" type="parTrans" cxnId="{57A81F01-D17C-4192-A0B0-41C1A88BBF5A}">
      <dgm:prSet/>
      <dgm:spPr/>
      <dgm:t>
        <a:bodyPr/>
        <a:lstStyle/>
        <a:p>
          <a:endParaRPr lang="en-SE"/>
        </a:p>
      </dgm:t>
    </dgm:pt>
    <dgm:pt modelId="{2A4967EC-4587-4E8F-AEB0-556EF61DDD2A}" type="sibTrans" cxnId="{57A81F01-D17C-4192-A0B0-41C1A88BBF5A}">
      <dgm:prSet/>
      <dgm:spPr/>
      <dgm:t>
        <a:bodyPr/>
        <a:lstStyle/>
        <a:p>
          <a:endParaRPr lang="en-SE"/>
        </a:p>
      </dgm:t>
    </dgm:pt>
    <dgm:pt modelId="{65BCA1C3-4EFE-4E01-9CB8-FE35513C176C}">
      <dgm:prSet/>
      <dgm:spPr/>
      <dgm:t>
        <a:bodyPr/>
        <a:lstStyle/>
        <a:p>
          <a:r>
            <a:rPr lang="en-US" dirty="0"/>
            <a:t>15</a:t>
          </a:r>
          <a:r>
            <a:rPr lang="en-US" baseline="30000" dirty="0"/>
            <a:t>th</a:t>
          </a:r>
          <a:r>
            <a:rPr lang="en-US" dirty="0"/>
            <a:t> sample as target</a:t>
          </a:r>
          <a:endParaRPr lang="en-SE" dirty="0"/>
        </a:p>
      </dgm:t>
    </dgm:pt>
    <dgm:pt modelId="{098A431A-4B8A-4F21-AD78-B2F7A7ABAB99}" type="parTrans" cxnId="{24211562-7305-4C41-BB3B-917F152A2EC7}">
      <dgm:prSet/>
      <dgm:spPr/>
      <dgm:t>
        <a:bodyPr/>
        <a:lstStyle/>
        <a:p>
          <a:endParaRPr lang="en-SE"/>
        </a:p>
      </dgm:t>
    </dgm:pt>
    <dgm:pt modelId="{E5D6816F-7096-4543-86AF-0032BF8C28E2}" type="sibTrans" cxnId="{24211562-7305-4C41-BB3B-917F152A2EC7}">
      <dgm:prSet/>
      <dgm:spPr/>
      <dgm:t>
        <a:bodyPr/>
        <a:lstStyle/>
        <a:p>
          <a:endParaRPr lang="en-SE"/>
        </a:p>
      </dgm:t>
    </dgm:pt>
    <dgm:pt modelId="{55610EC4-E7D0-40EF-9082-F7155CC4E723}">
      <dgm:prSet/>
      <dgm:spPr/>
      <dgm:t>
        <a:bodyPr/>
        <a:lstStyle/>
        <a:p>
          <a:r>
            <a:rPr lang="en-US"/>
            <a:t>Monthly Energy Consumption</a:t>
          </a:r>
          <a:endParaRPr lang="en-SE"/>
        </a:p>
      </dgm:t>
    </dgm:pt>
    <dgm:pt modelId="{A3E16E4F-CFE0-487D-8E21-95715D6CB6C9}" type="parTrans" cxnId="{2C001C77-657E-40AD-AAB3-3D241CF6157F}">
      <dgm:prSet/>
      <dgm:spPr/>
      <dgm:t>
        <a:bodyPr/>
        <a:lstStyle/>
        <a:p>
          <a:endParaRPr lang="en-SE"/>
        </a:p>
      </dgm:t>
    </dgm:pt>
    <dgm:pt modelId="{271C36CE-8AAC-4C02-A636-3A2A5021AC0C}" type="sibTrans" cxnId="{2C001C77-657E-40AD-AAB3-3D241CF6157F}">
      <dgm:prSet/>
      <dgm:spPr/>
      <dgm:t>
        <a:bodyPr/>
        <a:lstStyle/>
        <a:p>
          <a:endParaRPr lang="en-SE"/>
        </a:p>
      </dgm:t>
    </dgm:pt>
    <dgm:pt modelId="{086FB2F9-0F34-46B1-8815-41C21132C501}" type="pres">
      <dgm:prSet presAssocID="{556A3EA4-460E-4AB5-9369-72112F574A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7E08EB7-B3A3-4AF1-A91A-8CC970FBC6E0}" type="pres">
      <dgm:prSet presAssocID="{FFD8B703-6377-432E-9110-FE20A55A682E}" presName="hierRoot1" presStyleCnt="0">
        <dgm:presLayoutVars>
          <dgm:hierBranch val="init"/>
        </dgm:presLayoutVars>
      </dgm:prSet>
      <dgm:spPr/>
    </dgm:pt>
    <dgm:pt modelId="{687534E8-27DA-4089-A8E7-05BB1CABEC57}" type="pres">
      <dgm:prSet presAssocID="{FFD8B703-6377-432E-9110-FE20A55A682E}" presName="rootComposite1" presStyleCnt="0"/>
      <dgm:spPr/>
    </dgm:pt>
    <dgm:pt modelId="{B705DD77-EAF7-447E-99F0-73E5B5F8AAF0}" type="pres">
      <dgm:prSet presAssocID="{FFD8B703-6377-432E-9110-FE20A55A682E}" presName="rootText1" presStyleLbl="node0" presStyleIdx="0" presStyleCnt="3">
        <dgm:presLayoutVars>
          <dgm:chPref val="3"/>
        </dgm:presLayoutVars>
      </dgm:prSet>
      <dgm:spPr/>
    </dgm:pt>
    <dgm:pt modelId="{1DC94541-192C-48CB-B8C2-75DF9718E6E4}" type="pres">
      <dgm:prSet presAssocID="{FFD8B703-6377-432E-9110-FE20A55A682E}" presName="rootConnector1" presStyleLbl="node1" presStyleIdx="0" presStyleCnt="0"/>
      <dgm:spPr/>
    </dgm:pt>
    <dgm:pt modelId="{490B8BFA-69D1-4ED5-AC62-CC22A21F04EE}" type="pres">
      <dgm:prSet presAssocID="{FFD8B703-6377-432E-9110-FE20A55A682E}" presName="hierChild2" presStyleCnt="0"/>
      <dgm:spPr/>
    </dgm:pt>
    <dgm:pt modelId="{EA554F60-3BB1-42B4-833D-ACB09E85D9D7}" type="pres">
      <dgm:prSet presAssocID="{C09CEEA0-F758-4580-BFD6-A5D2990AAE62}" presName="Name64" presStyleLbl="parChTrans1D2" presStyleIdx="0" presStyleCnt="5"/>
      <dgm:spPr/>
    </dgm:pt>
    <dgm:pt modelId="{79123500-10A7-438F-B098-C4B5D4325D8D}" type="pres">
      <dgm:prSet presAssocID="{137E9DEC-8140-4DDD-B6BB-BAC79463C921}" presName="hierRoot2" presStyleCnt="0">
        <dgm:presLayoutVars>
          <dgm:hierBranch val="init"/>
        </dgm:presLayoutVars>
      </dgm:prSet>
      <dgm:spPr/>
    </dgm:pt>
    <dgm:pt modelId="{7A70A890-89E9-4D6B-922B-72AA9509FFD4}" type="pres">
      <dgm:prSet presAssocID="{137E9DEC-8140-4DDD-B6BB-BAC79463C921}" presName="rootComposite" presStyleCnt="0"/>
      <dgm:spPr/>
    </dgm:pt>
    <dgm:pt modelId="{30FF6E71-65BA-4BBD-9CB9-FB4C709F1ECD}" type="pres">
      <dgm:prSet presAssocID="{137E9DEC-8140-4DDD-B6BB-BAC79463C921}" presName="rootText" presStyleLbl="node2" presStyleIdx="0" presStyleCnt="5">
        <dgm:presLayoutVars>
          <dgm:chPref val="3"/>
        </dgm:presLayoutVars>
      </dgm:prSet>
      <dgm:spPr/>
    </dgm:pt>
    <dgm:pt modelId="{55FA0C44-D3C6-49C3-8163-AAC9EEDCC837}" type="pres">
      <dgm:prSet presAssocID="{137E9DEC-8140-4DDD-B6BB-BAC79463C921}" presName="rootConnector" presStyleLbl="node2" presStyleIdx="0" presStyleCnt="5"/>
      <dgm:spPr/>
    </dgm:pt>
    <dgm:pt modelId="{FC38E01C-5306-4BCF-A478-47C18AE77943}" type="pres">
      <dgm:prSet presAssocID="{137E9DEC-8140-4DDD-B6BB-BAC79463C921}" presName="hierChild4" presStyleCnt="0"/>
      <dgm:spPr/>
    </dgm:pt>
    <dgm:pt modelId="{1C98B915-0522-4336-8B12-137AABB297A8}" type="pres">
      <dgm:prSet presAssocID="{137E9DEC-8140-4DDD-B6BB-BAC79463C921}" presName="hierChild5" presStyleCnt="0"/>
      <dgm:spPr/>
    </dgm:pt>
    <dgm:pt modelId="{B08601F8-D300-49F3-B62E-37D518157DAD}" type="pres">
      <dgm:prSet presAssocID="{987A5B01-10A5-498B-8D55-ECB5E83E6CFE}" presName="Name64" presStyleLbl="parChTrans1D2" presStyleIdx="1" presStyleCnt="5"/>
      <dgm:spPr/>
    </dgm:pt>
    <dgm:pt modelId="{17870577-8035-45DA-943C-5E20AC80FF9B}" type="pres">
      <dgm:prSet presAssocID="{132938F2-80F2-431D-A179-DC7FCC409E17}" presName="hierRoot2" presStyleCnt="0">
        <dgm:presLayoutVars>
          <dgm:hierBranch val="init"/>
        </dgm:presLayoutVars>
      </dgm:prSet>
      <dgm:spPr/>
    </dgm:pt>
    <dgm:pt modelId="{A80CFEBC-F1B7-441C-9E39-9F89EB01CA26}" type="pres">
      <dgm:prSet presAssocID="{132938F2-80F2-431D-A179-DC7FCC409E17}" presName="rootComposite" presStyleCnt="0"/>
      <dgm:spPr/>
    </dgm:pt>
    <dgm:pt modelId="{FC7D23A2-BE07-431B-9EF1-60FA6C3CFD42}" type="pres">
      <dgm:prSet presAssocID="{132938F2-80F2-431D-A179-DC7FCC409E17}" presName="rootText" presStyleLbl="node2" presStyleIdx="1" presStyleCnt="5">
        <dgm:presLayoutVars>
          <dgm:chPref val="3"/>
        </dgm:presLayoutVars>
      </dgm:prSet>
      <dgm:spPr/>
    </dgm:pt>
    <dgm:pt modelId="{CDAE2339-56BB-418D-8360-24AC91A7FA47}" type="pres">
      <dgm:prSet presAssocID="{132938F2-80F2-431D-A179-DC7FCC409E17}" presName="rootConnector" presStyleLbl="node2" presStyleIdx="1" presStyleCnt="5"/>
      <dgm:spPr/>
    </dgm:pt>
    <dgm:pt modelId="{E0F45E24-F8A7-414A-87B6-77825BC124A8}" type="pres">
      <dgm:prSet presAssocID="{132938F2-80F2-431D-A179-DC7FCC409E17}" presName="hierChild4" presStyleCnt="0"/>
      <dgm:spPr/>
    </dgm:pt>
    <dgm:pt modelId="{87428B35-3E73-457D-96F7-214DC7C6EDD8}" type="pres">
      <dgm:prSet presAssocID="{132938F2-80F2-431D-A179-DC7FCC409E17}" presName="hierChild5" presStyleCnt="0"/>
      <dgm:spPr/>
    </dgm:pt>
    <dgm:pt modelId="{54FBDE17-476F-4AA0-A9B6-B4579C2C7F09}" type="pres">
      <dgm:prSet presAssocID="{FFD8B703-6377-432E-9110-FE20A55A682E}" presName="hierChild3" presStyleCnt="0"/>
      <dgm:spPr/>
    </dgm:pt>
    <dgm:pt modelId="{C2207988-6422-4C13-B89B-C1787C37D0E3}" type="pres">
      <dgm:prSet presAssocID="{96FBDAD2-7747-4B5A-8CC1-5ECBFC80664A}" presName="hierRoot1" presStyleCnt="0">
        <dgm:presLayoutVars>
          <dgm:hierBranch val="init"/>
        </dgm:presLayoutVars>
      </dgm:prSet>
      <dgm:spPr/>
    </dgm:pt>
    <dgm:pt modelId="{317D5FA3-7162-4114-949A-D923B47DC5EB}" type="pres">
      <dgm:prSet presAssocID="{96FBDAD2-7747-4B5A-8CC1-5ECBFC80664A}" presName="rootComposite1" presStyleCnt="0"/>
      <dgm:spPr/>
    </dgm:pt>
    <dgm:pt modelId="{43CD7F9B-E23D-4DA3-8C36-E453A675E2BD}" type="pres">
      <dgm:prSet presAssocID="{96FBDAD2-7747-4B5A-8CC1-5ECBFC80664A}" presName="rootText1" presStyleLbl="node0" presStyleIdx="1" presStyleCnt="3">
        <dgm:presLayoutVars>
          <dgm:chPref val="3"/>
        </dgm:presLayoutVars>
      </dgm:prSet>
      <dgm:spPr/>
    </dgm:pt>
    <dgm:pt modelId="{14DC6B21-A021-4FEB-B97F-458C849932A4}" type="pres">
      <dgm:prSet presAssocID="{96FBDAD2-7747-4B5A-8CC1-5ECBFC80664A}" presName="rootConnector1" presStyleLbl="node1" presStyleIdx="0" presStyleCnt="0"/>
      <dgm:spPr/>
    </dgm:pt>
    <dgm:pt modelId="{D6447B7F-BF89-491C-B7A1-9AF24618B5EE}" type="pres">
      <dgm:prSet presAssocID="{96FBDAD2-7747-4B5A-8CC1-5ECBFC80664A}" presName="hierChild2" presStyleCnt="0"/>
      <dgm:spPr/>
    </dgm:pt>
    <dgm:pt modelId="{00370DEE-6405-452F-8431-713CEB5D9368}" type="pres">
      <dgm:prSet presAssocID="{A3E16E4F-CFE0-487D-8E21-95715D6CB6C9}" presName="Name64" presStyleLbl="parChTrans1D2" presStyleIdx="2" presStyleCnt="5"/>
      <dgm:spPr/>
    </dgm:pt>
    <dgm:pt modelId="{E7EFD0B6-D8B2-4F19-9054-9F01436DB1F6}" type="pres">
      <dgm:prSet presAssocID="{55610EC4-E7D0-40EF-9082-F7155CC4E723}" presName="hierRoot2" presStyleCnt="0">
        <dgm:presLayoutVars>
          <dgm:hierBranch val="init"/>
        </dgm:presLayoutVars>
      </dgm:prSet>
      <dgm:spPr/>
    </dgm:pt>
    <dgm:pt modelId="{E9599865-F472-46AE-B60F-24C5F311E730}" type="pres">
      <dgm:prSet presAssocID="{55610EC4-E7D0-40EF-9082-F7155CC4E723}" presName="rootComposite" presStyleCnt="0"/>
      <dgm:spPr/>
    </dgm:pt>
    <dgm:pt modelId="{6A6609C7-EBB3-4CAF-A0DC-B1E3BB4143C9}" type="pres">
      <dgm:prSet presAssocID="{55610EC4-E7D0-40EF-9082-F7155CC4E723}" presName="rootText" presStyleLbl="node2" presStyleIdx="2" presStyleCnt="5">
        <dgm:presLayoutVars>
          <dgm:chPref val="3"/>
        </dgm:presLayoutVars>
      </dgm:prSet>
      <dgm:spPr/>
    </dgm:pt>
    <dgm:pt modelId="{360921F3-4A59-4607-BD8F-1375A638E9F5}" type="pres">
      <dgm:prSet presAssocID="{55610EC4-E7D0-40EF-9082-F7155CC4E723}" presName="rootConnector" presStyleLbl="node2" presStyleIdx="2" presStyleCnt="5"/>
      <dgm:spPr/>
    </dgm:pt>
    <dgm:pt modelId="{F7089898-473D-4566-94AA-D0A1A4A1CFC9}" type="pres">
      <dgm:prSet presAssocID="{55610EC4-E7D0-40EF-9082-F7155CC4E723}" presName="hierChild4" presStyleCnt="0"/>
      <dgm:spPr/>
    </dgm:pt>
    <dgm:pt modelId="{FA5200C5-5AE0-4A38-AFA1-5512C8289189}" type="pres">
      <dgm:prSet presAssocID="{55610EC4-E7D0-40EF-9082-F7155CC4E723}" presName="hierChild5" presStyleCnt="0"/>
      <dgm:spPr/>
    </dgm:pt>
    <dgm:pt modelId="{94FCE78F-1476-46EA-AF07-A9DC22725732}" type="pres">
      <dgm:prSet presAssocID="{96FBDAD2-7747-4B5A-8CC1-5ECBFC80664A}" presName="hierChild3" presStyleCnt="0"/>
      <dgm:spPr/>
    </dgm:pt>
    <dgm:pt modelId="{9C5796C5-9BFF-4373-9415-E743A2ACA64B}" type="pres">
      <dgm:prSet presAssocID="{BC2ED226-848C-4842-951B-B13470FB2152}" presName="hierRoot1" presStyleCnt="0">
        <dgm:presLayoutVars>
          <dgm:hierBranch val="init"/>
        </dgm:presLayoutVars>
      </dgm:prSet>
      <dgm:spPr/>
    </dgm:pt>
    <dgm:pt modelId="{F328AD24-8217-4C3B-BC13-E56F1CD6AFF0}" type="pres">
      <dgm:prSet presAssocID="{BC2ED226-848C-4842-951B-B13470FB2152}" presName="rootComposite1" presStyleCnt="0"/>
      <dgm:spPr/>
    </dgm:pt>
    <dgm:pt modelId="{D0AF2FC8-84D2-41F6-AD18-69C27692261C}" type="pres">
      <dgm:prSet presAssocID="{BC2ED226-848C-4842-951B-B13470FB2152}" presName="rootText1" presStyleLbl="node0" presStyleIdx="2" presStyleCnt="3">
        <dgm:presLayoutVars>
          <dgm:chPref val="3"/>
        </dgm:presLayoutVars>
      </dgm:prSet>
      <dgm:spPr/>
    </dgm:pt>
    <dgm:pt modelId="{A4BA80A7-272F-41DD-8E15-C54AAB324B36}" type="pres">
      <dgm:prSet presAssocID="{BC2ED226-848C-4842-951B-B13470FB2152}" presName="rootConnector1" presStyleLbl="node1" presStyleIdx="0" presStyleCnt="0"/>
      <dgm:spPr/>
    </dgm:pt>
    <dgm:pt modelId="{4F4BA1D9-F266-4FCC-95CB-95D1BB14EB6E}" type="pres">
      <dgm:prSet presAssocID="{BC2ED226-848C-4842-951B-B13470FB2152}" presName="hierChild2" presStyleCnt="0"/>
      <dgm:spPr/>
    </dgm:pt>
    <dgm:pt modelId="{7657117F-B3FD-4E7B-B878-D3D5EB9431B9}" type="pres">
      <dgm:prSet presAssocID="{8BEE64C1-14FF-4DB1-AF55-302D534256DB}" presName="Name64" presStyleLbl="parChTrans1D2" presStyleIdx="3" presStyleCnt="5"/>
      <dgm:spPr/>
    </dgm:pt>
    <dgm:pt modelId="{0D1A2B59-6FCE-4A31-A444-E7D3468F6FA5}" type="pres">
      <dgm:prSet presAssocID="{D3B3A501-362C-4571-BD22-4A9205417179}" presName="hierRoot2" presStyleCnt="0">
        <dgm:presLayoutVars>
          <dgm:hierBranch val="init"/>
        </dgm:presLayoutVars>
      </dgm:prSet>
      <dgm:spPr/>
    </dgm:pt>
    <dgm:pt modelId="{9606844D-CAA2-4B85-9B0F-E8413C425C63}" type="pres">
      <dgm:prSet presAssocID="{D3B3A501-362C-4571-BD22-4A9205417179}" presName="rootComposite" presStyleCnt="0"/>
      <dgm:spPr/>
    </dgm:pt>
    <dgm:pt modelId="{B6D5F520-84D3-4DF6-B800-CB9E5CE80BCC}" type="pres">
      <dgm:prSet presAssocID="{D3B3A501-362C-4571-BD22-4A9205417179}" presName="rootText" presStyleLbl="node2" presStyleIdx="3" presStyleCnt="5">
        <dgm:presLayoutVars>
          <dgm:chPref val="3"/>
        </dgm:presLayoutVars>
      </dgm:prSet>
      <dgm:spPr/>
    </dgm:pt>
    <dgm:pt modelId="{DD68C59B-7084-4D22-A6D1-5367377AA286}" type="pres">
      <dgm:prSet presAssocID="{D3B3A501-362C-4571-BD22-4A9205417179}" presName="rootConnector" presStyleLbl="node2" presStyleIdx="3" presStyleCnt="5"/>
      <dgm:spPr/>
    </dgm:pt>
    <dgm:pt modelId="{A7ACD473-5D13-4F27-8E12-A3F63BA7BE50}" type="pres">
      <dgm:prSet presAssocID="{D3B3A501-362C-4571-BD22-4A9205417179}" presName="hierChild4" presStyleCnt="0"/>
      <dgm:spPr/>
    </dgm:pt>
    <dgm:pt modelId="{589474D5-3E22-464F-B19F-DE229224CDAC}" type="pres">
      <dgm:prSet presAssocID="{D3B3A501-362C-4571-BD22-4A9205417179}" presName="hierChild5" presStyleCnt="0"/>
      <dgm:spPr/>
    </dgm:pt>
    <dgm:pt modelId="{EFB53DA4-9B49-48FF-946B-14277D9C18D6}" type="pres">
      <dgm:prSet presAssocID="{098A431A-4B8A-4F21-AD78-B2F7A7ABAB99}" presName="Name64" presStyleLbl="parChTrans1D2" presStyleIdx="4" presStyleCnt="5"/>
      <dgm:spPr/>
    </dgm:pt>
    <dgm:pt modelId="{36FF5F4C-FD41-49AD-8ECA-DCF634E024C9}" type="pres">
      <dgm:prSet presAssocID="{65BCA1C3-4EFE-4E01-9CB8-FE35513C176C}" presName="hierRoot2" presStyleCnt="0">
        <dgm:presLayoutVars>
          <dgm:hierBranch val="init"/>
        </dgm:presLayoutVars>
      </dgm:prSet>
      <dgm:spPr/>
    </dgm:pt>
    <dgm:pt modelId="{E323312A-B71C-4C50-BF8F-CCC5D602AC08}" type="pres">
      <dgm:prSet presAssocID="{65BCA1C3-4EFE-4E01-9CB8-FE35513C176C}" presName="rootComposite" presStyleCnt="0"/>
      <dgm:spPr/>
    </dgm:pt>
    <dgm:pt modelId="{D215124D-9A38-4A73-80CA-0F7E1A446D63}" type="pres">
      <dgm:prSet presAssocID="{65BCA1C3-4EFE-4E01-9CB8-FE35513C176C}" presName="rootText" presStyleLbl="node2" presStyleIdx="4" presStyleCnt="5">
        <dgm:presLayoutVars>
          <dgm:chPref val="3"/>
        </dgm:presLayoutVars>
      </dgm:prSet>
      <dgm:spPr/>
    </dgm:pt>
    <dgm:pt modelId="{1D8D20F6-FF3D-4979-B985-401C74166E5A}" type="pres">
      <dgm:prSet presAssocID="{65BCA1C3-4EFE-4E01-9CB8-FE35513C176C}" presName="rootConnector" presStyleLbl="node2" presStyleIdx="4" presStyleCnt="5"/>
      <dgm:spPr/>
    </dgm:pt>
    <dgm:pt modelId="{EA20358C-1696-44B3-8048-12FDD5F93D50}" type="pres">
      <dgm:prSet presAssocID="{65BCA1C3-4EFE-4E01-9CB8-FE35513C176C}" presName="hierChild4" presStyleCnt="0"/>
      <dgm:spPr/>
    </dgm:pt>
    <dgm:pt modelId="{43C17771-DEA8-446E-8F0F-F488539D0257}" type="pres">
      <dgm:prSet presAssocID="{65BCA1C3-4EFE-4E01-9CB8-FE35513C176C}" presName="hierChild5" presStyleCnt="0"/>
      <dgm:spPr/>
    </dgm:pt>
    <dgm:pt modelId="{22E8D014-9C54-4A5B-B3BB-14BE1242D6B9}" type="pres">
      <dgm:prSet presAssocID="{BC2ED226-848C-4842-951B-B13470FB2152}" presName="hierChild3" presStyleCnt="0"/>
      <dgm:spPr/>
    </dgm:pt>
  </dgm:ptLst>
  <dgm:cxnLst>
    <dgm:cxn modelId="{57A81F01-D17C-4192-A0B0-41C1A88BBF5A}" srcId="{BC2ED226-848C-4842-951B-B13470FB2152}" destId="{D3B3A501-362C-4571-BD22-4A9205417179}" srcOrd="0" destOrd="0" parTransId="{8BEE64C1-14FF-4DB1-AF55-302D534256DB}" sibTransId="{2A4967EC-4587-4E8F-AEB0-556EF61DDD2A}"/>
    <dgm:cxn modelId="{F3BC1315-5D38-4420-A3E1-095F71A6BA74}" type="presOf" srcId="{556A3EA4-460E-4AB5-9369-72112F574A44}" destId="{086FB2F9-0F34-46B1-8815-41C21132C501}" srcOrd="0" destOrd="0" presId="urn:microsoft.com/office/officeart/2009/3/layout/HorizontalOrganizationChart"/>
    <dgm:cxn modelId="{D3E5C21A-DE2E-404E-AF87-BAECF8E8EB38}" type="presOf" srcId="{137E9DEC-8140-4DDD-B6BB-BAC79463C921}" destId="{30FF6E71-65BA-4BBD-9CB9-FB4C709F1ECD}" srcOrd="0" destOrd="0" presId="urn:microsoft.com/office/officeart/2009/3/layout/HorizontalOrganizationChart"/>
    <dgm:cxn modelId="{B10E2B1F-3F23-40E1-BC4B-8C1A44CB7C47}" srcId="{556A3EA4-460E-4AB5-9369-72112F574A44}" destId="{FFD8B703-6377-432E-9110-FE20A55A682E}" srcOrd="0" destOrd="0" parTransId="{E327765F-89B2-4F6D-8BD1-F4F622CE74ED}" sibTransId="{D0D57CDF-1B05-467F-902E-383FADCF0039}"/>
    <dgm:cxn modelId="{9A886425-0686-42A8-B2B0-EFBA03447418}" type="presOf" srcId="{FFD8B703-6377-432E-9110-FE20A55A682E}" destId="{1DC94541-192C-48CB-B8C2-75DF9718E6E4}" srcOrd="1" destOrd="0" presId="urn:microsoft.com/office/officeart/2009/3/layout/HorizontalOrganizationChart"/>
    <dgm:cxn modelId="{BFA4FC36-B76D-47C3-AE53-357BEC1DAE40}" type="presOf" srcId="{137E9DEC-8140-4DDD-B6BB-BAC79463C921}" destId="{55FA0C44-D3C6-49C3-8163-AAC9EEDCC837}" srcOrd="1" destOrd="0" presId="urn:microsoft.com/office/officeart/2009/3/layout/HorizontalOrganizationChart"/>
    <dgm:cxn modelId="{7D58CE39-EAA5-4A42-92A7-07843F9220F1}" type="presOf" srcId="{65BCA1C3-4EFE-4E01-9CB8-FE35513C176C}" destId="{D215124D-9A38-4A73-80CA-0F7E1A446D63}" srcOrd="0" destOrd="0" presId="urn:microsoft.com/office/officeart/2009/3/layout/HorizontalOrganizationChart"/>
    <dgm:cxn modelId="{FE30C33B-D7EE-412C-9176-CF9E76D58419}" type="presOf" srcId="{987A5B01-10A5-498B-8D55-ECB5E83E6CFE}" destId="{B08601F8-D300-49F3-B62E-37D518157DAD}" srcOrd="0" destOrd="0" presId="urn:microsoft.com/office/officeart/2009/3/layout/HorizontalOrganizationChart"/>
    <dgm:cxn modelId="{34CBB15B-2CD5-4F1A-AB90-A2F43B0EA4C4}" srcId="{556A3EA4-460E-4AB5-9369-72112F574A44}" destId="{BC2ED226-848C-4842-951B-B13470FB2152}" srcOrd="2" destOrd="0" parTransId="{109AB6B4-8C27-44EF-B238-FEE070182C74}" sibTransId="{104BECA5-84F5-48CC-A59B-F93C1AF00282}"/>
    <dgm:cxn modelId="{58855F5E-2275-4A6C-AC9E-1BFEDCBB2F94}" type="presOf" srcId="{BC2ED226-848C-4842-951B-B13470FB2152}" destId="{D0AF2FC8-84D2-41F6-AD18-69C27692261C}" srcOrd="0" destOrd="0" presId="urn:microsoft.com/office/officeart/2009/3/layout/HorizontalOrganizationChart"/>
    <dgm:cxn modelId="{9D544B60-B014-4B5F-BA4F-56F45012C59B}" type="presOf" srcId="{65BCA1C3-4EFE-4E01-9CB8-FE35513C176C}" destId="{1D8D20F6-FF3D-4979-B985-401C74166E5A}" srcOrd="1" destOrd="0" presId="urn:microsoft.com/office/officeart/2009/3/layout/HorizontalOrganizationChart"/>
    <dgm:cxn modelId="{5999FE60-68B9-4FFC-BB3F-E4D2C0DC13D3}" type="presOf" srcId="{D3B3A501-362C-4571-BD22-4A9205417179}" destId="{B6D5F520-84D3-4DF6-B800-CB9E5CE80BCC}" srcOrd="0" destOrd="0" presId="urn:microsoft.com/office/officeart/2009/3/layout/HorizontalOrganizationChart"/>
    <dgm:cxn modelId="{AF430E42-27CF-4E7F-A2A8-ED2F3B2E64FA}" type="presOf" srcId="{55610EC4-E7D0-40EF-9082-F7155CC4E723}" destId="{6A6609C7-EBB3-4CAF-A0DC-B1E3BB4143C9}" srcOrd="0" destOrd="0" presId="urn:microsoft.com/office/officeart/2009/3/layout/HorizontalOrganizationChart"/>
    <dgm:cxn modelId="{24211562-7305-4C41-BB3B-917F152A2EC7}" srcId="{BC2ED226-848C-4842-951B-B13470FB2152}" destId="{65BCA1C3-4EFE-4E01-9CB8-FE35513C176C}" srcOrd="1" destOrd="0" parTransId="{098A431A-4B8A-4F21-AD78-B2F7A7ABAB99}" sibTransId="{E5D6816F-7096-4543-86AF-0032BF8C28E2}"/>
    <dgm:cxn modelId="{422ED845-C2EC-423F-8059-49324436BD1F}" type="presOf" srcId="{132938F2-80F2-431D-A179-DC7FCC409E17}" destId="{FC7D23A2-BE07-431B-9EF1-60FA6C3CFD42}" srcOrd="0" destOrd="0" presId="urn:microsoft.com/office/officeart/2009/3/layout/HorizontalOrganizationChart"/>
    <dgm:cxn modelId="{1529CE4A-AE9F-4C22-8DF6-6E19C8D9826C}" type="presOf" srcId="{96FBDAD2-7747-4B5A-8CC1-5ECBFC80664A}" destId="{43CD7F9B-E23D-4DA3-8C36-E453A675E2BD}" srcOrd="0" destOrd="0" presId="urn:microsoft.com/office/officeart/2009/3/layout/HorizontalOrganizationChart"/>
    <dgm:cxn modelId="{326F3252-B3B8-41D6-B52E-0D471FB3F7D5}" type="presOf" srcId="{132938F2-80F2-431D-A179-DC7FCC409E17}" destId="{CDAE2339-56BB-418D-8360-24AC91A7FA47}" srcOrd="1" destOrd="0" presId="urn:microsoft.com/office/officeart/2009/3/layout/HorizontalOrganizationChart"/>
    <dgm:cxn modelId="{2C001C77-657E-40AD-AAB3-3D241CF6157F}" srcId="{96FBDAD2-7747-4B5A-8CC1-5ECBFC80664A}" destId="{55610EC4-E7D0-40EF-9082-F7155CC4E723}" srcOrd="0" destOrd="0" parTransId="{A3E16E4F-CFE0-487D-8E21-95715D6CB6C9}" sibTransId="{271C36CE-8AAC-4C02-A636-3A2A5021AC0C}"/>
    <dgm:cxn modelId="{BB43E478-BEB9-4C80-AB4A-E9E52D51EF41}" type="presOf" srcId="{FFD8B703-6377-432E-9110-FE20A55A682E}" destId="{B705DD77-EAF7-447E-99F0-73E5B5F8AAF0}" srcOrd="0" destOrd="0" presId="urn:microsoft.com/office/officeart/2009/3/layout/HorizontalOrganizationChart"/>
    <dgm:cxn modelId="{6ECB0E88-7187-4CDA-AFCE-A7772694904F}" type="presOf" srcId="{96FBDAD2-7747-4B5A-8CC1-5ECBFC80664A}" destId="{14DC6B21-A021-4FEB-B97F-458C849932A4}" srcOrd="1" destOrd="0" presId="urn:microsoft.com/office/officeart/2009/3/layout/HorizontalOrganizationChart"/>
    <dgm:cxn modelId="{8A91F389-B728-4384-8416-1530855F9A76}" type="presOf" srcId="{098A431A-4B8A-4F21-AD78-B2F7A7ABAB99}" destId="{EFB53DA4-9B49-48FF-946B-14277D9C18D6}" srcOrd="0" destOrd="0" presId="urn:microsoft.com/office/officeart/2009/3/layout/HorizontalOrganizationChart"/>
    <dgm:cxn modelId="{1B3B359B-4A6D-44F3-B297-C79DAFDDDE80}" srcId="{FFD8B703-6377-432E-9110-FE20A55A682E}" destId="{132938F2-80F2-431D-A179-DC7FCC409E17}" srcOrd="1" destOrd="0" parTransId="{987A5B01-10A5-498B-8D55-ECB5E83E6CFE}" sibTransId="{D87F60C9-8C1F-4A06-9F20-98188CC8B8A6}"/>
    <dgm:cxn modelId="{7E76859D-9FC8-4FE2-890D-DB7480FC60C9}" type="presOf" srcId="{55610EC4-E7D0-40EF-9082-F7155CC4E723}" destId="{360921F3-4A59-4607-BD8F-1375A638E9F5}" srcOrd="1" destOrd="0" presId="urn:microsoft.com/office/officeart/2009/3/layout/HorizontalOrganizationChart"/>
    <dgm:cxn modelId="{D44159A3-C414-40A3-9422-0413C31F97BA}" type="presOf" srcId="{C09CEEA0-F758-4580-BFD6-A5D2990AAE62}" destId="{EA554F60-3BB1-42B4-833D-ACB09E85D9D7}" srcOrd="0" destOrd="0" presId="urn:microsoft.com/office/officeart/2009/3/layout/HorizontalOrganizationChart"/>
    <dgm:cxn modelId="{32E961AA-BA88-4856-96ED-4BE87A489B2D}" type="presOf" srcId="{D3B3A501-362C-4571-BD22-4A9205417179}" destId="{DD68C59B-7084-4D22-A6D1-5367377AA286}" srcOrd="1" destOrd="0" presId="urn:microsoft.com/office/officeart/2009/3/layout/HorizontalOrganizationChart"/>
    <dgm:cxn modelId="{756584BA-AAB9-45BA-AB9B-6B3403B1D8B7}" type="presOf" srcId="{BC2ED226-848C-4842-951B-B13470FB2152}" destId="{A4BA80A7-272F-41DD-8E15-C54AAB324B36}" srcOrd="1" destOrd="0" presId="urn:microsoft.com/office/officeart/2009/3/layout/HorizontalOrganizationChart"/>
    <dgm:cxn modelId="{1D66FCC2-A3E8-46B1-8942-AEFB371E0977}" srcId="{556A3EA4-460E-4AB5-9369-72112F574A44}" destId="{96FBDAD2-7747-4B5A-8CC1-5ECBFC80664A}" srcOrd="1" destOrd="0" parTransId="{A959A941-B909-4CED-81F1-23A7041B3FF2}" sibTransId="{DCD93C81-CAF7-45FF-98CD-C33094FF7C46}"/>
    <dgm:cxn modelId="{7F5A86E7-5CFE-44E9-B00E-56728E3964F1}" type="presOf" srcId="{8BEE64C1-14FF-4DB1-AF55-302D534256DB}" destId="{7657117F-B3FD-4E7B-B878-D3D5EB9431B9}" srcOrd="0" destOrd="0" presId="urn:microsoft.com/office/officeart/2009/3/layout/HorizontalOrganizationChart"/>
    <dgm:cxn modelId="{52BAB4EA-1008-4384-B307-E29F9EFF6A84}" srcId="{FFD8B703-6377-432E-9110-FE20A55A682E}" destId="{137E9DEC-8140-4DDD-B6BB-BAC79463C921}" srcOrd="0" destOrd="0" parTransId="{C09CEEA0-F758-4580-BFD6-A5D2990AAE62}" sibTransId="{7D108F4E-236E-4F05-A579-01A193D7972C}"/>
    <dgm:cxn modelId="{CE71D4EB-089F-4137-9F9B-53946E8E0164}" type="presOf" srcId="{A3E16E4F-CFE0-487D-8E21-95715D6CB6C9}" destId="{00370DEE-6405-452F-8431-713CEB5D9368}" srcOrd="0" destOrd="0" presId="urn:microsoft.com/office/officeart/2009/3/layout/HorizontalOrganizationChart"/>
    <dgm:cxn modelId="{A54A6623-33A5-406F-9F1A-EF77F5C1B080}" type="presParOf" srcId="{086FB2F9-0F34-46B1-8815-41C21132C501}" destId="{E7E08EB7-B3A3-4AF1-A91A-8CC970FBC6E0}" srcOrd="0" destOrd="0" presId="urn:microsoft.com/office/officeart/2009/3/layout/HorizontalOrganizationChart"/>
    <dgm:cxn modelId="{B233DE86-163D-4F36-8085-71014EEA2820}" type="presParOf" srcId="{E7E08EB7-B3A3-4AF1-A91A-8CC970FBC6E0}" destId="{687534E8-27DA-4089-A8E7-05BB1CABEC57}" srcOrd="0" destOrd="0" presId="urn:microsoft.com/office/officeart/2009/3/layout/HorizontalOrganizationChart"/>
    <dgm:cxn modelId="{A6287A43-0BC4-49F1-A551-355F0BFC65DD}" type="presParOf" srcId="{687534E8-27DA-4089-A8E7-05BB1CABEC57}" destId="{B705DD77-EAF7-447E-99F0-73E5B5F8AAF0}" srcOrd="0" destOrd="0" presId="urn:microsoft.com/office/officeart/2009/3/layout/HorizontalOrganizationChart"/>
    <dgm:cxn modelId="{597941E3-A772-45AC-A7D7-518EBC696E4A}" type="presParOf" srcId="{687534E8-27DA-4089-A8E7-05BB1CABEC57}" destId="{1DC94541-192C-48CB-B8C2-75DF9718E6E4}" srcOrd="1" destOrd="0" presId="urn:microsoft.com/office/officeart/2009/3/layout/HorizontalOrganizationChart"/>
    <dgm:cxn modelId="{1875BE69-6A81-474A-9D6D-A572574460E6}" type="presParOf" srcId="{E7E08EB7-B3A3-4AF1-A91A-8CC970FBC6E0}" destId="{490B8BFA-69D1-4ED5-AC62-CC22A21F04EE}" srcOrd="1" destOrd="0" presId="urn:microsoft.com/office/officeart/2009/3/layout/HorizontalOrganizationChart"/>
    <dgm:cxn modelId="{7B8FD642-5DEE-44AF-AA00-04A1028070E2}" type="presParOf" srcId="{490B8BFA-69D1-4ED5-AC62-CC22A21F04EE}" destId="{EA554F60-3BB1-42B4-833D-ACB09E85D9D7}" srcOrd="0" destOrd="0" presId="urn:microsoft.com/office/officeart/2009/3/layout/HorizontalOrganizationChart"/>
    <dgm:cxn modelId="{CF126481-4DAF-4DFE-91FA-E97C6B53E986}" type="presParOf" srcId="{490B8BFA-69D1-4ED5-AC62-CC22A21F04EE}" destId="{79123500-10A7-438F-B098-C4B5D4325D8D}" srcOrd="1" destOrd="0" presId="urn:microsoft.com/office/officeart/2009/3/layout/HorizontalOrganizationChart"/>
    <dgm:cxn modelId="{A2F6FF24-D1F1-4325-AD03-E8A9BC83A5D0}" type="presParOf" srcId="{79123500-10A7-438F-B098-C4B5D4325D8D}" destId="{7A70A890-89E9-4D6B-922B-72AA9509FFD4}" srcOrd="0" destOrd="0" presId="urn:microsoft.com/office/officeart/2009/3/layout/HorizontalOrganizationChart"/>
    <dgm:cxn modelId="{3569ABE0-8474-423A-A7C8-048224A3DFD1}" type="presParOf" srcId="{7A70A890-89E9-4D6B-922B-72AA9509FFD4}" destId="{30FF6E71-65BA-4BBD-9CB9-FB4C709F1ECD}" srcOrd="0" destOrd="0" presId="urn:microsoft.com/office/officeart/2009/3/layout/HorizontalOrganizationChart"/>
    <dgm:cxn modelId="{0874AC74-AE3C-4A5B-AE52-13DD2F1E413A}" type="presParOf" srcId="{7A70A890-89E9-4D6B-922B-72AA9509FFD4}" destId="{55FA0C44-D3C6-49C3-8163-AAC9EEDCC837}" srcOrd="1" destOrd="0" presId="urn:microsoft.com/office/officeart/2009/3/layout/HorizontalOrganizationChart"/>
    <dgm:cxn modelId="{B1765B6A-93BD-4ED5-8DE8-476508E05DB4}" type="presParOf" srcId="{79123500-10A7-438F-B098-C4B5D4325D8D}" destId="{FC38E01C-5306-4BCF-A478-47C18AE77943}" srcOrd="1" destOrd="0" presId="urn:microsoft.com/office/officeart/2009/3/layout/HorizontalOrganizationChart"/>
    <dgm:cxn modelId="{590C609D-C601-432A-83AC-2FF2233DF6D0}" type="presParOf" srcId="{79123500-10A7-438F-B098-C4B5D4325D8D}" destId="{1C98B915-0522-4336-8B12-137AABB297A8}" srcOrd="2" destOrd="0" presId="urn:microsoft.com/office/officeart/2009/3/layout/HorizontalOrganizationChart"/>
    <dgm:cxn modelId="{9B040695-71AF-4A9F-BA3D-308694F9FF11}" type="presParOf" srcId="{490B8BFA-69D1-4ED5-AC62-CC22A21F04EE}" destId="{B08601F8-D300-49F3-B62E-37D518157DAD}" srcOrd="2" destOrd="0" presId="urn:microsoft.com/office/officeart/2009/3/layout/HorizontalOrganizationChart"/>
    <dgm:cxn modelId="{8483E419-86E2-4CAA-8669-EBA0B4EAB501}" type="presParOf" srcId="{490B8BFA-69D1-4ED5-AC62-CC22A21F04EE}" destId="{17870577-8035-45DA-943C-5E20AC80FF9B}" srcOrd="3" destOrd="0" presId="urn:microsoft.com/office/officeart/2009/3/layout/HorizontalOrganizationChart"/>
    <dgm:cxn modelId="{FC6E6162-DBDF-4E0D-8EE4-27D9F7268B8A}" type="presParOf" srcId="{17870577-8035-45DA-943C-5E20AC80FF9B}" destId="{A80CFEBC-F1B7-441C-9E39-9F89EB01CA26}" srcOrd="0" destOrd="0" presId="urn:microsoft.com/office/officeart/2009/3/layout/HorizontalOrganizationChart"/>
    <dgm:cxn modelId="{9523A5BA-F31E-4A34-B5A9-B66179C6651B}" type="presParOf" srcId="{A80CFEBC-F1B7-441C-9E39-9F89EB01CA26}" destId="{FC7D23A2-BE07-431B-9EF1-60FA6C3CFD42}" srcOrd="0" destOrd="0" presId="urn:microsoft.com/office/officeart/2009/3/layout/HorizontalOrganizationChart"/>
    <dgm:cxn modelId="{F30C904F-E842-4962-936C-FF75C9F9EB34}" type="presParOf" srcId="{A80CFEBC-F1B7-441C-9E39-9F89EB01CA26}" destId="{CDAE2339-56BB-418D-8360-24AC91A7FA47}" srcOrd="1" destOrd="0" presId="urn:microsoft.com/office/officeart/2009/3/layout/HorizontalOrganizationChart"/>
    <dgm:cxn modelId="{E7017682-9F2C-442F-9B84-722CBC69AB76}" type="presParOf" srcId="{17870577-8035-45DA-943C-5E20AC80FF9B}" destId="{E0F45E24-F8A7-414A-87B6-77825BC124A8}" srcOrd="1" destOrd="0" presId="urn:microsoft.com/office/officeart/2009/3/layout/HorizontalOrganizationChart"/>
    <dgm:cxn modelId="{E34B412A-20D1-4BE5-BB81-B003B25F2324}" type="presParOf" srcId="{17870577-8035-45DA-943C-5E20AC80FF9B}" destId="{87428B35-3E73-457D-96F7-214DC7C6EDD8}" srcOrd="2" destOrd="0" presId="urn:microsoft.com/office/officeart/2009/3/layout/HorizontalOrganizationChart"/>
    <dgm:cxn modelId="{C0C91A22-7F60-4D4F-81E7-0FCF84829199}" type="presParOf" srcId="{E7E08EB7-B3A3-4AF1-A91A-8CC970FBC6E0}" destId="{54FBDE17-476F-4AA0-A9B6-B4579C2C7F09}" srcOrd="2" destOrd="0" presId="urn:microsoft.com/office/officeart/2009/3/layout/HorizontalOrganizationChart"/>
    <dgm:cxn modelId="{37F05E35-0399-4E38-A032-97FB69A01078}" type="presParOf" srcId="{086FB2F9-0F34-46B1-8815-41C21132C501}" destId="{C2207988-6422-4C13-B89B-C1787C37D0E3}" srcOrd="1" destOrd="0" presId="urn:microsoft.com/office/officeart/2009/3/layout/HorizontalOrganizationChart"/>
    <dgm:cxn modelId="{0BB49293-6BAD-480E-A2B1-29A77A07D597}" type="presParOf" srcId="{C2207988-6422-4C13-B89B-C1787C37D0E3}" destId="{317D5FA3-7162-4114-949A-D923B47DC5EB}" srcOrd="0" destOrd="0" presId="urn:microsoft.com/office/officeart/2009/3/layout/HorizontalOrganizationChart"/>
    <dgm:cxn modelId="{BEE9DA74-8CC0-459D-B681-9B20B8ECCECB}" type="presParOf" srcId="{317D5FA3-7162-4114-949A-D923B47DC5EB}" destId="{43CD7F9B-E23D-4DA3-8C36-E453A675E2BD}" srcOrd="0" destOrd="0" presId="urn:microsoft.com/office/officeart/2009/3/layout/HorizontalOrganizationChart"/>
    <dgm:cxn modelId="{5188844B-09C3-41FB-BE88-24279DBD2FD2}" type="presParOf" srcId="{317D5FA3-7162-4114-949A-D923B47DC5EB}" destId="{14DC6B21-A021-4FEB-B97F-458C849932A4}" srcOrd="1" destOrd="0" presId="urn:microsoft.com/office/officeart/2009/3/layout/HorizontalOrganizationChart"/>
    <dgm:cxn modelId="{52B34F63-CB7F-4B04-B307-BB25F0F5BADD}" type="presParOf" srcId="{C2207988-6422-4C13-B89B-C1787C37D0E3}" destId="{D6447B7F-BF89-491C-B7A1-9AF24618B5EE}" srcOrd="1" destOrd="0" presId="urn:microsoft.com/office/officeart/2009/3/layout/HorizontalOrganizationChart"/>
    <dgm:cxn modelId="{55FF1154-5030-4AFC-80F9-9701D84B6DE0}" type="presParOf" srcId="{D6447B7F-BF89-491C-B7A1-9AF24618B5EE}" destId="{00370DEE-6405-452F-8431-713CEB5D9368}" srcOrd="0" destOrd="0" presId="urn:microsoft.com/office/officeart/2009/3/layout/HorizontalOrganizationChart"/>
    <dgm:cxn modelId="{152A4214-AEBA-440B-A5C5-670C57B6FDBA}" type="presParOf" srcId="{D6447B7F-BF89-491C-B7A1-9AF24618B5EE}" destId="{E7EFD0B6-D8B2-4F19-9054-9F01436DB1F6}" srcOrd="1" destOrd="0" presId="urn:microsoft.com/office/officeart/2009/3/layout/HorizontalOrganizationChart"/>
    <dgm:cxn modelId="{77110976-AA12-4C27-8DE4-B3A01B7E03F4}" type="presParOf" srcId="{E7EFD0B6-D8B2-4F19-9054-9F01436DB1F6}" destId="{E9599865-F472-46AE-B60F-24C5F311E730}" srcOrd="0" destOrd="0" presId="urn:microsoft.com/office/officeart/2009/3/layout/HorizontalOrganizationChart"/>
    <dgm:cxn modelId="{020F2AF2-698E-4E01-B94E-94E2C47CD5EE}" type="presParOf" srcId="{E9599865-F472-46AE-B60F-24C5F311E730}" destId="{6A6609C7-EBB3-4CAF-A0DC-B1E3BB4143C9}" srcOrd="0" destOrd="0" presId="urn:microsoft.com/office/officeart/2009/3/layout/HorizontalOrganizationChart"/>
    <dgm:cxn modelId="{6F6FC9FC-2EAE-4320-B7F8-103A1757EA24}" type="presParOf" srcId="{E9599865-F472-46AE-B60F-24C5F311E730}" destId="{360921F3-4A59-4607-BD8F-1375A638E9F5}" srcOrd="1" destOrd="0" presId="urn:microsoft.com/office/officeart/2009/3/layout/HorizontalOrganizationChart"/>
    <dgm:cxn modelId="{59028253-69B4-4934-A589-B893D5F54A8B}" type="presParOf" srcId="{E7EFD0B6-D8B2-4F19-9054-9F01436DB1F6}" destId="{F7089898-473D-4566-94AA-D0A1A4A1CFC9}" srcOrd="1" destOrd="0" presId="urn:microsoft.com/office/officeart/2009/3/layout/HorizontalOrganizationChart"/>
    <dgm:cxn modelId="{D818EAB7-EC09-4A03-8070-630917E76E3E}" type="presParOf" srcId="{E7EFD0B6-D8B2-4F19-9054-9F01436DB1F6}" destId="{FA5200C5-5AE0-4A38-AFA1-5512C8289189}" srcOrd="2" destOrd="0" presId="urn:microsoft.com/office/officeart/2009/3/layout/HorizontalOrganizationChart"/>
    <dgm:cxn modelId="{9FE614C0-785C-4A29-AD6B-ADFE8EE24659}" type="presParOf" srcId="{C2207988-6422-4C13-B89B-C1787C37D0E3}" destId="{94FCE78F-1476-46EA-AF07-A9DC22725732}" srcOrd="2" destOrd="0" presId="urn:microsoft.com/office/officeart/2009/3/layout/HorizontalOrganizationChart"/>
    <dgm:cxn modelId="{020CAE60-A3E7-407B-AA96-873E03680C5B}" type="presParOf" srcId="{086FB2F9-0F34-46B1-8815-41C21132C501}" destId="{9C5796C5-9BFF-4373-9415-E743A2ACA64B}" srcOrd="2" destOrd="0" presId="urn:microsoft.com/office/officeart/2009/3/layout/HorizontalOrganizationChart"/>
    <dgm:cxn modelId="{84ED4950-41C2-4854-85D1-916420F2CCDD}" type="presParOf" srcId="{9C5796C5-9BFF-4373-9415-E743A2ACA64B}" destId="{F328AD24-8217-4C3B-BC13-E56F1CD6AFF0}" srcOrd="0" destOrd="0" presId="urn:microsoft.com/office/officeart/2009/3/layout/HorizontalOrganizationChart"/>
    <dgm:cxn modelId="{F420F223-969E-4A7A-90B4-4F34C3B11941}" type="presParOf" srcId="{F328AD24-8217-4C3B-BC13-E56F1CD6AFF0}" destId="{D0AF2FC8-84D2-41F6-AD18-69C27692261C}" srcOrd="0" destOrd="0" presId="urn:microsoft.com/office/officeart/2009/3/layout/HorizontalOrganizationChart"/>
    <dgm:cxn modelId="{9035A56C-BE33-4D03-BAA0-631022B289F4}" type="presParOf" srcId="{F328AD24-8217-4C3B-BC13-E56F1CD6AFF0}" destId="{A4BA80A7-272F-41DD-8E15-C54AAB324B36}" srcOrd="1" destOrd="0" presId="urn:microsoft.com/office/officeart/2009/3/layout/HorizontalOrganizationChart"/>
    <dgm:cxn modelId="{F035D726-0077-4042-BC25-D2E9CC2C4A18}" type="presParOf" srcId="{9C5796C5-9BFF-4373-9415-E743A2ACA64B}" destId="{4F4BA1D9-F266-4FCC-95CB-95D1BB14EB6E}" srcOrd="1" destOrd="0" presId="urn:microsoft.com/office/officeart/2009/3/layout/HorizontalOrganizationChart"/>
    <dgm:cxn modelId="{B865F19F-0DD4-4F76-A46D-22E2D69B4DF3}" type="presParOf" srcId="{4F4BA1D9-F266-4FCC-95CB-95D1BB14EB6E}" destId="{7657117F-B3FD-4E7B-B878-D3D5EB9431B9}" srcOrd="0" destOrd="0" presId="urn:microsoft.com/office/officeart/2009/3/layout/HorizontalOrganizationChart"/>
    <dgm:cxn modelId="{17E78C84-C662-4600-B3B6-67EF87C41E41}" type="presParOf" srcId="{4F4BA1D9-F266-4FCC-95CB-95D1BB14EB6E}" destId="{0D1A2B59-6FCE-4A31-A444-E7D3468F6FA5}" srcOrd="1" destOrd="0" presId="urn:microsoft.com/office/officeart/2009/3/layout/HorizontalOrganizationChart"/>
    <dgm:cxn modelId="{3A5603FE-65F4-448C-A644-059D9F89558A}" type="presParOf" srcId="{0D1A2B59-6FCE-4A31-A444-E7D3468F6FA5}" destId="{9606844D-CAA2-4B85-9B0F-E8413C425C63}" srcOrd="0" destOrd="0" presId="urn:microsoft.com/office/officeart/2009/3/layout/HorizontalOrganizationChart"/>
    <dgm:cxn modelId="{2772AF10-C934-4BA4-A3B5-02CCACE6312F}" type="presParOf" srcId="{9606844D-CAA2-4B85-9B0F-E8413C425C63}" destId="{B6D5F520-84D3-4DF6-B800-CB9E5CE80BCC}" srcOrd="0" destOrd="0" presId="urn:microsoft.com/office/officeart/2009/3/layout/HorizontalOrganizationChart"/>
    <dgm:cxn modelId="{CFE7EF91-0DEC-4439-A1D6-BDF30AC17160}" type="presParOf" srcId="{9606844D-CAA2-4B85-9B0F-E8413C425C63}" destId="{DD68C59B-7084-4D22-A6D1-5367377AA286}" srcOrd="1" destOrd="0" presId="urn:microsoft.com/office/officeart/2009/3/layout/HorizontalOrganizationChart"/>
    <dgm:cxn modelId="{C269AD2D-7B6A-4921-90AD-C496884F9CD4}" type="presParOf" srcId="{0D1A2B59-6FCE-4A31-A444-E7D3468F6FA5}" destId="{A7ACD473-5D13-4F27-8E12-A3F63BA7BE50}" srcOrd="1" destOrd="0" presId="urn:microsoft.com/office/officeart/2009/3/layout/HorizontalOrganizationChart"/>
    <dgm:cxn modelId="{F0035D2F-C6DC-4064-BDD8-BE649E6E82FF}" type="presParOf" srcId="{0D1A2B59-6FCE-4A31-A444-E7D3468F6FA5}" destId="{589474D5-3E22-464F-B19F-DE229224CDAC}" srcOrd="2" destOrd="0" presId="urn:microsoft.com/office/officeart/2009/3/layout/HorizontalOrganizationChart"/>
    <dgm:cxn modelId="{C90BAA5C-499F-4CBE-A9C4-9C0526956378}" type="presParOf" srcId="{4F4BA1D9-F266-4FCC-95CB-95D1BB14EB6E}" destId="{EFB53DA4-9B49-48FF-946B-14277D9C18D6}" srcOrd="2" destOrd="0" presId="urn:microsoft.com/office/officeart/2009/3/layout/HorizontalOrganizationChart"/>
    <dgm:cxn modelId="{429AA533-6C97-4AEC-B4A8-678896A5CDA0}" type="presParOf" srcId="{4F4BA1D9-F266-4FCC-95CB-95D1BB14EB6E}" destId="{36FF5F4C-FD41-49AD-8ECA-DCF634E024C9}" srcOrd="3" destOrd="0" presId="urn:microsoft.com/office/officeart/2009/3/layout/HorizontalOrganizationChart"/>
    <dgm:cxn modelId="{9B1ABF1D-5147-4583-8143-6170438EA14C}" type="presParOf" srcId="{36FF5F4C-FD41-49AD-8ECA-DCF634E024C9}" destId="{E323312A-B71C-4C50-BF8F-CCC5D602AC08}" srcOrd="0" destOrd="0" presId="urn:microsoft.com/office/officeart/2009/3/layout/HorizontalOrganizationChart"/>
    <dgm:cxn modelId="{F3A80D47-C55A-494A-BB62-8C58CC8E6FF8}" type="presParOf" srcId="{E323312A-B71C-4C50-BF8F-CCC5D602AC08}" destId="{D215124D-9A38-4A73-80CA-0F7E1A446D63}" srcOrd="0" destOrd="0" presId="urn:microsoft.com/office/officeart/2009/3/layout/HorizontalOrganizationChart"/>
    <dgm:cxn modelId="{4D68D9E6-CBCF-4748-A725-F6FFC29AC236}" type="presParOf" srcId="{E323312A-B71C-4C50-BF8F-CCC5D602AC08}" destId="{1D8D20F6-FF3D-4979-B985-401C74166E5A}" srcOrd="1" destOrd="0" presId="urn:microsoft.com/office/officeart/2009/3/layout/HorizontalOrganizationChart"/>
    <dgm:cxn modelId="{A82821AF-C931-48F7-8594-68DE3C904803}" type="presParOf" srcId="{36FF5F4C-FD41-49AD-8ECA-DCF634E024C9}" destId="{EA20358C-1696-44B3-8048-12FDD5F93D50}" srcOrd="1" destOrd="0" presId="urn:microsoft.com/office/officeart/2009/3/layout/HorizontalOrganizationChart"/>
    <dgm:cxn modelId="{97312EF6-32DA-4651-840A-DA2BF85E2101}" type="presParOf" srcId="{36FF5F4C-FD41-49AD-8ECA-DCF634E024C9}" destId="{43C17771-DEA8-446E-8F0F-F488539D0257}" srcOrd="2" destOrd="0" presId="urn:microsoft.com/office/officeart/2009/3/layout/HorizontalOrganizationChart"/>
    <dgm:cxn modelId="{81474AF9-C6B5-4582-91B2-A217B16EDD99}" type="presParOf" srcId="{9C5796C5-9BFF-4373-9415-E743A2ACA64B}" destId="{22E8D014-9C54-4A5B-B3BB-14BE1242D6B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27228E-4CD2-4D4B-B2CF-5F45E441D15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1738E96-0FE6-44BD-86BC-64F99A42178B}">
      <dgm:prSet/>
      <dgm:spPr/>
      <dgm:t>
        <a:bodyPr/>
        <a:lstStyle/>
        <a:p>
          <a:r>
            <a:rPr lang="en-US"/>
            <a:t>Produce high-quality synthetic data</a:t>
          </a:r>
        </a:p>
      </dgm:t>
    </dgm:pt>
    <dgm:pt modelId="{1086D805-EC6C-44C3-A33A-A968DDE2FD37}" type="parTrans" cxnId="{526C703C-830E-41E6-A67E-8A9E99F550A5}">
      <dgm:prSet/>
      <dgm:spPr/>
      <dgm:t>
        <a:bodyPr/>
        <a:lstStyle/>
        <a:p>
          <a:endParaRPr lang="en-US"/>
        </a:p>
      </dgm:t>
    </dgm:pt>
    <dgm:pt modelId="{F02390B9-146E-4CD0-A663-D97DAA8F2D10}" type="sibTrans" cxnId="{526C703C-830E-41E6-A67E-8A9E99F550A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4C082F9-13DA-49F1-9034-AA64BECDC59E}">
      <dgm:prSet/>
      <dgm:spPr/>
      <dgm:t>
        <a:bodyPr/>
        <a:lstStyle/>
        <a:p>
          <a:r>
            <a:rPr lang="en-US"/>
            <a:t>Use that data to augment the training data (in the 100s of samples)</a:t>
          </a:r>
        </a:p>
      </dgm:t>
    </dgm:pt>
    <dgm:pt modelId="{7DCB5B80-5360-42A0-8977-6C0B6874ED8C}" type="parTrans" cxnId="{322CAF2D-09E8-4908-BB90-53E3A008FC2F}">
      <dgm:prSet/>
      <dgm:spPr/>
      <dgm:t>
        <a:bodyPr/>
        <a:lstStyle/>
        <a:p>
          <a:endParaRPr lang="en-US"/>
        </a:p>
      </dgm:t>
    </dgm:pt>
    <dgm:pt modelId="{FBF533AC-AD7F-4C65-A8D2-C710C313B501}" type="sibTrans" cxnId="{322CAF2D-09E8-4908-BB90-53E3A008FC2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C7BC3C6-A622-452F-9311-4051BEEA2F92}">
      <dgm:prSet/>
      <dgm:spPr/>
      <dgm:t>
        <a:bodyPr/>
        <a:lstStyle/>
        <a:p>
          <a:r>
            <a:rPr lang="en-US" dirty="0"/>
            <a:t>Achieve better performance and generalization on the DL model</a:t>
          </a:r>
        </a:p>
      </dgm:t>
    </dgm:pt>
    <dgm:pt modelId="{20C29409-7711-479B-9276-C47E3A17BCD6}" type="parTrans" cxnId="{4128CE00-6CEA-4C3A-95EF-E8D97356CBE1}">
      <dgm:prSet/>
      <dgm:spPr/>
      <dgm:t>
        <a:bodyPr/>
        <a:lstStyle/>
        <a:p>
          <a:endParaRPr lang="en-US"/>
        </a:p>
      </dgm:t>
    </dgm:pt>
    <dgm:pt modelId="{6DFF3C9B-4CC4-4D51-91F2-26D98617E893}" type="sibTrans" cxnId="{4128CE00-6CEA-4C3A-95EF-E8D97356CBE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A187BFF-285D-4E26-BE31-3BE361CCF374}" type="pres">
      <dgm:prSet presAssocID="{4C27228E-4CD2-4D4B-B2CF-5F45E441D151}" presName="Name0" presStyleCnt="0">
        <dgm:presLayoutVars>
          <dgm:animLvl val="lvl"/>
          <dgm:resizeHandles val="exact"/>
        </dgm:presLayoutVars>
      </dgm:prSet>
      <dgm:spPr/>
    </dgm:pt>
    <dgm:pt modelId="{DF7F1263-313A-46CE-9865-3E0B97CCB6DF}" type="pres">
      <dgm:prSet presAssocID="{31738E96-0FE6-44BD-86BC-64F99A42178B}" presName="compositeNode" presStyleCnt="0">
        <dgm:presLayoutVars>
          <dgm:bulletEnabled val="1"/>
        </dgm:presLayoutVars>
      </dgm:prSet>
      <dgm:spPr/>
    </dgm:pt>
    <dgm:pt modelId="{8FC0E804-CE39-4A03-AE31-8C28192094F5}" type="pres">
      <dgm:prSet presAssocID="{31738E96-0FE6-44BD-86BC-64F99A42178B}" presName="bgRect" presStyleLbl="bgAccFollowNode1" presStyleIdx="0" presStyleCnt="3"/>
      <dgm:spPr/>
    </dgm:pt>
    <dgm:pt modelId="{C4953882-361F-43E8-9ED6-09791AC81C39}" type="pres">
      <dgm:prSet presAssocID="{F02390B9-146E-4CD0-A663-D97DAA8F2D1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50C6EDB-00E1-4FB9-BD04-829A5C2F594C}" type="pres">
      <dgm:prSet presAssocID="{31738E96-0FE6-44BD-86BC-64F99A42178B}" presName="bottomLine" presStyleLbl="alignNode1" presStyleIdx="1" presStyleCnt="6">
        <dgm:presLayoutVars/>
      </dgm:prSet>
      <dgm:spPr/>
    </dgm:pt>
    <dgm:pt modelId="{29AA8D9F-7F45-429B-B175-D2616EB41978}" type="pres">
      <dgm:prSet presAssocID="{31738E96-0FE6-44BD-86BC-64F99A42178B}" presName="nodeText" presStyleLbl="bgAccFollowNode1" presStyleIdx="0" presStyleCnt="3">
        <dgm:presLayoutVars>
          <dgm:bulletEnabled val="1"/>
        </dgm:presLayoutVars>
      </dgm:prSet>
      <dgm:spPr/>
    </dgm:pt>
    <dgm:pt modelId="{0D3B2994-718E-43B4-9CF8-85D7FBDC1D95}" type="pres">
      <dgm:prSet presAssocID="{F02390B9-146E-4CD0-A663-D97DAA8F2D10}" presName="sibTrans" presStyleCnt="0"/>
      <dgm:spPr/>
    </dgm:pt>
    <dgm:pt modelId="{14FC4B43-9589-49F5-926C-ED8C656A44BE}" type="pres">
      <dgm:prSet presAssocID="{24C082F9-13DA-49F1-9034-AA64BECDC59E}" presName="compositeNode" presStyleCnt="0">
        <dgm:presLayoutVars>
          <dgm:bulletEnabled val="1"/>
        </dgm:presLayoutVars>
      </dgm:prSet>
      <dgm:spPr/>
    </dgm:pt>
    <dgm:pt modelId="{B367554F-D75C-4E45-91D9-2AF276A98E5F}" type="pres">
      <dgm:prSet presAssocID="{24C082F9-13DA-49F1-9034-AA64BECDC59E}" presName="bgRect" presStyleLbl="bgAccFollowNode1" presStyleIdx="1" presStyleCnt="3"/>
      <dgm:spPr/>
    </dgm:pt>
    <dgm:pt modelId="{5A10E81F-0A1A-44CF-AB26-BFF25E0DEF65}" type="pres">
      <dgm:prSet presAssocID="{FBF533AC-AD7F-4C65-A8D2-C710C313B50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0693BD2-D03C-4641-B26D-C8F471E112E7}" type="pres">
      <dgm:prSet presAssocID="{24C082F9-13DA-49F1-9034-AA64BECDC59E}" presName="bottomLine" presStyleLbl="alignNode1" presStyleIdx="3" presStyleCnt="6">
        <dgm:presLayoutVars/>
      </dgm:prSet>
      <dgm:spPr/>
    </dgm:pt>
    <dgm:pt modelId="{57CDC010-E9EC-4BA6-A5BC-069F5AD7B55F}" type="pres">
      <dgm:prSet presAssocID="{24C082F9-13DA-49F1-9034-AA64BECDC59E}" presName="nodeText" presStyleLbl="bgAccFollowNode1" presStyleIdx="1" presStyleCnt="3">
        <dgm:presLayoutVars>
          <dgm:bulletEnabled val="1"/>
        </dgm:presLayoutVars>
      </dgm:prSet>
      <dgm:spPr/>
    </dgm:pt>
    <dgm:pt modelId="{DD15144F-ACAB-4E5B-B95D-81467707812A}" type="pres">
      <dgm:prSet presAssocID="{FBF533AC-AD7F-4C65-A8D2-C710C313B501}" presName="sibTrans" presStyleCnt="0"/>
      <dgm:spPr/>
    </dgm:pt>
    <dgm:pt modelId="{69582DAC-4AF7-4331-9805-9AA5396EC7AA}" type="pres">
      <dgm:prSet presAssocID="{DC7BC3C6-A622-452F-9311-4051BEEA2F92}" presName="compositeNode" presStyleCnt="0">
        <dgm:presLayoutVars>
          <dgm:bulletEnabled val="1"/>
        </dgm:presLayoutVars>
      </dgm:prSet>
      <dgm:spPr/>
    </dgm:pt>
    <dgm:pt modelId="{14AB072F-6CC0-4F31-AEC8-CC42D118ACEC}" type="pres">
      <dgm:prSet presAssocID="{DC7BC3C6-A622-452F-9311-4051BEEA2F92}" presName="bgRect" presStyleLbl="bgAccFollowNode1" presStyleIdx="2" presStyleCnt="3"/>
      <dgm:spPr/>
    </dgm:pt>
    <dgm:pt modelId="{E863167E-F2E2-483F-B99A-6F94E1D61EAC}" type="pres">
      <dgm:prSet presAssocID="{6DFF3C9B-4CC4-4D51-91F2-26D98617E89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402437F-6EBA-4026-8BEE-011EFACCE5E4}" type="pres">
      <dgm:prSet presAssocID="{DC7BC3C6-A622-452F-9311-4051BEEA2F92}" presName="bottomLine" presStyleLbl="alignNode1" presStyleIdx="5" presStyleCnt="6">
        <dgm:presLayoutVars/>
      </dgm:prSet>
      <dgm:spPr/>
    </dgm:pt>
    <dgm:pt modelId="{69D0F5BF-5A17-4D87-801F-171A66C7E58D}" type="pres">
      <dgm:prSet presAssocID="{DC7BC3C6-A622-452F-9311-4051BEEA2F9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128CE00-6CEA-4C3A-95EF-E8D97356CBE1}" srcId="{4C27228E-4CD2-4D4B-B2CF-5F45E441D151}" destId="{DC7BC3C6-A622-452F-9311-4051BEEA2F92}" srcOrd="2" destOrd="0" parTransId="{20C29409-7711-479B-9276-C47E3A17BCD6}" sibTransId="{6DFF3C9B-4CC4-4D51-91F2-26D98617E893}"/>
    <dgm:cxn modelId="{8AE54B08-315C-4619-AF85-8BC7B5D8DF23}" type="presOf" srcId="{F02390B9-146E-4CD0-A663-D97DAA8F2D10}" destId="{C4953882-361F-43E8-9ED6-09791AC81C39}" srcOrd="0" destOrd="0" presId="urn:microsoft.com/office/officeart/2016/7/layout/BasicLinearProcessNumbered"/>
    <dgm:cxn modelId="{EA1E210B-BD3D-40BF-ADAB-F616B1BC177C}" type="presOf" srcId="{6DFF3C9B-4CC4-4D51-91F2-26D98617E893}" destId="{E863167E-F2E2-483F-B99A-6F94E1D61EAC}" srcOrd="0" destOrd="0" presId="urn:microsoft.com/office/officeart/2016/7/layout/BasicLinearProcessNumbered"/>
    <dgm:cxn modelId="{8B062B2B-CCB6-443A-969F-4D68ACC9BDCE}" type="presOf" srcId="{FBF533AC-AD7F-4C65-A8D2-C710C313B501}" destId="{5A10E81F-0A1A-44CF-AB26-BFF25E0DEF65}" srcOrd="0" destOrd="0" presId="urn:microsoft.com/office/officeart/2016/7/layout/BasicLinearProcessNumbered"/>
    <dgm:cxn modelId="{322CAF2D-09E8-4908-BB90-53E3A008FC2F}" srcId="{4C27228E-4CD2-4D4B-B2CF-5F45E441D151}" destId="{24C082F9-13DA-49F1-9034-AA64BECDC59E}" srcOrd="1" destOrd="0" parTransId="{7DCB5B80-5360-42A0-8977-6C0B6874ED8C}" sibTransId="{FBF533AC-AD7F-4C65-A8D2-C710C313B501}"/>
    <dgm:cxn modelId="{526C703C-830E-41E6-A67E-8A9E99F550A5}" srcId="{4C27228E-4CD2-4D4B-B2CF-5F45E441D151}" destId="{31738E96-0FE6-44BD-86BC-64F99A42178B}" srcOrd="0" destOrd="0" parTransId="{1086D805-EC6C-44C3-A33A-A968DDE2FD37}" sibTransId="{F02390B9-146E-4CD0-A663-D97DAA8F2D10}"/>
    <dgm:cxn modelId="{A5F2957B-AAC0-4DBE-BC1E-4B130BD522B6}" type="presOf" srcId="{31738E96-0FE6-44BD-86BC-64F99A42178B}" destId="{29AA8D9F-7F45-429B-B175-D2616EB41978}" srcOrd="1" destOrd="0" presId="urn:microsoft.com/office/officeart/2016/7/layout/BasicLinearProcessNumbered"/>
    <dgm:cxn modelId="{83706AB3-33E1-4BD5-9075-AC9C5CC90193}" type="presOf" srcId="{24C082F9-13DA-49F1-9034-AA64BECDC59E}" destId="{57CDC010-E9EC-4BA6-A5BC-069F5AD7B55F}" srcOrd="1" destOrd="0" presId="urn:microsoft.com/office/officeart/2016/7/layout/BasicLinearProcessNumbered"/>
    <dgm:cxn modelId="{8ED5BFBA-859D-4CC2-A7DF-D9606D09845E}" type="presOf" srcId="{DC7BC3C6-A622-452F-9311-4051BEEA2F92}" destId="{69D0F5BF-5A17-4D87-801F-171A66C7E58D}" srcOrd="1" destOrd="0" presId="urn:microsoft.com/office/officeart/2016/7/layout/BasicLinearProcessNumbered"/>
    <dgm:cxn modelId="{29FC20BB-3A76-47A2-BB4D-234BB804C186}" type="presOf" srcId="{31738E96-0FE6-44BD-86BC-64F99A42178B}" destId="{8FC0E804-CE39-4A03-AE31-8C28192094F5}" srcOrd="0" destOrd="0" presId="urn:microsoft.com/office/officeart/2016/7/layout/BasicLinearProcessNumbered"/>
    <dgm:cxn modelId="{257C32BB-F500-4180-BA1C-23E6C7D75D9C}" type="presOf" srcId="{DC7BC3C6-A622-452F-9311-4051BEEA2F92}" destId="{14AB072F-6CC0-4F31-AEC8-CC42D118ACEC}" srcOrd="0" destOrd="0" presId="urn:microsoft.com/office/officeart/2016/7/layout/BasicLinearProcessNumbered"/>
    <dgm:cxn modelId="{5C4D14BD-B564-431C-9D06-F65A79BBC74B}" type="presOf" srcId="{24C082F9-13DA-49F1-9034-AA64BECDC59E}" destId="{B367554F-D75C-4E45-91D9-2AF276A98E5F}" srcOrd="0" destOrd="0" presId="urn:microsoft.com/office/officeart/2016/7/layout/BasicLinearProcessNumbered"/>
    <dgm:cxn modelId="{7EF494D0-5A57-4689-AE10-A99199EF99D2}" type="presOf" srcId="{4C27228E-4CD2-4D4B-B2CF-5F45E441D151}" destId="{DA187BFF-285D-4E26-BE31-3BE361CCF374}" srcOrd="0" destOrd="0" presId="urn:microsoft.com/office/officeart/2016/7/layout/BasicLinearProcessNumbered"/>
    <dgm:cxn modelId="{BE2D2260-0D79-4560-9B02-597EACCD366E}" type="presParOf" srcId="{DA187BFF-285D-4E26-BE31-3BE361CCF374}" destId="{DF7F1263-313A-46CE-9865-3E0B97CCB6DF}" srcOrd="0" destOrd="0" presId="urn:microsoft.com/office/officeart/2016/7/layout/BasicLinearProcessNumbered"/>
    <dgm:cxn modelId="{98114D3B-8991-4B0E-9D39-5B0213A29906}" type="presParOf" srcId="{DF7F1263-313A-46CE-9865-3E0B97CCB6DF}" destId="{8FC0E804-CE39-4A03-AE31-8C28192094F5}" srcOrd="0" destOrd="0" presId="urn:microsoft.com/office/officeart/2016/7/layout/BasicLinearProcessNumbered"/>
    <dgm:cxn modelId="{3FF8B181-321B-4B75-A46A-BA68DA30C091}" type="presParOf" srcId="{DF7F1263-313A-46CE-9865-3E0B97CCB6DF}" destId="{C4953882-361F-43E8-9ED6-09791AC81C39}" srcOrd="1" destOrd="0" presId="urn:microsoft.com/office/officeart/2016/7/layout/BasicLinearProcessNumbered"/>
    <dgm:cxn modelId="{56C651D3-FD29-427D-9063-5FD074900151}" type="presParOf" srcId="{DF7F1263-313A-46CE-9865-3E0B97CCB6DF}" destId="{450C6EDB-00E1-4FB9-BD04-829A5C2F594C}" srcOrd="2" destOrd="0" presId="urn:microsoft.com/office/officeart/2016/7/layout/BasicLinearProcessNumbered"/>
    <dgm:cxn modelId="{D22F3AF7-FFB0-4CAB-A4D6-CEB003FABA4E}" type="presParOf" srcId="{DF7F1263-313A-46CE-9865-3E0B97CCB6DF}" destId="{29AA8D9F-7F45-429B-B175-D2616EB41978}" srcOrd="3" destOrd="0" presId="urn:microsoft.com/office/officeart/2016/7/layout/BasicLinearProcessNumbered"/>
    <dgm:cxn modelId="{7C20FA6D-29D2-43A9-8ABC-8D59ADD5E831}" type="presParOf" srcId="{DA187BFF-285D-4E26-BE31-3BE361CCF374}" destId="{0D3B2994-718E-43B4-9CF8-85D7FBDC1D95}" srcOrd="1" destOrd="0" presId="urn:microsoft.com/office/officeart/2016/7/layout/BasicLinearProcessNumbered"/>
    <dgm:cxn modelId="{71272972-54F9-4B53-B342-EEFF7EA9992E}" type="presParOf" srcId="{DA187BFF-285D-4E26-BE31-3BE361CCF374}" destId="{14FC4B43-9589-49F5-926C-ED8C656A44BE}" srcOrd="2" destOrd="0" presId="urn:microsoft.com/office/officeart/2016/7/layout/BasicLinearProcessNumbered"/>
    <dgm:cxn modelId="{D165CE04-C1CB-44BB-B39A-1AA06CD63D31}" type="presParOf" srcId="{14FC4B43-9589-49F5-926C-ED8C656A44BE}" destId="{B367554F-D75C-4E45-91D9-2AF276A98E5F}" srcOrd="0" destOrd="0" presId="urn:microsoft.com/office/officeart/2016/7/layout/BasicLinearProcessNumbered"/>
    <dgm:cxn modelId="{91486EA0-7D6E-42F0-8B45-909121DEA383}" type="presParOf" srcId="{14FC4B43-9589-49F5-926C-ED8C656A44BE}" destId="{5A10E81F-0A1A-44CF-AB26-BFF25E0DEF65}" srcOrd="1" destOrd="0" presId="urn:microsoft.com/office/officeart/2016/7/layout/BasicLinearProcessNumbered"/>
    <dgm:cxn modelId="{1DBBD817-0581-45D5-B875-53A7D63E53A2}" type="presParOf" srcId="{14FC4B43-9589-49F5-926C-ED8C656A44BE}" destId="{20693BD2-D03C-4641-B26D-C8F471E112E7}" srcOrd="2" destOrd="0" presId="urn:microsoft.com/office/officeart/2016/7/layout/BasicLinearProcessNumbered"/>
    <dgm:cxn modelId="{725A1243-21CC-444C-8E1A-CFA599AA1295}" type="presParOf" srcId="{14FC4B43-9589-49F5-926C-ED8C656A44BE}" destId="{57CDC010-E9EC-4BA6-A5BC-069F5AD7B55F}" srcOrd="3" destOrd="0" presId="urn:microsoft.com/office/officeart/2016/7/layout/BasicLinearProcessNumbered"/>
    <dgm:cxn modelId="{0BA20599-599C-4293-B354-58882BAFEDE3}" type="presParOf" srcId="{DA187BFF-285D-4E26-BE31-3BE361CCF374}" destId="{DD15144F-ACAB-4E5B-B95D-81467707812A}" srcOrd="3" destOrd="0" presId="urn:microsoft.com/office/officeart/2016/7/layout/BasicLinearProcessNumbered"/>
    <dgm:cxn modelId="{6ECDF800-5AB8-4966-8CD9-DACD0E0F8CA6}" type="presParOf" srcId="{DA187BFF-285D-4E26-BE31-3BE361CCF374}" destId="{69582DAC-4AF7-4331-9805-9AA5396EC7AA}" srcOrd="4" destOrd="0" presId="urn:microsoft.com/office/officeart/2016/7/layout/BasicLinearProcessNumbered"/>
    <dgm:cxn modelId="{56796F32-77F3-46B1-BDA8-73D370CF8416}" type="presParOf" srcId="{69582DAC-4AF7-4331-9805-9AA5396EC7AA}" destId="{14AB072F-6CC0-4F31-AEC8-CC42D118ACEC}" srcOrd="0" destOrd="0" presId="urn:microsoft.com/office/officeart/2016/7/layout/BasicLinearProcessNumbered"/>
    <dgm:cxn modelId="{0760B5E3-D496-49EF-9591-9573CDF1F906}" type="presParOf" srcId="{69582DAC-4AF7-4331-9805-9AA5396EC7AA}" destId="{E863167E-F2E2-483F-B99A-6F94E1D61EAC}" srcOrd="1" destOrd="0" presId="urn:microsoft.com/office/officeart/2016/7/layout/BasicLinearProcessNumbered"/>
    <dgm:cxn modelId="{41982078-23FE-409D-BB28-E112C0B534D8}" type="presParOf" srcId="{69582DAC-4AF7-4331-9805-9AA5396EC7AA}" destId="{5402437F-6EBA-4026-8BEE-011EFACCE5E4}" srcOrd="2" destOrd="0" presId="urn:microsoft.com/office/officeart/2016/7/layout/BasicLinearProcessNumbered"/>
    <dgm:cxn modelId="{7FAEC276-195C-4026-8B39-BBAE02E6735F}" type="presParOf" srcId="{69582DAC-4AF7-4331-9805-9AA5396EC7AA}" destId="{69D0F5BF-5A17-4D87-801F-171A66C7E58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68C9F-A327-4359-A578-87B8E9C402D5}">
      <dsp:nvSpPr>
        <dsp:cNvPr id="0" name=""/>
        <dsp:cNvSpPr/>
      </dsp:nvSpPr>
      <dsp:spPr>
        <a:xfrm rot="5400000">
          <a:off x="2224334" y="-203253"/>
          <a:ext cx="2164258" cy="31119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Replacing values or Adding noise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Statistical Models </a:t>
          </a:r>
        </a:p>
      </dsp:txBody>
      <dsp:txXfrm rot="-5400000">
        <a:off x="1750480" y="376251"/>
        <a:ext cx="3006316" cy="1952958"/>
      </dsp:txXfrm>
    </dsp:sp>
    <dsp:sp modelId="{0D2D6BFC-EC49-43A4-BEE3-19CF8BB78B8B}">
      <dsp:nvSpPr>
        <dsp:cNvPr id="0" name=""/>
        <dsp:cNvSpPr/>
      </dsp:nvSpPr>
      <dsp:spPr>
        <a:xfrm>
          <a:off x="0" y="67"/>
          <a:ext cx="1750480" cy="27053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Classical Approaches</a:t>
          </a:r>
        </a:p>
      </dsp:txBody>
      <dsp:txXfrm>
        <a:off x="85451" y="85518"/>
        <a:ext cx="1579578" cy="2534420"/>
      </dsp:txXfrm>
    </dsp:sp>
    <dsp:sp modelId="{7FA0780A-C1ED-43E2-9103-80593DF00E81}">
      <dsp:nvSpPr>
        <dsp:cNvPr id="0" name=""/>
        <dsp:cNvSpPr/>
      </dsp:nvSpPr>
      <dsp:spPr>
        <a:xfrm rot="5400000">
          <a:off x="2224334" y="2637334"/>
          <a:ext cx="2164258" cy="31119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Variational Auto-Encoders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/>
            <a:t>GANs</a:t>
          </a:r>
          <a:r>
            <a:rPr lang="en-US" sz="2500" kern="1200"/>
            <a:t> (Generative Adversarial Networks)</a:t>
          </a:r>
        </a:p>
      </dsp:txBody>
      <dsp:txXfrm rot="-5400000">
        <a:off x="1750480" y="3216838"/>
        <a:ext cx="3006316" cy="1952958"/>
      </dsp:txXfrm>
    </dsp:sp>
    <dsp:sp modelId="{A7664AED-3955-4249-8235-9B3B7102EE3C}">
      <dsp:nvSpPr>
        <dsp:cNvPr id="0" name=""/>
        <dsp:cNvSpPr/>
      </dsp:nvSpPr>
      <dsp:spPr>
        <a:xfrm>
          <a:off x="0" y="2840656"/>
          <a:ext cx="1750480" cy="27053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Deep Learning Approaches</a:t>
          </a:r>
        </a:p>
      </dsp:txBody>
      <dsp:txXfrm>
        <a:off x="85451" y="2926107"/>
        <a:ext cx="1579578" cy="2534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34063-3039-4A4C-B4A3-775E4138ABA1}">
      <dsp:nvSpPr>
        <dsp:cNvPr id="0" name=""/>
        <dsp:cNvSpPr/>
      </dsp:nvSpPr>
      <dsp:spPr>
        <a:xfrm>
          <a:off x="3132004" y="2773023"/>
          <a:ext cx="625728" cy="672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2864" y="0"/>
              </a:lnTo>
              <a:lnTo>
                <a:pt x="312864" y="672657"/>
              </a:lnTo>
              <a:lnTo>
                <a:pt x="625728" y="67265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17AE0-7AB1-4891-967E-876DE0B6524C}">
      <dsp:nvSpPr>
        <dsp:cNvPr id="0" name=""/>
        <dsp:cNvSpPr/>
      </dsp:nvSpPr>
      <dsp:spPr>
        <a:xfrm>
          <a:off x="3132004" y="2100365"/>
          <a:ext cx="625728" cy="672657"/>
        </a:xfrm>
        <a:custGeom>
          <a:avLst/>
          <a:gdLst/>
          <a:ahLst/>
          <a:cxnLst/>
          <a:rect l="0" t="0" r="0" b="0"/>
          <a:pathLst>
            <a:path>
              <a:moveTo>
                <a:pt x="0" y="672657"/>
              </a:moveTo>
              <a:lnTo>
                <a:pt x="312864" y="672657"/>
              </a:lnTo>
              <a:lnTo>
                <a:pt x="312864" y="0"/>
              </a:lnTo>
              <a:lnTo>
                <a:pt x="625728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8328B-4773-4927-95D6-7993C5A77B5D}">
      <dsp:nvSpPr>
        <dsp:cNvPr id="0" name=""/>
        <dsp:cNvSpPr/>
      </dsp:nvSpPr>
      <dsp:spPr>
        <a:xfrm>
          <a:off x="3364" y="2295905"/>
          <a:ext cx="3128640" cy="95423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State-of-the-art</a:t>
          </a:r>
        </a:p>
      </dsp:txBody>
      <dsp:txXfrm>
        <a:off x="3364" y="2295905"/>
        <a:ext cx="3128640" cy="954235"/>
      </dsp:txXfrm>
    </dsp:sp>
    <dsp:sp modelId="{4891B2C2-F6CA-4149-A202-F5CA7BBD020B}">
      <dsp:nvSpPr>
        <dsp:cNvPr id="0" name=""/>
        <dsp:cNvSpPr/>
      </dsp:nvSpPr>
      <dsp:spPr>
        <a:xfrm>
          <a:off x="3757732" y="1623248"/>
          <a:ext cx="3128640" cy="95423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TimeGAN</a:t>
          </a:r>
          <a:endParaRPr lang="en-US" sz="3600" kern="1200" dirty="0"/>
        </a:p>
      </dsp:txBody>
      <dsp:txXfrm>
        <a:off x="3757732" y="1623248"/>
        <a:ext cx="3128640" cy="954235"/>
      </dsp:txXfrm>
    </dsp:sp>
    <dsp:sp modelId="{0FAC89C6-4DC1-4D7E-922D-9EFE085A7FF6}">
      <dsp:nvSpPr>
        <dsp:cNvPr id="0" name=""/>
        <dsp:cNvSpPr/>
      </dsp:nvSpPr>
      <dsp:spPr>
        <a:xfrm>
          <a:off x="3757732" y="2968563"/>
          <a:ext cx="3128640" cy="95423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RTSGAN</a:t>
          </a:r>
        </a:p>
      </dsp:txBody>
      <dsp:txXfrm>
        <a:off x="3757732" y="2968563"/>
        <a:ext cx="3128640" cy="954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53DA4-9B49-48FF-946B-14277D9C18D6}">
      <dsp:nvSpPr>
        <dsp:cNvPr id="0" name=""/>
        <dsp:cNvSpPr/>
      </dsp:nvSpPr>
      <dsp:spPr>
        <a:xfrm>
          <a:off x="3064448" y="4461805"/>
          <a:ext cx="537936" cy="578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8968" y="0"/>
              </a:lnTo>
              <a:lnTo>
                <a:pt x="268968" y="578281"/>
              </a:lnTo>
              <a:lnTo>
                <a:pt x="537936" y="57828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7117F-B3FD-4E7B-B878-D3D5EB9431B9}">
      <dsp:nvSpPr>
        <dsp:cNvPr id="0" name=""/>
        <dsp:cNvSpPr/>
      </dsp:nvSpPr>
      <dsp:spPr>
        <a:xfrm>
          <a:off x="3064448" y="3883523"/>
          <a:ext cx="537936" cy="578281"/>
        </a:xfrm>
        <a:custGeom>
          <a:avLst/>
          <a:gdLst/>
          <a:ahLst/>
          <a:cxnLst/>
          <a:rect l="0" t="0" r="0" b="0"/>
          <a:pathLst>
            <a:path>
              <a:moveTo>
                <a:pt x="0" y="578281"/>
              </a:moveTo>
              <a:lnTo>
                <a:pt x="268968" y="578281"/>
              </a:lnTo>
              <a:lnTo>
                <a:pt x="268968" y="0"/>
              </a:lnTo>
              <a:lnTo>
                <a:pt x="53793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70DEE-6405-452F-8431-713CEB5D9368}">
      <dsp:nvSpPr>
        <dsp:cNvPr id="0" name=""/>
        <dsp:cNvSpPr/>
      </dsp:nvSpPr>
      <dsp:spPr>
        <a:xfrm>
          <a:off x="3064448" y="2681240"/>
          <a:ext cx="537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793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601F8-D300-49F3-B62E-37D518157DAD}">
      <dsp:nvSpPr>
        <dsp:cNvPr id="0" name=""/>
        <dsp:cNvSpPr/>
      </dsp:nvSpPr>
      <dsp:spPr>
        <a:xfrm>
          <a:off x="3064448" y="992114"/>
          <a:ext cx="537936" cy="578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8968" y="0"/>
              </a:lnTo>
              <a:lnTo>
                <a:pt x="268968" y="578281"/>
              </a:lnTo>
              <a:lnTo>
                <a:pt x="537936" y="57828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54F60-3BB1-42B4-833D-ACB09E85D9D7}">
      <dsp:nvSpPr>
        <dsp:cNvPr id="0" name=""/>
        <dsp:cNvSpPr/>
      </dsp:nvSpPr>
      <dsp:spPr>
        <a:xfrm>
          <a:off x="3064448" y="413832"/>
          <a:ext cx="537936" cy="578281"/>
        </a:xfrm>
        <a:custGeom>
          <a:avLst/>
          <a:gdLst/>
          <a:ahLst/>
          <a:cxnLst/>
          <a:rect l="0" t="0" r="0" b="0"/>
          <a:pathLst>
            <a:path>
              <a:moveTo>
                <a:pt x="0" y="578281"/>
              </a:moveTo>
              <a:lnTo>
                <a:pt x="268968" y="578281"/>
              </a:lnTo>
              <a:lnTo>
                <a:pt x="268968" y="0"/>
              </a:lnTo>
              <a:lnTo>
                <a:pt x="537936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5DD77-EAF7-447E-99F0-73E5B5F8AAF0}">
      <dsp:nvSpPr>
        <dsp:cNvPr id="0" name=""/>
        <dsp:cNvSpPr/>
      </dsp:nvSpPr>
      <dsp:spPr>
        <a:xfrm>
          <a:off x="374765" y="581937"/>
          <a:ext cx="2689682" cy="8203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38 data samples</a:t>
          </a:r>
        </a:p>
      </dsp:txBody>
      <dsp:txXfrm>
        <a:off x="374765" y="581937"/>
        <a:ext cx="2689682" cy="820353"/>
      </dsp:txXfrm>
    </dsp:sp>
    <dsp:sp modelId="{30FF6E71-65BA-4BBD-9CB9-FB4C709F1ECD}">
      <dsp:nvSpPr>
        <dsp:cNvPr id="0" name=""/>
        <dsp:cNvSpPr/>
      </dsp:nvSpPr>
      <dsp:spPr>
        <a:xfrm>
          <a:off x="3602384" y="3655"/>
          <a:ext cx="2689682" cy="82035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Too few data samples for Deep Learning (DL) models</a:t>
          </a:r>
        </a:p>
      </dsp:txBody>
      <dsp:txXfrm>
        <a:off x="3602384" y="3655"/>
        <a:ext cx="2689682" cy="820353"/>
      </dsp:txXfrm>
    </dsp:sp>
    <dsp:sp modelId="{FC7D23A2-BE07-431B-9EF1-60FA6C3CFD42}">
      <dsp:nvSpPr>
        <dsp:cNvPr id="0" name=""/>
        <dsp:cNvSpPr/>
      </dsp:nvSpPr>
      <dsp:spPr>
        <a:xfrm>
          <a:off x="3602384" y="1160219"/>
          <a:ext cx="2689682" cy="82035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Unable to generalize well to unseen data</a:t>
          </a:r>
        </a:p>
      </dsp:txBody>
      <dsp:txXfrm>
        <a:off x="3602384" y="1160219"/>
        <a:ext cx="2689682" cy="820353"/>
      </dsp:txXfrm>
    </dsp:sp>
    <dsp:sp modelId="{43CD7F9B-E23D-4DA3-8C36-E453A675E2BD}">
      <dsp:nvSpPr>
        <dsp:cNvPr id="0" name=""/>
        <dsp:cNvSpPr/>
      </dsp:nvSpPr>
      <dsp:spPr>
        <a:xfrm>
          <a:off x="374765" y="2316783"/>
          <a:ext cx="2689682" cy="8203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‘SUM’ column used for prediction</a:t>
          </a:r>
        </a:p>
      </dsp:txBody>
      <dsp:txXfrm>
        <a:off x="374765" y="2316783"/>
        <a:ext cx="2689682" cy="820353"/>
      </dsp:txXfrm>
    </dsp:sp>
    <dsp:sp modelId="{6A6609C7-EBB3-4CAF-A0DC-B1E3BB4143C9}">
      <dsp:nvSpPr>
        <dsp:cNvPr id="0" name=""/>
        <dsp:cNvSpPr/>
      </dsp:nvSpPr>
      <dsp:spPr>
        <a:xfrm>
          <a:off x="3602384" y="2316783"/>
          <a:ext cx="2689682" cy="82035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Monthly Energy Consumption</a:t>
          </a:r>
          <a:endParaRPr lang="en-SE" sz="1800" kern="1200"/>
        </a:p>
      </dsp:txBody>
      <dsp:txXfrm>
        <a:off x="3602384" y="2316783"/>
        <a:ext cx="2689682" cy="820353"/>
      </dsp:txXfrm>
    </dsp:sp>
    <dsp:sp modelId="{D0AF2FC8-84D2-41F6-AD18-69C27692261C}">
      <dsp:nvSpPr>
        <dsp:cNvPr id="0" name=""/>
        <dsp:cNvSpPr/>
      </dsp:nvSpPr>
      <dsp:spPr>
        <a:xfrm>
          <a:off x="374765" y="4051628"/>
          <a:ext cx="2689682" cy="8203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Split data into sequences of 15 length</a:t>
          </a:r>
        </a:p>
      </dsp:txBody>
      <dsp:txXfrm>
        <a:off x="374765" y="4051628"/>
        <a:ext cx="2689682" cy="820353"/>
      </dsp:txXfrm>
    </dsp:sp>
    <dsp:sp modelId="{B6D5F520-84D3-4DF6-B800-CB9E5CE80BCC}">
      <dsp:nvSpPr>
        <dsp:cNvPr id="0" name=""/>
        <dsp:cNvSpPr/>
      </dsp:nvSpPr>
      <dsp:spPr>
        <a:xfrm>
          <a:off x="3602384" y="3473347"/>
          <a:ext cx="2689682" cy="82035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14 previous samples as historical data</a:t>
          </a:r>
          <a:endParaRPr lang="en-SE" sz="1800" kern="1200" dirty="0"/>
        </a:p>
      </dsp:txBody>
      <dsp:txXfrm>
        <a:off x="3602384" y="3473347"/>
        <a:ext cx="2689682" cy="820353"/>
      </dsp:txXfrm>
    </dsp:sp>
    <dsp:sp modelId="{D215124D-9A38-4A73-80CA-0F7E1A446D63}">
      <dsp:nvSpPr>
        <dsp:cNvPr id="0" name=""/>
        <dsp:cNvSpPr/>
      </dsp:nvSpPr>
      <dsp:spPr>
        <a:xfrm>
          <a:off x="3602384" y="4629910"/>
          <a:ext cx="2689682" cy="82035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15</a:t>
          </a:r>
          <a:r>
            <a:rPr lang="en-US" sz="1800" kern="1200" baseline="30000" dirty="0"/>
            <a:t>th</a:t>
          </a:r>
          <a:r>
            <a:rPr lang="en-US" sz="1800" kern="1200" dirty="0"/>
            <a:t> sample as target</a:t>
          </a:r>
          <a:endParaRPr lang="en-SE" sz="1800" kern="1200" dirty="0"/>
        </a:p>
      </dsp:txBody>
      <dsp:txXfrm>
        <a:off x="3602384" y="4629910"/>
        <a:ext cx="2689682" cy="8203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0E804-CE39-4A03-AE31-8C28192094F5}">
      <dsp:nvSpPr>
        <dsp:cNvPr id="0" name=""/>
        <dsp:cNvSpPr/>
      </dsp:nvSpPr>
      <dsp:spPr>
        <a:xfrm>
          <a:off x="0" y="1709363"/>
          <a:ext cx="1519514" cy="2127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67" tIns="330200" rIns="11846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Produce high-quality synthetic data</a:t>
          </a:r>
        </a:p>
      </dsp:txBody>
      <dsp:txXfrm>
        <a:off x="0" y="2517745"/>
        <a:ext cx="1519514" cy="1276392"/>
      </dsp:txXfrm>
    </dsp:sp>
    <dsp:sp modelId="{C4953882-361F-43E8-9ED6-09791AC81C39}">
      <dsp:nvSpPr>
        <dsp:cNvPr id="0" name=""/>
        <dsp:cNvSpPr/>
      </dsp:nvSpPr>
      <dsp:spPr>
        <a:xfrm>
          <a:off x="440659" y="1922095"/>
          <a:ext cx="638196" cy="638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6" tIns="12700" rIns="49756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534121" y="2015557"/>
        <a:ext cx="451272" cy="451272"/>
      </dsp:txXfrm>
    </dsp:sp>
    <dsp:sp modelId="{450C6EDB-00E1-4FB9-BD04-829A5C2F594C}">
      <dsp:nvSpPr>
        <dsp:cNvPr id="0" name=""/>
        <dsp:cNvSpPr/>
      </dsp:nvSpPr>
      <dsp:spPr>
        <a:xfrm>
          <a:off x="0" y="3836611"/>
          <a:ext cx="151951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7554F-D75C-4E45-91D9-2AF276A98E5F}">
      <dsp:nvSpPr>
        <dsp:cNvPr id="0" name=""/>
        <dsp:cNvSpPr/>
      </dsp:nvSpPr>
      <dsp:spPr>
        <a:xfrm>
          <a:off x="1671466" y="1709363"/>
          <a:ext cx="1519514" cy="2127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67" tIns="330200" rIns="11846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that data to augment the training data (in the 100s of samples)</a:t>
          </a:r>
        </a:p>
      </dsp:txBody>
      <dsp:txXfrm>
        <a:off x="1671466" y="2517745"/>
        <a:ext cx="1519514" cy="1276392"/>
      </dsp:txXfrm>
    </dsp:sp>
    <dsp:sp modelId="{5A10E81F-0A1A-44CF-AB26-BFF25E0DEF65}">
      <dsp:nvSpPr>
        <dsp:cNvPr id="0" name=""/>
        <dsp:cNvSpPr/>
      </dsp:nvSpPr>
      <dsp:spPr>
        <a:xfrm>
          <a:off x="2112125" y="1922095"/>
          <a:ext cx="638196" cy="638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6" tIns="12700" rIns="49756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2205587" y="2015557"/>
        <a:ext cx="451272" cy="451272"/>
      </dsp:txXfrm>
    </dsp:sp>
    <dsp:sp modelId="{20693BD2-D03C-4641-B26D-C8F471E112E7}">
      <dsp:nvSpPr>
        <dsp:cNvPr id="0" name=""/>
        <dsp:cNvSpPr/>
      </dsp:nvSpPr>
      <dsp:spPr>
        <a:xfrm>
          <a:off x="1671466" y="3836611"/>
          <a:ext cx="151951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B072F-6CC0-4F31-AEC8-CC42D118ACEC}">
      <dsp:nvSpPr>
        <dsp:cNvPr id="0" name=""/>
        <dsp:cNvSpPr/>
      </dsp:nvSpPr>
      <dsp:spPr>
        <a:xfrm>
          <a:off x="3342932" y="1709363"/>
          <a:ext cx="1519514" cy="2127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67" tIns="330200" rIns="11846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Achieve better performance and generalization on the DL model</a:t>
          </a:r>
        </a:p>
      </dsp:txBody>
      <dsp:txXfrm>
        <a:off x="3342932" y="2517745"/>
        <a:ext cx="1519514" cy="1276392"/>
      </dsp:txXfrm>
    </dsp:sp>
    <dsp:sp modelId="{E863167E-F2E2-483F-B99A-6F94E1D61EAC}">
      <dsp:nvSpPr>
        <dsp:cNvPr id="0" name=""/>
        <dsp:cNvSpPr/>
      </dsp:nvSpPr>
      <dsp:spPr>
        <a:xfrm>
          <a:off x="3783591" y="1922095"/>
          <a:ext cx="638196" cy="638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6" tIns="12700" rIns="49756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3877053" y="2015557"/>
        <a:ext cx="451272" cy="451272"/>
      </dsp:txXfrm>
    </dsp:sp>
    <dsp:sp modelId="{5402437F-6EBA-4026-8BEE-011EFACCE5E4}">
      <dsp:nvSpPr>
        <dsp:cNvPr id="0" name=""/>
        <dsp:cNvSpPr/>
      </dsp:nvSpPr>
      <dsp:spPr>
        <a:xfrm>
          <a:off x="3342932" y="3836611"/>
          <a:ext cx="151951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2CCAD-480F-402C-9232-779F1102C802}" type="datetimeFigureOut">
              <a:rPr lang="en-SE" smtClean="0"/>
              <a:t>2024-06-15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CB998-CBB5-43C0-AAA5-050636F0543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49616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CB998-CBB5-43C0-AAA5-050636F05431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89062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Principal Component Analysis plot, is a way to visualize data in a simplified manner. It takes complex data with many variables (15 in our case) and projects it into a lower-dimensional space.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CB998-CBB5-43C0-AAA5-050636F05431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1740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Principal Component Analysis plot, is a way to visualize data in a simplified manner. It takes complex data with many variables (15 in our case) and projects it into a lower-dimensional space.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CB998-CBB5-43C0-AAA5-050636F05431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30984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CB998-CBB5-43C0-AAA5-050636F05431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49090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ML models rely on input data to learn patterns and make generalized predictions. Generally, the more data the better.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all data is good data. Quality matters just as much as quantity.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 quality data is important, because poor quality data can lead inaccurate models that do not generalize well to unseen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problem is that high quality data is difficult to obtain in most cases.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Artificial data that mimics the statistical properties of real data. SD can tackle these issues.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CB998-CBB5-43C0-AAA5-050636F05431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435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CB998-CBB5-43C0-AAA5-050636F05431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121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time, this competition improves both networks, resulting in the generator producing very realistic fake samples.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CB998-CBB5-43C0-AAA5-050636F05431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9126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TimeGAN</a:t>
            </a:r>
            <a:r>
              <a:rPr lang="en-US" dirty="0"/>
              <a:t> precedes RTSGAN, and worth noting is that RTSGAN also handles missing values in the original data.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CB998-CBB5-43C0-AAA5-050636F05431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8066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CB998-CBB5-43C0-AAA5-050636F05431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98204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example, the first 14 months are chosen as historical data (training data) and the 15</a:t>
            </a:r>
            <a:r>
              <a:rPr lang="en-US" baseline="30000" dirty="0"/>
              <a:t>th</a:t>
            </a:r>
            <a:r>
              <a:rPr lang="en-US" dirty="0"/>
              <a:t> month as future prediction, 2</a:t>
            </a:r>
            <a:r>
              <a:rPr lang="en-US" baseline="30000" dirty="0"/>
              <a:t>nd</a:t>
            </a:r>
            <a:r>
              <a:rPr lang="en-US" dirty="0"/>
              <a:t> to 15</a:t>
            </a:r>
            <a:r>
              <a:rPr lang="en-US" baseline="30000" dirty="0"/>
              <a:t>th</a:t>
            </a:r>
            <a:r>
              <a:rPr lang="en-US" dirty="0"/>
              <a:t> month as history data and the 16</a:t>
            </a:r>
            <a:r>
              <a:rPr lang="en-US" baseline="30000" dirty="0"/>
              <a:t>th</a:t>
            </a:r>
            <a:r>
              <a:rPr lang="en-US" dirty="0"/>
              <a:t> as future prediction, and so on in a sliding window manner.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CB998-CBB5-43C0-AAA5-050636F05431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11401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CB998-CBB5-43C0-AAA5-050636F05431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07068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50K to 100K seems to be necessary for training. This takes a long time and it’s making it difficult for hyperparameter tuning.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Statistical comparison, PCA, t-SNE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CB998-CBB5-43C0-AAA5-050636F05431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9260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8797-61E5-3EA9-514C-C91971515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E241F-203B-CB62-CD3D-D8454829B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59DA1-42A6-D3D2-6F89-775E3460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5540-202D-431D-B81E-FC2AACF3F079}" type="datetimeFigureOut">
              <a:rPr lang="en-SE" smtClean="0"/>
              <a:t>2024-06-15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42260-F9BB-9183-EADE-C7A3C416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04E5-4415-D11F-90E5-33004D27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270F-3838-48F7-8216-9D037AE9E7B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3793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F64C-AFD0-1CBE-D00C-FCDA94B6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95B81-8374-ADBB-645A-6AE6AD28C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9D26D-757D-9A9C-059F-9F4E6350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5540-202D-431D-B81E-FC2AACF3F079}" type="datetimeFigureOut">
              <a:rPr lang="en-SE" smtClean="0"/>
              <a:t>2024-06-15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5CBDC-F482-B602-FADA-BA2BF435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A2BA-C574-E145-DF9F-EB0EDEC3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270F-3838-48F7-8216-9D037AE9E7B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3806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261E1-952E-9CBF-04F1-3613036D7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588BE-49D3-2A12-7318-C4BD2C45A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8B8BB-D604-A895-855A-036071B8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5540-202D-431D-B81E-FC2AACF3F079}" type="datetimeFigureOut">
              <a:rPr lang="en-SE" smtClean="0"/>
              <a:t>2024-06-15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FE71-7E35-D20C-E8E0-04FF4A14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CBC36-C6AE-5F17-673D-24ACA297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270F-3838-48F7-8216-9D037AE9E7B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329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09E8-B4CC-E919-2E7B-5A00C089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AFC2-7109-EBCB-B41A-761D1CD39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3E281-15F8-D2C2-772F-FFCA7D31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5540-202D-431D-B81E-FC2AACF3F079}" type="datetimeFigureOut">
              <a:rPr lang="en-SE" smtClean="0"/>
              <a:t>2024-06-15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82338-12FB-EC95-8157-126E3F77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1E544-75D7-7A11-E597-3D17E0AC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270F-3838-48F7-8216-9D037AE9E7B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94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9142-763E-CF79-923F-0864ACFC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331FD-831B-7E04-5F31-E5EC1749F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F64C0-3742-0C5B-1AB3-96F4A630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5540-202D-431D-B81E-FC2AACF3F079}" type="datetimeFigureOut">
              <a:rPr lang="en-SE" smtClean="0"/>
              <a:t>2024-06-15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E55F-B463-3006-5C78-C8CD2B62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98B3F-2CA6-996D-936F-DCC4CC8A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270F-3838-48F7-8216-9D037AE9E7B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732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35A1-CF8E-8CF7-50E3-AEADF145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0CA76-4EDC-7464-12CD-7507AAE35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E0E3E-6DB0-D48E-0D90-B6C7EB23C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111A7-CDED-532B-0BA7-51D7220D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5540-202D-431D-B81E-FC2AACF3F079}" type="datetimeFigureOut">
              <a:rPr lang="en-SE" smtClean="0"/>
              <a:t>2024-06-15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5D5B8-C731-01DF-B969-2562A3D9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7A91D-AAA7-253D-BC9C-80007C2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270F-3838-48F7-8216-9D037AE9E7B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1296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347A-0E0D-C2D3-F4DF-B1EC62F8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73350-5CDF-75E0-D1B1-B8B7CD3C9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C9BF8-CEE4-5B4B-C06E-E759426AB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6ADDB-2DF0-5056-919C-8DB29A0BA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B1C91-0350-81BB-4F5A-CC7DFC68A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6FFD0-16E1-1558-AE5A-EA3011C5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5540-202D-431D-B81E-FC2AACF3F079}" type="datetimeFigureOut">
              <a:rPr lang="en-SE" smtClean="0"/>
              <a:t>2024-06-15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3346B-E02E-25A0-FAD9-CB977F08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CAB8C-8FD2-DCAE-DE4F-16E124E6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270F-3838-48F7-8216-9D037AE9E7B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0427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3BDD-84EF-3DF5-EA09-4813F700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3F4B7-F2B1-30E9-CD6D-18F57041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5540-202D-431D-B81E-FC2AACF3F079}" type="datetimeFigureOut">
              <a:rPr lang="en-SE" smtClean="0"/>
              <a:t>2024-06-15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4CF7F-368D-D58E-ED2B-EE7CC834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E8F8C-0CC3-A7A2-E1B9-C52D2EFB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270F-3838-48F7-8216-9D037AE9E7B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8245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FDF49-B548-FF17-9DDC-51E12A5D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5540-202D-431D-B81E-FC2AACF3F079}" type="datetimeFigureOut">
              <a:rPr lang="en-SE" smtClean="0"/>
              <a:t>2024-06-15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DA296-256F-DE35-4323-B5A6B116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9D8A5-4494-B59D-9263-C46C9223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270F-3838-48F7-8216-9D037AE9E7B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5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4EE3-64C9-D7FD-E303-784CCCF0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AC7E-8B8C-7D92-FFD6-538FE3025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F5670-3CE8-B8FC-A011-D9F38D0F7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9AC26-89BC-15BE-8321-74894F6C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5540-202D-431D-B81E-FC2AACF3F079}" type="datetimeFigureOut">
              <a:rPr lang="en-SE" smtClean="0"/>
              <a:t>2024-06-15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213EB-53E1-F47C-58DA-92F4E905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FCEDB-6152-240A-0AF0-8B51FB71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270F-3838-48F7-8216-9D037AE9E7B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5090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254B-D746-8238-741A-BC1C69E2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4ACE2-0444-3871-7070-EAD12D246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A3ECB-C9EF-97DB-06DC-0DD60A11C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5AA3E-F0B5-7419-984C-565551B0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5540-202D-431D-B81E-FC2AACF3F079}" type="datetimeFigureOut">
              <a:rPr lang="en-SE" smtClean="0"/>
              <a:t>2024-06-15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1CD44-9065-589E-32A9-27CFA683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D4CC0-B222-E1BC-75E4-318CF213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270F-3838-48F7-8216-9D037AE9E7B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880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1C284-2DF8-A6AC-717D-D39632FF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6BE79-A8B7-0D79-22FC-C7DC1B91A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963A9-6AF9-700A-3063-1AB91D1BA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C05540-202D-431D-B81E-FC2AACF3F079}" type="datetimeFigureOut">
              <a:rPr lang="en-SE" smtClean="0"/>
              <a:t>2024-06-15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EB3C6-14E0-17B7-D93F-87A7E9CF2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64F3-7165-D41A-81D2-24A318BFD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6270F-3838-48F7-8216-9D037AE9E7B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220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002C9-DAA5-D707-6914-E8A3E532E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Synthetic Data Generation</a:t>
            </a:r>
            <a:endParaRPr lang="en-SE" sz="48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F8CB3-5BA7-FC22-2349-ACE99EA02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en-S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566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E2C63-3041-52F6-15B4-1B677BA8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Early Findings and Limitations</a:t>
            </a:r>
            <a:endParaRPr lang="en-SE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31CE5-3336-7726-7E89-D83C9AE94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922" y="1825625"/>
            <a:ext cx="5059878" cy="4351338"/>
          </a:xfrm>
        </p:spPr>
        <p:txBody>
          <a:bodyPr/>
          <a:lstStyle/>
          <a:p>
            <a:r>
              <a:rPr lang="en-US" dirty="0"/>
              <a:t>No straight-forward way to evaluate the synthetic output (</a:t>
            </a:r>
            <a:r>
              <a:rPr lang="en-US" b="1" dirty="0"/>
              <a:t>Still researching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TimeGAN</a:t>
            </a:r>
            <a:r>
              <a:rPr lang="en-US" dirty="0"/>
              <a:t> and RTSGAN seem to need a lot more training before producing high-quality data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0744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E2C63-3041-52F6-15B4-1B677BA8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Early Findings and Limitations</a:t>
            </a:r>
          </a:p>
        </p:txBody>
      </p:sp>
      <p:pic>
        <p:nvPicPr>
          <p:cNvPr id="11" name="Picture 10" descr="A diagram of a number of dots&#10;&#10;Description automatically generated">
            <a:extLst>
              <a:ext uri="{FF2B5EF4-FFF2-40B4-BE49-F238E27FC236}">
                <a16:creationId xmlns:a16="http://schemas.microsoft.com/office/drawing/2014/main" id="{FF5FB8FA-2274-89B5-974D-240A1E59B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19346"/>
            <a:ext cx="7225748" cy="54193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9312D7-C476-C58B-A071-80215B2F2DE6}"/>
              </a:ext>
            </a:extLst>
          </p:cNvPr>
          <p:cNvSpPr txBox="1"/>
          <p:nvPr/>
        </p:nvSpPr>
        <p:spPr>
          <a:xfrm>
            <a:off x="4655127" y="356260"/>
            <a:ext cx="3279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TimeGAN</a:t>
            </a:r>
            <a:r>
              <a:rPr lang="en-US" sz="2000" dirty="0"/>
              <a:t> - 10.000 Iterations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210493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E2C63-3041-52F6-15B4-1B677BA8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Early Findings and Limitations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9312D7-C476-C58B-A071-80215B2F2DE6}"/>
              </a:ext>
            </a:extLst>
          </p:cNvPr>
          <p:cNvSpPr txBox="1"/>
          <p:nvPr/>
        </p:nvSpPr>
        <p:spPr>
          <a:xfrm>
            <a:off x="4495808" y="100033"/>
            <a:ext cx="4974088" cy="936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latin typeface="+mn-lt"/>
                <a:ea typeface="+mn-ea"/>
                <a:cs typeface="+mn-cs"/>
              </a:rPr>
              <a:t>RTSGAN - 10.000 Iterations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946EC-19A6-7DF4-37B7-CEC430A41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28" y="1151906"/>
            <a:ext cx="7225748" cy="512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36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E2C63-3041-52F6-15B4-1B677BA8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Early Findings and Limitations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F6155-A5DA-0479-FB13-6D07D5A78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28" y="1514177"/>
            <a:ext cx="7225748" cy="38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0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87F3C-9820-E1BB-7BCC-B7DC8947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Why Synthetic Data?</a:t>
            </a:r>
            <a:endParaRPr lang="en-S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F3AEE-6CCD-EB46-2B3E-CDF6BD9E5F7E}"/>
              </a:ext>
            </a:extLst>
          </p:cNvPr>
          <p:cNvSpPr>
            <a:spLocks/>
          </p:cNvSpPr>
          <p:nvPr/>
        </p:nvSpPr>
        <p:spPr>
          <a:xfrm>
            <a:off x="4259860" y="1420171"/>
            <a:ext cx="3894297" cy="4186835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450" indent="-171450" defTabSz="5394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Learning (ML) models</a:t>
            </a:r>
          </a:p>
          <a:p>
            <a:pPr marL="441198" lvl="1" indent="-171450" defTabSz="5394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Data -&gt; Better Performance (Generally)</a:t>
            </a:r>
          </a:p>
          <a:p>
            <a:pPr marL="441198" lvl="1" indent="-171450" defTabSz="5394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Quality ≈ Quantity</a:t>
            </a:r>
          </a:p>
          <a:p>
            <a:pPr marL="269748" lvl="1" defTabSz="53949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defTabSz="5394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quality data is important</a:t>
            </a:r>
          </a:p>
          <a:p>
            <a:pPr marL="441198" lvl="1" indent="-171450" defTabSz="5394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Scarcity</a:t>
            </a:r>
          </a:p>
          <a:p>
            <a:pPr marL="441198" lvl="1" indent="-171450" defTabSz="5394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Privacy Concerns</a:t>
            </a:r>
          </a:p>
          <a:p>
            <a:pPr marL="441198" lvl="1" indent="-171450" defTabSz="5394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 and Time</a:t>
            </a:r>
          </a:p>
          <a:p>
            <a:pPr marL="269748" lvl="1" defTabSz="53949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defTabSz="5394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Synthetic Data</a:t>
            </a:r>
            <a:endParaRPr lang="en-US" dirty="0"/>
          </a:p>
        </p:txBody>
      </p:sp>
      <p:pic>
        <p:nvPicPr>
          <p:cNvPr id="7" name="Content Placeholder 4" descr="A diagram of a machine learning model&#10;&#10;Description automatically generated">
            <a:extLst>
              <a:ext uri="{FF2B5EF4-FFF2-40B4-BE49-F238E27FC236}">
                <a16:creationId xmlns:a16="http://schemas.microsoft.com/office/drawing/2014/main" id="{883D0B17-8A33-B7CC-0BDF-ABFF335FB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68" y="1420171"/>
            <a:ext cx="3915754" cy="418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6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E2C63-3041-52F6-15B4-1B677BA8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Methods</a:t>
            </a:r>
            <a:endParaRPr lang="en-SE" sz="40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89C668A-DCB2-9C1F-ECBC-7A783940A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529587"/>
              </p:ext>
            </p:extLst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308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D9C5C2A8-A2C5-35FD-2E20-BCBAA821070E}"/>
              </a:ext>
            </a:extLst>
          </p:cNvPr>
          <p:cNvSpPr txBox="1">
            <a:spLocks/>
          </p:cNvSpPr>
          <p:nvPr/>
        </p:nvSpPr>
        <p:spPr>
          <a:xfrm>
            <a:off x="755484" y="739835"/>
            <a:ext cx="3702580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2CEF-484D-83EB-5B4C-1E6F986C1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solidFill>
                  <a:srgbClr val="FFFFFF"/>
                </a:solidFill>
              </a:rPr>
              <a:t>MiniMax Game</a:t>
            </a:r>
            <a:r>
              <a:rPr lang="en-US" sz="2000">
                <a:solidFill>
                  <a:srgbClr val="FFFFFF"/>
                </a:solidFill>
              </a:rPr>
              <a:t>: The Generator creates realistic fake samples, while the Discriminator tries to tell real samples from fake ones</a:t>
            </a:r>
          </a:p>
        </p:txBody>
      </p:sp>
      <p:pic>
        <p:nvPicPr>
          <p:cNvPr id="11" name="Picture 10" descr="A diagram of a person's face&#10;&#10;Description automatically generated">
            <a:extLst>
              <a:ext uri="{FF2B5EF4-FFF2-40B4-BE49-F238E27FC236}">
                <a16:creationId xmlns:a16="http://schemas.microsoft.com/office/drawing/2014/main" id="{BF952C06-B5E4-98A2-FA9D-EE4EF98C8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304" y="1624413"/>
            <a:ext cx="5407002" cy="360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B8CCDA-191A-DF78-9F3C-94E9D0E68276}"/>
              </a:ext>
            </a:extLst>
          </p:cNvPr>
          <p:cNvSpPr txBox="1">
            <a:spLocks/>
          </p:cNvSpPr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</a:rPr>
              <a:t>Time-series GANs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FA315-4864-1F9B-98C2-AE864218C77A}"/>
              </a:ext>
            </a:extLst>
          </p:cNvPr>
          <p:cNvSpPr txBox="1"/>
          <p:nvPr/>
        </p:nvSpPr>
        <p:spPr>
          <a:xfrm>
            <a:off x="4831701" y="511388"/>
            <a:ext cx="656641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Generation of synthetic data that closely mimics real-world Time-series data and the ability to capture both the temporal dynamics and dependencies of real data.</a:t>
            </a:r>
          </a:p>
          <a:p>
            <a:pPr>
              <a:spcAft>
                <a:spcPts val="600"/>
              </a:spcAft>
            </a:pPr>
            <a:endParaRPr lang="en-SE" dirty="0"/>
          </a:p>
        </p:txBody>
      </p:sp>
      <p:graphicFrame>
        <p:nvGraphicFramePr>
          <p:cNvPr id="51" name="Rectangle 1">
            <a:extLst>
              <a:ext uri="{FF2B5EF4-FFF2-40B4-BE49-F238E27FC236}">
                <a16:creationId xmlns:a16="http://schemas.microsoft.com/office/drawing/2014/main" id="{891F0D47-4BEC-D94A-C44A-4EC9E49DD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526961"/>
              </p:ext>
            </p:extLst>
          </p:nvPr>
        </p:nvGraphicFramePr>
        <p:xfrm>
          <a:off x="4670038" y="800565"/>
          <a:ext cx="688973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737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58244-D54A-C4A4-657B-D39B4F72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2" y="1490339"/>
            <a:ext cx="5397387" cy="25019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Halcor’s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Data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Monthly Records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 July 2018 – August 2021)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B560E2-E2C0-1688-C845-EEC81C34C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158" y="891846"/>
            <a:ext cx="4862447" cy="53036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SE" sz="1050" dirty="0"/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/>
              <a:t>Month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/>
              <a:t>SUM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 err="1"/>
              <a:t>Φούρνος</a:t>
            </a:r>
            <a:r>
              <a:rPr lang="en-US" altLang="en-SE" sz="1050" dirty="0"/>
              <a:t> </a:t>
            </a:r>
            <a:r>
              <a:rPr lang="en-US" altLang="en-SE" sz="1050" dirty="0" err="1"/>
              <a:t>Προθέρμ</a:t>
            </a:r>
            <a:r>
              <a:rPr lang="en-US" altLang="en-SE" sz="1050" dirty="0"/>
              <a:t>ανσης 1 καύσης Φ.Α.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 err="1"/>
              <a:t>Φούρνος</a:t>
            </a:r>
            <a:r>
              <a:rPr lang="en-US" altLang="en-SE" sz="1050" dirty="0"/>
              <a:t> </a:t>
            </a:r>
            <a:r>
              <a:rPr lang="en-US" altLang="en-SE" sz="1050" dirty="0" err="1"/>
              <a:t>Προθέρμ</a:t>
            </a:r>
            <a:r>
              <a:rPr lang="en-US" altLang="en-SE" sz="1050" dirty="0"/>
              <a:t>ανσης 2 καύσης Φ.Α.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 err="1"/>
              <a:t>Φούρνοι</a:t>
            </a:r>
            <a:r>
              <a:rPr lang="en-US" altLang="en-SE" sz="1050" dirty="0"/>
              <a:t> </a:t>
            </a:r>
            <a:r>
              <a:rPr lang="en-US" altLang="en-SE" sz="1050" dirty="0" err="1"/>
              <a:t>Προθέρμ</a:t>
            </a:r>
            <a:r>
              <a:rPr lang="en-US" altLang="en-SE" sz="1050" dirty="0"/>
              <a:t>ανσης 1-2 καύσης Φ.Α.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/>
              <a:t>Επα</a:t>
            </a:r>
            <a:r>
              <a:rPr lang="en-US" altLang="en-SE" sz="1050" dirty="0" err="1"/>
              <a:t>γωγικός</a:t>
            </a:r>
            <a:r>
              <a:rPr lang="en-US" altLang="en-SE" sz="1050" dirty="0"/>
              <a:t> </a:t>
            </a:r>
            <a:r>
              <a:rPr lang="en-US" altLang="en-SE" sz="1050" dirty="0" err="1"/>
              <a:t>Φούρνος</a:t>
            </a:r>
            <a:r>
              <a:rPr lang="en-US" altLang="en-SE" sz="1050" dirty="0"/>
              <a:t> </a:t>
            </a:r>
            <a:r>
              <a:rPr lang="en-US" altLang="en-SE" sz="1050" dirty="0" err="1"/>
              <a:t>Προθέρμ</a:t>
            </a:r>
            <a:r>
              <a:rPr lang="en-US" altLang="en-SE" sz="1050" dirty="0"/>
              <a:t>ανσης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 err="1"/>
              <a:t>Μηχ</a:t>
            </a:r>
            <a:r>
              <a:rPr lang="en-US" altLang="en-SE" sz="1050" dirty="0"/>
              <a:t>ανισμός αφαίρεσης οξειδίων πριν τη διέλαση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 err="1"/>
              <a:t>Κύριο</a:t>
            </a:r>
            <a:r>
              <a:rPr lang="en-US" altLang="en-SE" sz="1050" dirty="0"/>
              <a:t> </a:t>
            </a:r>
            <a:r>
              <a:rPr lang="en-US" altLang="en-SE" sz="1050" dirty="0" err="1"/>
              <a:t>σώμ</a:t>
            </a:r>
            <a:r>
              <a:rPr lang="en-US" altLang="en-SE" sz="1050" dirty="0"/>
              <a:t>α μηχανισμού διέλασης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 err="1"/>
              <a:t>Έξοδος</a:t>
            </a:r>
            <a:r>
              <a:rPr lang="en-US" altLang="en-SE" sz="1050" dirty="0"/>
              <a:t> </a:t>
            </a:r>
            <a:r>
              <a:rPr lang="en-US" altLang="en-SE" sz="1050" dirty="0" err="1"/>
              <a:t>διέλ</a:t>
            </a:r>
            <a:r>
              <a:rPr lang="en-US" altLang="en-SE" sz="1050" dirty="0"/>
              <a:t>ασης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 err="1"/>
              <a:t>Υδρ</a:t>
            </a:r>
            <a:r>
              <a:rPr lang="en-US" altLang="en-SE" sz="1050" dirty="0"/>
              <a:t>αυλικές Αντλίες Πρέσας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 err="1"/>
              <a:t>Υδρ</a:t>
            </a:r>
            <a:r>
              <a:rPr lang="en-US" altLang="en-SE" sz="1050" dirty="0"/>
              <a:t>αυλικές Αντλίες Πρέσας.1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 err="1"/>
              <a:t>Αντλιοστάσιο</a:t>
            </a:r>
            <a:r>
              <a:rPr lang="en-US" altLang="en-SE" sz="1050" dirty="0"/>
              <a:t> </a:t>
            </a:r>
            <a:r>
              <a:rPr lang="en-US" altLang="en-SE" sz="1050" dirty="0" err="1"/>
              <a:t>Πρέσ</a:t>
            </a:r>
            <a:r>
              <a:rPr lang="en-US" altLang="en-SE" sz="1050" dirty="0"/>
              <a:t>ας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/>
              <a:t>Q_KG (Produced Quantity)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/>
              <a:t>Q_ST (Produced Pieces)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/>
              <a:t>MACHMINS (MACHINE MINUTES)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/>
              <a:t>LABMINS (LABOR MINUTES)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/>
              <a:t>DNOFEED (NO FEED - MINUTES)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/>
              <a:t>DRPRPROBL (PRODUCTION PROBLEMS - MINUTES)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/>
              <a:t>DMSCHED (SCHEDULED MAINTENANCE - MINUTES)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/>
              <a:t>DSETUP (SET UP - MINUTES)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/>
              <a:t>DMBREAK (MECHANICAL BREAKDOWN - MINUTES)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/>
              <a:t>DEBREAK (ELECTRICAL BREAKDOWN - MINUTES)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/>
              <a:t>DOTHER (OTHER DELAY - MINUTES)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/>
              <a:t>DTRANSFD (MATERIAL TRANSFER DISABILITY - MINUTES)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/>
              <a:t>DPRDSUP (PRODUCTION PROCEDURE SUPPORT - MINUTES)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/>
              <a:t>DEXTCAUS (EXTERNAL CAUSES - MINUTES)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E" sz="1050" dirty="0"/>
              <a:t>TOTDH (TOTAL DELAYS - HOURS) </a:t>
            </a:r>
            <a:endParaRPr kumimoji="0" lang="en-US" altLang="en-SE" sz="105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24EF7-A1F3-D745-B388-AAF6C532B883}"/>
              </a:ext>
            </a:extLst>
          </p:cNvPr>
          <p:cNvSpPr txBox="1"/>
          <p:nvPr/>
        </p:nvSpPr>
        <p:spPr>
          <a:xfrm>
            <a:off x="6503158" y="261257"/>
            <a:ext cx="285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Dataset – 27 columns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7443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FE65C798-6D1C-3079-3F61-2A7EDDC99A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3158" y="649480"/>
            <a:ext cx="5348416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SE" altLang="en-SE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SE" altLang="en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SUM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SE" altLang="en-SE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Φούρνος</a:t>
            </a:r>
            <a:r>
              <a:rPr kumimoji="0" lang="en-SE" altLang="en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SE" altLang="en-SE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Προθέρμ</a:t>
            </a:r>
            <a:r>
              <a:rPr kumimoji="0" lang="en-SE" altLang="en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ανσης 1 καύσης Φ.Α.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SE" altLang="en-SE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Φούρνος</a:t>
            </a:r>
            <a:r>
              <a:rPr kumimoji="0" lang="en-SE" altLang="en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SE" altLang="en-SE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Προθέρμ</a:t>
            </a:r>
            <a:r>
              <a:rPr kumimoji="0" lang="en-SE" altLang="en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ανσης 2 καύσης Φ.Α.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SE" altLang="en-SE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Φούρνοι</a:t>
            </a:r>
            <a:r>
              <a:rPr kumimoji="0" lang="en-SE" altLang="en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SE" altLang="en-SE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Προθέρμ</a:t>
            </a:r>
            <a:r>
              <a:rPr kumimoji="0" lang="en-SE" altLang="en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ανσης 1-2 καύσης Φ.Α.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SE" altLang="en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Επα</a:t>
            </a:r>
            <a:r>
              <a:rPr kumimoji="0" lang="en-SE" altLang="en-SE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γωγικός</a:t>
            </a:r>
            <a:r>
              <a:rPr kumimoji="0" lang="en-SE" altLang="en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SE" altLang="en-SE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Φούρνος</a:t>
            </a:r>
            <a:r>
              <a:rPr kumimoji="0" lang="en-SE" altLang="en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SE" altLang="en-SE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Προθέρμ</a:t>
            </a:r>
            <a:r>
              <a:rPr kumimoji="0" lang="en-SE" altLang="en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ανσης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SE" altLang="en-SE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Μηχ</a:t>
            </a:r>
            <a:r>
              <a:rPr kumimoji="0" lang="en-SE" altLang="en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ανισμός αφαίρεσης οξειδίων πριν τη διέλαση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SE" altLang="en-SE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Κύριο</a:t>
            </a:r>
            <a:r>
              <a:rPr kumimoji="0" lang="en-SE" altLang="en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SE" altLang="en-SE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σώμ</a:t>
            </a:r>
            <a:r>
              <a:rPr kumimoji="0" lang="en-SE" altLang="en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α μηχανισμού διέλασης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SE" altLang="en-SE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Έξοδος</a:t>
            </a:r>
            <a:r>
              <a:rPr kumimoji="0" lang="en-SE" altLang="en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SE" altLang="en-SE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διέλ</a:t>
            </a:r>
            <a:r>
              <a:rPr kumimoji="0" lang="en-SE" altLang="en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ασης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SE" altLang="en-SE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Υδρ</a:t>
            </a:r>
            <a:r>
              <a:rPr kumimoji="0" lang="en-SE" altLang="en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αυλικές Αντλίες Πρέσας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SE" altLang="en-SE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Υδρ</a:t>
            </a:r>
            <a:r>
              <a:rPr kumimoji="0" lang="en-SE" altLang="en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αυλικές Αντλίες Πρέσας.1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SE" altLang="en-SE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Αντλιοστάσιο</a:t>
            </a:r>
            <a:r>
              <a:rPr kumimoji="0" lang="en-SE" altLang="en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SE" altLang="en-SE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Πρέσ</a:t>
            </a:r>
            <a:r>
              <a:rPr kumimoji="0" lang="en-SE" altLang="en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ας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SE" altLang="en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Q_KG (Produced Quantity)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SE" altLang="en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Q_ST (Produced Pieces)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SE" altLang="en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MACHMINS (MACHINE MINUTES)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SE" altLang="en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TOTDH (TOTAL DELAYS - HOURS)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B8CCDA-191A-DF78-9F3C-94E9D0E68276}"/>
              </a:ext>
            </a:extLst>
          </p:cNvPr>
          <p:cNvSpPr txBox="1">
            <a:spLocks/>
          </p:cNvSpPr>
          <p:nvPr/>
        </p:nvSpPr>
        <p:spPr>
          <a:xfrm>
            <a:off x="81202" y="1490339"/>
            <a:ext cx="5397387" cy="25019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rgbClr val="FFFFFF"/>
                </a:solidFill>
              </a:rPr>
              <a:t>Halcor’s</a:t>
            </a:r>
            <a:r>
              <a:rPr lang="en-US" sz="3600" dirty="0">
                <a:solidFill>
                  <a:srgbClr val="FFFFFF"/>
                </a:solidFill>
              </a:rPr>
              <a:t> Data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Monthly Records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 ( July 2018 – August 2021)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DA286-C5B0-D9C2-414F-25614B2D55FC}"/>
              </a:ext>
            </a:extLst>
          </p:cNvPr>
          <p:cNvSpPr txBox="1"/>
          <p:nvPr/>
        </p:nvSpPr>
        <p:spPr>
          <a:xfrm>
            <a:off x="6503158" y="261257"/>
            <a:ext cx="362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Experiments Dataset – 15 columns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1001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B8CCDA-191A-DF78-9F3C-94E9D0E68276}"/>
              </a:ext>
            </a:extLst>
          </p:cNvPr>
          <p:cNvSpPr txBox="1">
            <a:spLocks/>
          </p:cNvSpPr>
          <p:nvPr/>
        </p:nvSpPr>
        <p:spPr>
          <a:xfrm>
            <a:off x="586478" y="1683756"/>
            <a:ext cx="311526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Time-series Forecasting</a:t>
            </a:r>
          </a:p>
        </p:txBody>
      </p:sp>
      <p:graphicFrame>
        <p:nvGraphicFramePr>
          <p:cNvPr id="51" name="Rectangle 1">
            <a:extLst>
              <a:ext uri="{FF2B5EF4-FFF2-40B4-BE49-F238E27FC236}">
                <a16:creationId xmlns:a16="http://schemas.microsoft.com/office/drawing/2014/main" id="{891F0D47-4BEC-D94A-C44A-4EC9E49DD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35011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896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E2C63-3041-52F6-15B4-1B677BA8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Ideal Scenario</a:t>
            </a:r>
            <a:endParaRPr lang="en-SE" sz="4000" dirty="0">
              <a:solidFill>
                <a:srgbClr val="FFFFFF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90838F7-3F9D-E0B6-C84A-A1BCEA1301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604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807</Words>
  <Application>Microsoft Office PowerPoint</Application>
  <PresentationFormat>Widescreen</PresentationFormat>
  <Paragraphs>127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Synthetic Data Generation</vt:lpstr>
      <vt:lpstr>Why Synthetic Data?</vt:lpstr>
      <vt:lpstr>Methods</vt:lpstr>
      <vt:lpstr>PowerPoint Presentation</vt:lpstr>
      <vt:lpstr>PowerPoint Presentation</vt:lpstr>
      <vt:lpstr>Halcor’s Data  Monthly Records  ( July 2018 – August 2021)</vt:lpstr>
      <vt:lpstr>PowerPoint Presentation</vt:lpstr>
      <vt:lpstr>PowerPoint Presentation</vt:lpstr>
      <vt:lpstr>Ideal Scenario</vt:lpstr>
      <vt:lpstr>Early Findings and Limitations</vt:lpstr>
      <vt:lpstr>Early Findings and Limitations</vt:lpstr>
      <vt:lpstr>Early Findings and Limitations</vt:lpstr>
      <vt:lpstr>Early Findings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Stelio Bompai</dc:creator>
  <cp:lastModifiedBy>Stelio Bompai</cp:lastModifiedBy>
  <cp:revision>122</cp:revision>
  <dcterms:created xsi:type="dcterms:W3CDTF">2024-06-15T11:42:03Z</dcterms:created>
  <dcterms:modified xsi:type="dcterms:W3CDTF">2024-06-15T15:25:47Z</dcterms:modified>
</cp:coreProperties>
</file>