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31A07B8-A2C3-4EF8-A0CE-F879C424CB7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19280" cy="3440880"/>
          </a:xfrm>
          <a:prstGeom prst="rect">
            <a:avLst/>
          </a:prstGeom>
          <a:ln w="0">
            <a:noFill/>
          </a:ln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280" cy="50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 traditional GAN is fed a vector sampled from a Multivariate Normal Distribution (MND)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Eventually, one obtains a deterministic transformation that maps that MND onto the real distribution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01B27C-D62B-40FA-803E-3B8EA9C9DA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5CB4C1-D8AC-4290-BB60-A537968DB0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F35449-1224-45FB-9836-4E1B2C42C2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6814F3-13AB-406B-A771-91A97E666C8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2244D0-B58D-4F94-83C7-1F280244885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559CD6-5B71-4466-B84D-2185BC9CE5F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GANs with conditional-generation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Conditional Wasserstein GAN for Energy Load Forecasting in Large Buildings (2022)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20" y="671760"/>
            <a:ext cx="10080360" cy="4331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53CFC0-B59F-4AFF-86A2-2539887153A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Conditional Wasserstein GAN for Energy Load Forecasting in Large Buildings (2022)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Building Data Genome dataset (8760 measurements)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Multi-variate timeseries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 more features, they performed Auto-ARIMA and Real FFT.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A70AA4-80ED-443C-AD91-8466E35BA9A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Base GAN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Content Placeholder 3" descr="A diagram of a person's face&#10;&#10;Description automatically generated"/>
          <p:cNvPicPr/>
          <p:nvPr/>
        </p:nvPicPr>
        <p:blipFill>
          <a:blip r:embed="rId1"/>
          <a:stretch/>
        </p:blipFill>
        <p:spPr>
          <a:xfrm>
            <a:off x="360000" y="1077480"/>
            <a:ext cx="8428680" cy="3722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F45C13-715D-42EC-905D-089A9231A01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C-GAN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2743200" y="1158840"/>
            <a:ext cx="4114440" cy="3412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E81EF9-FA38-41D9-AED3-974DBA5FBA9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Synthetic Time-Series Load Data via Conditional Generative Adversarial Networks (2021)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Dataset: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 phasor measurement unit (PMU) data from a U.S. utility (2017–2018).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12 load buses where transmission lines are fully monitored by PMUs.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Week-long profiles normalized per week and scaled between 0 and 1.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Uni-variate timeseries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Purpose: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To generate synthetic transmission-level load data via Conditional Generative Adversarial Networks (cGANs).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Customization by season and load type (e.g., residential vs. industrial).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4404BB-CD2D-4C81-A08D-FA0EA7F0E8B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Synthetic Time-Series Load Data via Conditional Generative Adversarial Networks (2021)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371600" y="1143000"/>
            <a:ext cx="6651360" cy="3430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E4C7D3-1BD1-4D14-9C1C-41F1D88D905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Synthetic Time-Series Load Data via Conditional Generative Adversarial Networks (2021)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720" y="727560"/>
            <a:ext cx="10080360" cy="4301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27A6F3-D176-437D-A78D-3E52D8599BA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REAL - VALUED (MEDICAL) TIME SERIES GENERATION WITH RECURRENT CONDITIONAL GANS (2017)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20" y="1013040"/>
            <a:ext cx="10080360" cy="3649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11148F-1316-4EE8-801E-C90B794491C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REAL - VALUED (MEDICAL) TIME SERIES GENERATION WITH RECURRENT CONDITIONAL GANS (2017)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Datasets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MNIST (as timeseries)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eICU (ICU patients)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172200" y="1080000"/>
            <a:ext cx="3429000" cy="3429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13F195-D37B-4442-81DB-7A016CFC5F0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REAL - VALUED (MEDICAL) TIME SERIES GENERATION WITH RECURRENT CONDITIONAL GANS (2017)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960200" y="914400"/>
            <a:ext cx="6269400" cy="18201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591280" y="2971800"/>
            <a:ext cx="4952520" cy="1533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FE16D7-88D9-4224-B851-0584EFB230B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2024-11-28T14:31:55Z</dcterms:created>
  <dc:creator/>
  <dc:description/>
  <dc:language>en-US</dc:language>
  <cp:lastModifiedBy/>
  <dcterms:modified xsi:type="dcterms:W3CDTF">2024-12-06T15:01:21Z</dcterms:modified>
  <cp:revision>26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